
<file path=[Content_Types].xml><?xml version="1.0" encoding="utf-8"?>
<Types xmlns="http://schemas.openxmlformats.org/package/2006/content-types">
  <Default Extension="jpeg" ContentType="image/jpeg"/>
  <Default Extension="mp4" ContentType="video/mp4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58" r:id="rId3"/>
    <p:sldId id="259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B9CB34-5083-478E-A8D4-8BF58BF57C17}" type="datetimeFigureOut">
              <a:rPr lang="en-IE" smtClean="0"/>
              <a:t>28/10/2021</a:t>
            </a:fld>
            <a:endParaRPr lang="en-I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3A5018-14A0-40B3-924F-5E367DAB9947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9242456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540CE6-007F-4B2A-8110-3827A324523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298D053-5130-4113-8B81-16D9CDE9EED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3768B8-292E-4A4A-A962-D49475B4F9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C9ADA-FCF3-48B3-A58A-7B7D6E438F7F}" type="datetimeFigureOut">
              <a:rPr lang="en-IE" smtClean="0"/>
              <a:t>28/10/2021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69BFFA-2354-4A09-B0CE-8F81D1C895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D7B519-039B-4EB9-A802-747B5AC55B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4EBD2-1ED1-4A94-B1C4-1E40C85079F1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8914607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0251AE-2C76-42D7-A048-B522DCBAF1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323A9E6-5170-453F-9C57-5777D7F0A80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361993-E596-4AE5-9DA6-6C7C988D07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C9ADA-FCF3-48B3-A58A-7B7D6E438F7F}" type="datetimeFigureOut">
              <a:rPr lang="en-IE" smtClean="0"/>
              <a:t>28/10/2021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3DE2FD-7D81-4D8D-A141-54A6F74F44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8F0057-B197-4581-9625-7E4A6F8265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4EBD2-1ED1-4A94-B1C4-1E40C85079F1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6612182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C87E10F-89E9-4D36-A9AF-41AD18375D8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62CB662-D27C-439F-9DB7-6567C995A99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F30A46-A54F-4CBF-9858-1F38D36EEC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C9ADA-FCF3-48B3-A58A-7B7D6E438F7F}" type="datetimeFigureOut">
              <a:rPr lang="en-IE" smtClean="0"/>
              <a:t>28/10/2021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D8C953-3BF5-4273-9ABB-6CC796C7EC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A6B207-C531-4C22-9C29-FB79D56625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4EBD2-1ED1-4A94-B1C4-1E40C85079F1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9322813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028C92-E31A-446E-8980-43EA07C42D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924471-2642-46AE-B31B-F3F10ACEDA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2A8AB6-0165-498F-BA33-B7AF106413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C9ADA-FCF3-48B3-A58A-7B7D6E438F7F}" type="datetimeFigureOut">
              <a:rPr lang="en-IE" smtClean="0"/>
              <a:t>28/10/2021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12A5CE-B7B8-421D-B203-E3E220A3DE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7E3540-22AC-4E68-A873-907C4CC1BD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4EBD2-1ED1-4A94-B1C4-1E40C85079F1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5760042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FDB4CF-F101-467B-808A-EC8C01AEF3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B62342E-6B67-41C2-B9B0-1305CACD2D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0C91EF-372E-43BA-AED4-4A0D299A8F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C9ADA-FCF3-48B3-A58A-7B7D6E438F7F}" type="datetimeFigureOut">
              <a:rPr lang="en-IE" smtClean="0"/>
              <a:t>28/10/2021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486986-A1D9-4543-86F7-1430FF5728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AB1C96-FA1A-4E9C-AE68-E423BF8364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4EBD2-1ED1-4A94-B1C4-1E40C85079F1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9941767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5E974C-D7D1-4973-9231-A8BC042EFC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0F7BAD-4DFE-4658-AA4B-A42DF012F10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E51A545-F2E5-4562-A53C-E7395FB3128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608421E-409B-4A33-963B-9187F5341A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C9ADA-FCF3-48B3-A58A-7B7D6E438F7F}" type="datetimeFigureOut">
              <a:rPr lang="en-IE" smtClean="0"/>
              <a:t>28/10/2021</a:t>
            </a:fld>
            <a:endParaRPr lang="en-I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5E9AA1F-95DC-4C6B-AE2E-112912157A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573FE77-84C1-436A-853A-73F7CBD201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4EBD2-1ED1-4A94-B1C4-1E40C85079F1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0803616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09FA0C-A0FB-48BB-ABC7-9C42B6FE1C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06C2D7B-0BDC-4E80-9CCF-70B7447C97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C9C98FA-F723-47F6-A8AF-482698ACF0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144CA1E-B17D-4C23-8B14-01ADF943204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1707D2A-9361-4C28-B66D-912562BC360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7E88127-B3C1-4D9F-B0D4-D3464C27AD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C9ADA-FCF3-48B3-A58A-7B7D6E438F7F}" type="datetimeFigureOut">
              <a:rPr lang="en-IE" smtClean="0"/>
              <a:t>28/10/2021</a:t>
            </a:fld>
            <a:endParaRPr lang="en-I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C33714A-EB9B-40DC-9542-696C2A1E2C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4E81A2D-D58C-4C45-B581-92D8BEF84A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4EBD2-1ED1-4A94-B1C4-1E40C85079F1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2945595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088097-2C76-4FB6-957C-FC4D7FB7E9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B514A9B-6159-488E-BC64-7068B5C156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C9ADA-FCF3-48B3-A58A-7B7D6E438F7F}" type="datetimeFigureOut">
              <a:rPr lang="en-IE" smtClean="0"/>
              <a:t>28/10/2021</a:t>
            </a:fld>
            <a:endParaRPr lang="en-I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452B966-9C1A-4820-9005-5FCEE3244C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E0943C4-5D71-40AB-A992-3FDDA7AC1A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4EBD2-1ED1-4A94-B1C4-1E40C85079F1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1978881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884ADB8-76BF-40E1-83F1-9AAD1C2738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C9ADA-FCF3-48B3-A58A-7B7D6E438F7F}" type="datetimeFigureOut">
              <a:rPr lang="en-IE" smtClean="0"/>
              <a:t>28/10/2021</a:t>
            </a:fld>
            <a:endParaRPr lang="en-I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1753AA8-BE38-45E8-B6AE-0CCB497E04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C517E29-D632-4759-821A-2D49004C04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4EBD2-1ED1-4A94-B1C4-1E40C85079F1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5211055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BF73C3-3374-4F3E-8109-C319EFA942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772ABC-8169-49A1-89CD-5170391A46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01C8C81-D672-4357-8BDA-0FC96B3CDCE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46B5962-6C9C-44A4-9F7D-50D6F5E0BE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C9ADA-FCF3-48B3-A58A-7B7D6E438F7F}" type="datetimeFigureOut">
              <a:rPr lang="en-IE" smtClean="0"/>
              <a:t>28/10/2021</a:t>
            </a:fld>
            <a:endParaRPr lang="en-I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A3482D4-67C6-471D-9C8A-5BDA5C080C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5A6068-C21D-46E1-B8E6-7A92884950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4EBD2-1ED1-4A94-B1C4-1E40C85079F1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9774047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070B9B-0372-40B6-9AAA-93531C67D1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82BFD33-9AC0-4D07-BB1F-DE1E37F1366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11725A7-D253-42B1-949A-5818D5D3957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3FD8F3C-2B16-4D53-864E-C334352900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C9ADA-FCF3-48B3-A58A-7B7D6E438F7F}" type="datetimeFigureOut">
              <a:rPr lang="en-IE" smtClean="0"/>
              <a:t>28/10/2021</a:t>
            </a:fld>
            <a:endParaRPr lang="en-I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A61F725-02B3-4614-94E5-09B7AFFDFD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0DD80D7-2501-438B-8E95-AE2E793F96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4EBD2-1ED1-4A94-B1C4-1E40C85079F1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035600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93E6106-5C30-474E-981D-DB2DA6C192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9000398-9948-4B44-9126-89A6B04D9B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0B3CCA-1175-4EBD-8D2B-D4CC712A6D7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5C9ADA-FCF3-48B3-A58A-7B7D6E438F7F}" type="datetimeFigureOut">
              <a:rPr lang="en-IE" smtClean="0"/>
              <a:t>28/10/2021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BE40BF-27C8-4D0C-973B-A21A8BD493D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93EB60-7C22-46C5-9D21-B3AC9FEC020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D4EBD2-1ED1-4A94-B1C4-1E40C85079F1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9197439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hyperlink" Target="https://open.spotify.com/user/abm2687hhedrjkjx8axj80o5u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www.irishheart.ie/bizzybreaks" TargetMode="External"/><Relationship Id="rId5" Type="http://schemas.openxmlformats.org/officeDocument/2006/relationships/hyperlink" Target="https://irishheart.ie/publications/dance-dice/" TargetMode="Externa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7" Type="http://schemas.openxmlformats.org/officeDocument/2006/relationships/image" Target="../media/image5.png"/><Relationship Id="rId2" Type="http://schemas.openxmlformats.org/officeDocument/2006/relationships/video" Target="../media/media1.mp4"/><Relationship Id="rId1" Type="http://schemas.microsoft.com/office/2007/relationships/media" Target="../media/media1.mp4"/><Relationship Id="rId6" Type="http://schemas.openxmlformats.org/officeDocument/2006/relationships/image" Target="../media/image2.png"/><Relationship Id="rId5" Type="http://schemas.openxmlformats.org/officeDocument/2006/relationships/image" Target="../media/image4.png"/><Relationship Id="rId4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7" Type="http://schemas.openxmlformats.org/officeDocument/2006/relationships/image" Target="../media/image6.png"/><Relationship Id="rId2" Type="http://schemas.openxmlformats.org/officeDocument/2006/relationships/video" Target="../media/media2.mp4"/><Relationship Id="rId1" Type="http://schemas.microsoft.com/office/2007/relationships/media" Target="../media/media2.mp4"/><Relationship Id="rId6" Type="http://schemas.openxmlformats.org/officeDocument/2006/relationships/image" Target="../media/image2.png"/><Relationship Id="rId5" Type="http://schemas.openxmlformats.org/officeDocument/2006/relationships/image" Target="../media/image4.png"/><Relationship Id="rId4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 picture containing drawing&#10;&#10;Description automatically generated">
            <a:extLst>
              <a:ext uri="{FF2B5EF4-FFF2-40B4-BE49-F238E27FC236}">
                <a16:creationId xmlns:a16="http://schemas.microsoft.com/office/drawing/2014/main" id="{7035C67C-A9D8-4CE3-8A9D-36C0DCD25EE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2973" b="11456"/>
          <a:stretch/>
        </p:blipFill>
        <p:spPr>
          <a:xfrm>
            <a:off x="-16933" y="0"/>
            <a:ext cx="3572933" cy="1655762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19F11996-6181-41B6-AD15-AE8E6B820988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custGeom>
            <a:avLst/>
            <a:gdLst>
              <a:gd name="connsiteX0" fmla="*/ 0 w 12192000"/>
              <a:gd name="connsiteY0" fmla="*/ 0 h 6858000"/>
              <a:gd name="connsiteX1" fmla="*/ 555413 w 12192000"/>
              <a:gd name="connsiteY1" fmla="*/ 0 h 6858000"/>
              <a:gd name="connsiteX2" fmla="*/ 866987 w 12192000"/>
              <a:gd name="connsiteY2" fmla="*/ 0 h 6858000"/>
              <a:gd name="connsiteX3" fmla="*/ 1788160 w 12192000"/>
              <a:gd name="connsiteY3" fmla="*/ 0 h 6858000"/>
              <a:gd name="connsiteX4" fmla="*/ 2343573 w 12192000"/>
              <a:gd name="connsiteY4" fmla="*/ 0 h 6858000"/>
              <a:gd name="connsiteX5" fmla="*/ 2898987 w 12192000"/>
              <a:gd name="connsiteY5" fmla="*/ 0 h 6858000"/>
              <a:gd name="connsiteX6" fmla="*/ 3820160 w 12192000"/>
              <a:gd name="connsiteY6" fmla="*/ 0 h 6858000"/>
              <a:gd name="connsiteX7" fmla="*/ 4253653 w 12192000"/>
              <a:gd name="connsiteY7" fmla="*/ 0 h 6858000"/>
              <a:gd name="connsiteX8" fmla="*/ 5174827 w 12192000"/>
              <a:gd name="connsiteY8" fmla="*/ 0 h 6858000"/>
              <a:gd name="connsiteX9" fmla="*/ 6096000 w 12192000"/>
              <a:gd name="connsiteY9" fmla="*/ 0 h 6858000"/>
              <a:gd name="connsiteX10" fmla="*/ 6773333 w 12192000"/>
              <a:gd name="connsiteY10" fmla="*/ 0 h 6858000"/>
              <a:gd name="connsiteX11" fmla="*/ 7694507 w 12192000"/>
              <a:gd name="connsiteY11" fmla="*/ 0 h 6858000"/>
              <a:gd name="connsiteX12" fmla="*/ 8249920 w 12192000"/>
              <a:gd name="connsiteY12" fmla="*/ 0 h 6858000"/>
              <a:gd name="connsiteX13" fmla="*/ 8805333 w 12192000"/>
              <a:gd name="connsiteY13" fmla="*/ 0 h 6858000"/>
              <a:gd name="connsiteX14" fmla="*/ 9604587 w 12192000"/>
              <a:gd name="connsiteY14" fmla="*/ 0 h 6858000"/>
              <a:gd name="connsiteX15" fmla="*/ 10160000 w 12192000"/>
              <a:gd name="connsiteY15" fmla="*/ 0 h 6858000"/>
              <a:gd name="connsiteX16" fmla="*/ 11081173 w 12192000"/>
              <a:gd name="connsiteY16" fmla="*/ 0 h 6858000"/>
              <a:gd name="connsiteX17" fmla="*/ 12192000 w 12192000"/>
              <a:gd name="connsiteY17" fmla="*/ 0 h 6858000"/>
              <a:gd name="connsiteX18" fmla="*/ 12192000 w 12192000"/>
              <a:gd name="connsiteY18" fmla="*/ 685800 h 6858000"/>
              <a:gd name="connsiteX19" fmla="*/ 12192000 w 12192000"/>
              <a:gd name="connsiteY19" fmla="*/ 1440180 h 6858000"/>
              <a:gd name="connsiteX20" fmla="*/ 12192000 w 12192000"/>
              <a:gd name="connsiteY20" fmla="*/ 1920240 h 6858000"/>
              <a:gd name="connsiteX21" fmla="*/ 12192000 w 12192000"/>
              <a:gd name="connsiteY21" fmla="*/ 2468880 h 6858000"/>
              <a:gd name="connsiteX22" fmla="*/ 12192000 w 12192000"/>
              <a:gd name="connsiteY22" fmla="*/ 3223260 h 6858000"/>
              <a:gd name="connsiteX23" fmla="*/ 12192000 w 12192000"/>
              <a:gd name="connsiteY23" fmla="*/ 3840480 h 6858000"/>
              <a:gd name="connsiteX24" fmla="*/ 12192000 w 12192000"/>
              <a:gd name="connsiteY24" fmla="*/ 4389120 h 6858000"/>
              <a:gd name="connsiteX25" fmla="*/ 12192000 w 12192000"/>
              <a:gd name="connsiteY25" fmla="*/ 5143500 h 6858000"/>
              <a:gd name="connsiteX26" fmla="*/ 12192000 w 12192000"/>
              <a:gd name="connsiteY26" fmla="*/ 5829300 h 6858000"/>
              <a:gd name="connsiteX27" fmla="*/ 12192000 w 12192000"/>
              <a:gd name="connsiteY27" fmla="*/ 6858000 h 6858000"/>
              <a:gd name="connsiteX28" fmla="*/ 11270827 w 12192000"/>
              <a:gd name="connsiteY28" fmla="*/ 6858000 h 6858000"/>
              <a:gd name="connsiteX29" fmla="*/ 10471573 w 12192000"/>
              <a:gd name="connsiteY29" fmla="*/ 6858000 h 6858000"/>
              <a:gd name="connsiteX30" fmla="*/ 10038080 w 12192000"/>
              <a:gd name="connsiteY30" fmla="*/ 6858000 h 6858000"/>
              <a:gd name="connsiteX31" fmla="*/ 9238827 w 12192000"/>
              <a:gd name="connsiteY31" fmla="*/ 6858000 h 6858000"/>
              <a:gd name="connsiteX32" fmla="*/ 8927253 w 12192000"/>
              <a:gd name="connsiteY32" fmla="*/ 6858000 h 6858000"/>
              <a:gd name="connsiteX33" fmla="*/ 8128000 w 12192000"/>
              <a:gd name="connsiteY33" fmla="*/ 6858000 h 6858000"/>
              <a:gd name="connsiteX34" fmla="*/ 7694507 w 12192000"/>
              <a:gd name="connsiteY34" fmla="*/ 6858000 h 6858000"/>
              <a:gd name="connsiteX35" fmla="*/ 7382933 w 12192000"/>
              <a:gd name="connsiteY35" fmla="*/ 6858000 h 6858000"/>
              <a:gd name="connsiteX36" fmla="*/ 6949440 w 12192000"/>
              <a:gd name="connsiteY36" fmla="*/ 6858000 h 6858000"/>
              <a:gd name="connsiteX37" fmla="*/ 6150187 w 12192000"/>
              <a:gd name="connsiteY37" fmla="*/ 6858000 h 6858000"/>
              <a:gd name="connsiteX38" fmla="*/ 5716693 w 12192000"/>
              <a:gd name="connsiteY38" fmla="*/ 6858000 h 6858000"/>
              <a:gd name="connsiteX39" fmla="*/ 5405120 w 12192000"/>
              <a:gd name="connsiteY39" fmla="*/ 6858000 h 6858000"/>
              <a:gd name="connsiteX40" fmla="*/ 4971627 w 12192000"/>
              <a:gd name="connsiteY40" fmla="*/ 6858000 h 6858000"/>
              <a:gd name="connsiteX41" fmla="*/ 4416213 w 12192000"/>
              <a:gd name="connsiteY41" fmla="*/ 6858000 h 6858000"/>
              <a:gd name="connsiteX42" fmla="*/ 3738880 w 12192000"/>
              <a:gd name="connsiteY42" fmla="*/ 6858000 h 6858000"/>
              <a:gd name="connsiteX43" fmla="*/ 3305387 w 12192000"/>
              <a:gd name="connsiteY43" fmla="*/ 6858000 h 6858000"/>
              <a:gd name="connsiteX44" fmla="*/ 2384213 w 12192000"/>
              <a:gd name="connsiteY44" fmla="*/ 6858000 h 6858000"/>
              <a:gd name="connsiteX45" fmla="*/ 1706880 w 12192000"/>
              <a:gd name="connsiteY45" fmla="*/ 6858000 h 6858000"/>
              <a:gd name="connsiteX46" fmla="*/ 785707 w 12192000"/>
              <a:gd name="connsiteY46" fmla="*/ 6858000 h 6858000"/>
              <a:gd name="connsiteX47" fmla="*/ 0 w 12192000"/>
              <a:gd name="connsiteY47" fmla="*/ 6858000 h 6858000"/>
              <a:gd name="connsiteX48" fmla="*/ 0 w 12192000"/>
              <a:gd name="connsiteY48" fmla="*/ 6240780 h 6858000"/>
              <a:gd name="connsiteX49" fmla="*/ 0 w 12192000"/>
              <a:gd name="connsiteY49" fmla="*/ 5623560 h 6858000"/>
              <a:gd name="connsiteX50" fmla="*/ 0 w 12192000"/>
              <a:gd name="connsiteY50" fmla="*/ 4869180 h 6858000"/>
              <a:gd name="connsiteX51" fmla="*/ 0 w 12192000"/>
              <a:gd name="connsiteY51" fmla="*/ 4183380 h 6858000"/>
              <a:gd name="connsiteX52" fmla="*/ 0 w 12192000"/>
              <a:gd name="connsiteY52" fmla="*/ 3360420 h 6858000"/>
              <a:gd name="connsiteX53" fmla="*/ 0 w 12192000"/>
              <a:gd name="connsiteY53" fmla="*/ 2537460 h 6858000"/>
              <a:gd name="connsiteX54" fmla="*/ 0 w 12192000"/>
              <a:gd name="connsiteY54" fmla="*/ 1783080 h 6858000"/>
              <a:gd name="connsiteX55" fmla="*/ 0 w 12192000"/>
              <a:gd name="connsiteY55" fmla="*/ 1028700 h 6858000"/>
              <a:gd name="connsiteX56" fmla="*/ 0 w 12192000"/>
              <a:gd name="connsiteY56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</a:cxnLst>
            <a:rect l="l" t="t" r="r" b="b"/>
            <a:pathLst>
              <a:path w="12192000" h="6858000" extrusionOk="0">
                <a:moveTo>
                  <a:pt x="0" y="0"/>
                </a:moveTo>
                <a:cubicBezTo>
                  <a:pt x="172476" y="-1237"/>
                  <a:pt x="362690" y="-25324"/>
                  <a:pt x="555413" y="0"/>
                </a:cubicBezTo>
                <a:cubicBezTo>
                  <a:pt x="748136" y="25324"/>
                  <a:pt x="771955" y="-1228"/>
                  <a:pt x="866987" y="0"/>
                </a:cubicBezTo>
                <a:cubicBezTo>
                  <a:pt x="962019" y="1228"/>
                  <a:pt x="1600613" y="23388"/>
                  <a:pt x="1788160" y="0"/>
                </a:cubicBezTo>
                <a:cubicBezTo>
                  <a:pt x="1975707" y="-23388"/>
                  <a:pt x="2108729" y="-1887"/>
                  <a:pt x="2343573" y="0"/>
                </a:cubicBezTo>
                <a:cubicBezTo>
                  <a:pt x="2578417" y="1887"/>
                  <a:pt x="2752949" y="-24220"/>
                  <a:pt x="2898987" y="0"/>
                </a:cubicBezTo>
                <a:cubicBezTo>
                  <a:pt x="3045025" y="24220"/>
                  <a:pt x="3491919" y="21338"/>
                  <a:pt x="3820160" y="0"/>
                </a:cubicBezTo>
                <a:cubicBezTo>
                  <a:pt x="4148401" y="-21338"/>
                  <a:pt x="4081710" y="-3640"/>
                  <a:pt x="4253653" y="0"/>
                </a:cubicBezTo>
                <a:cubicBezTo>
                  <a:pt x="4425596" y="3640"/>
                  <a:pt x="4811390" y="16743"/>
                  <a:pt x="5174827" y="0"/>
                </a:cubicBezTo>
                <a:cubicBezTo>
                  <a:pt x="5538264" y="-16743"/>
                  <a:pt x="5741154" y="19844"/>
                  <a:pt x="6096000" y="0"/>
                </a:cubicBezTo>
                <a:cubicBezTo>
                  <a:pt x="6450846" y="-19844"/>
                  <a:pt x="6619865" y="-29521"/>
                  <a:pt x="6773333" y="0"/>
                </a:cubicBezTo>
                <a:cubicBezTo>
                  <a:pt x="6926801" y="29521"/>
                  <a:pt x="7451435" y="28560"/>
                  <a:pt x="7694507" y="0"/>
                </a:cubicBezTo>
                <a:cubicBezTo>
                  <a:pt x="7937579" y="-28560"/>
                  <a:pt x="8048651" y="20071"/>
                  <a:pt x="8249920" y="0"/>
                </a:cubicBezTo>
                <a:cubicBezTo>
                  <a:pt x="8451189" y="-20071"/>
                  <a:pt x="8573630" y="25711"/>
                  <a:pt x="8805333" y="0"/>
                </a:cubicBezTo>
                <a:cubicBezTo>
                  <a:pt x="9037036" y="-25711"/>
                  <a:pt x="9234701" y="-9987"/>
                  <a:pt x="9604587" y="0"/>
                </a:cubicBezTo>
                <a:cubicBezTo>
                  <a:pt x="9974473" y="9987"/>
                  <a:pt x="9998347" y="7806"/>
                  <a:pt x="10160000" y="0"/>
                </a:cubicBezTo>
                <a:cubicBezTo>
                  <a:pt x="10321653" y="-7806"/>
                  <a:pt x="10669739" y="-24619"/>
                  <a:pt x="11081173" y="0"/>
                </a:cubicBezTo>
                <a:cubicBezTo>
                  <a:pt x="11492607" y="24619"/>
                  <a:pt x="11649370" y="3326"/>
                  <a:pt x="12192000" y="0"/>
                </a:cubicBezTo>
                <a:cubicBezTo>
                  <a:pt x="12183650" y="187194"/>
                  <a:pt x="12185901" y="373731"/>
                  <a:pt x="12192000" y="685800"/>
                </a:cubicBezTo>
                <a:cubicBezTo>
                  <a:pt x="12198099" y="997869"/>
                  <a:pt x="12202245" y="1261315"/>
                  <a:pt x="12192000" y="1440180"/>
                </a:cubicBezTo>
                <a:cubicBezTo>
                  <a:pt x="12181755" y="1619045"/>
                  <a:pt x="12210722" y="1689037"/>
                  <a:pt x="12192000" y="1920240"/>
                </a:cubicBezTo>
                <a:cubicBezTo>
                  <a:pt x="12173278" y="2151443"/>
                  <a:pt x="12165787" y="2225200"/>
                  <a:pt x="12192000" y="2468880"/>
                </a:cubicBezTo>
                <a:cubicBezTo>
                  <a:pt x="12218213" y="2712560"/>
                  <a:pt x="12156234" y="2907533"/>
                  <a:pt x="12192000" y="3223260"/>
                </a:cubicBezTo>
                <a:cubicBezTo>
                  <a:pt x="12227766" y="3538987"/>
                  <a:pt x="12220532" y="3706391"/>
                  <a:pt x="12192000" y="3840480"/>
                </a:cubicBezTo>
                <a:cubicBezTo>
                  <a:pt x="12163468" y="3974569"/>
                  <a:pt x="12182895" y="4227469"/>
                  <a:pt x="12192000" y="4389120"/>
                </a:cubicBezTo>
                <a:cubicBezTo>
                  <a:pt x="12201105" y="4550771"/>
                  <a:pt x="12217197" y="4982174"/>
                  <a:pt x="12192000" y="5143500"/>
                </a:cubicBezTo>
                <a:cubicBezTo>
                  <a:pt x="12166803" y="5304826"/>
                  <a:pt x="12207486" y="5569098"/>
                  <a:pt x="12192000" y="5829300"/>
                </a:cubicBezTo>
                <a:cubicBezTo>
                  <a:pt x="12176514" y="6089502"/>
                  <a:pt x="12155856" y="6426803"/>
                  <a:pt x="12192000" y="6858000"/>
                </a:cubicBezTo>
                <a:cubicBezTo>
                  <a:pt x="11976788" y="6828022"/>
                  <a:pt x="11619195" y="6869440"/>
                  <a:pt x="11270827" y="6858000"/>
                </a:cubicBezTo>
                <a:cubicBezTo>
                  <a:pt x="10922459" y="6846560"/>
                  <a:pt x="10696308" y="6853495"/>
                  <a:pt x="10471573" y="6858000"/>
                </a:cubicBezTo>
                <a:cubicBezTo>
                  <a:pt x="10246838" y="6862505"/>
                  <a:pt x="10150744" y="6866516"/>
                  <a:pt x="10038080" y="6858000"/>
                </a:cubicBezTo>
                <a:cubicBezTo>
                  <a:pt x="9925416" y="6849484"/>
                  <a:pt x="9536915" y="6887847"/>
                  <a:pt x="9238827" y="6858000"/>
                </a:cubicBezTo>
                <a:cubicBezTo>
                  <a:pt x="8940739" y="6828153"/>
                  <a:pt x="9034329" y="6857309"/>
                  <a:pt x="8927253" y="6858000"/>
                </a:cubicBezTo>
                <a:cubicBezTo>
                  <a:pt x="8820177" y="6858691"/>
                  <a:pt x="8510534" y="6855974"/>
                  <a:pt x="8128000" y="6858000"/>
                </a:cubicBezTo>
                <a:cubicBezTo>
                  <a:pt x="7745466" y="6860026"/>
                  <a:pt x="7868007" y="6864541"/>
                  <a:pt x="7694507" y="6858000"/>
                </a:cubicBezTo>
                <a:cubicBezTo>
                  <a:pt x="7521007" y="6851459"/>
                  <a:pt x="7501822" y="6848088"/>
                  <a:pt x="7382933" y="6858000"/>
                </a:cubicBezTo>
                <a:cubicBezTo>
                  <a:pt x="7264044" y="6867912"/>
                  <a:pt x="7101363" y="6853022"/>
                  <a:pt x="6949440" y="6858000"/>
                </a:cubicBezTo>
                <a:cubicBezTo>
                  <a:pt x="6797517" y="6862978"/>
                  <a:pt x="6335346" y="6865521"/>
                  <a:pt x="6150187" y="6858000"/>
                </a:cubicBezTo>
                <a:cubicBezTo>
                  <a:pt x="5965028" y="6850479"/>
                  <a:pt x="5909649" y="6853246"/>
                  <a:pt x="5716693" y="6858000"/>
                </a:cubicBezTo>
                <a:cubicBezTo>
                  <a:pt x="5523737" y="6862754"/>
                  <a:pt x="5522280" y="6857436"/>
                  <a:pt x="5405120" y="6858000"/>
                </a:cubicBezTo>
                <a:cubicBezTo>
                  <a:pt x="5287960" y="6858564"/>
                  <a:pt x="5121672" y="6846319"/>
                  <a:pt x="4971627" y="6858000"/>
                </a:cubicBezTo>
                <a:cubicBezTo>
                  <a:pt x="4821582" y="6869681"/>
                  <a:pt x="4647709" y="6870771"/>
                  <a:pt x="4416213" y="6858000"/>
                </a:cubicBezTo>
                <a:cubicBezTo>
                  <a:pt x="4184717" y="6845229"/>
                  <a:pt x="4056779" y="6859739"/>
                  <a:pt x="3738880" y="6858000"/>
                </a:cubicBezTo>
                <a:cubicBezTo>
                  <a:pt x="3420981" y="6856261"/>
                  <a:pt x="3476560" y="6841078"/>
                  <a:pt x="3305387" y="6858000"/>
                </a:cubicBezTo>
                <a:cubicBezTo>
                  <a:pt x="3134214" y="6874922"/>
                  <a:pt x="2666035" y="6857112"/>
                  <a:pt x="2384213" y="6858000"/>
                </a:cubicBezTo>
                <a:cubicBezTo>
                  <a:pt x="2102391" y="6858888"/>
                  <a:pt x="1992506" y="6830477"/>
                  <a:pt x="1706880" y="6858000"/>
                </a:cubicBezTo>
                <a:cubicBezTo>
                  <a:pt x="1421254" y="6885523"/>
                  <a:pt x="1217610" y="6882687"/>
                  <a:pt x="785707" y="6858000"/>
                </a:cubicBezTo>
                <a:cubicBezTo>
                  <a:pt x="353804" y="6833313"/>
                  <a:pt x="324881" y="6852864"/>
                  <a:pt x="0" y="6858000"/>
                </a:cubicBezTo>
                <a:cubicBezTo>
                  <a:pt x="-25416" y="6604625"/>
                  <a:pt x="12215" y="6471402"/>
                  <a:pt x="0" y="6240780"/>
                </a:cubicBezTo>
                <a:cubicBezTo>
                  <a:pt x="-12215" y="6010158"/>
                  <a:pt x="-25747" y="5845582"/>
                  <a:pt x="0" y="5623560"/>
                </a:cubicBezTo>
                <a:cubicBezTo>
                  <a:pt x="25747" y="5401538"/>
                  <a:pt x="4740" y="5121515"/>
                  <a:pt x="0" y="4869180"/>
                </a:cubicBezTo>
                <a:cubicBezTo>
                  <a:pt x="-4740" y="4616845"/>
                  <a:pt x="-15092" y="4326080"/>
                  <a:pt x="0" y="4183380"/>
                </a:cubicBezTo>
                <a:cubicBezTo>
                  <a:pt x="15092" y="4040680"/>
                  <a:pt x="15628" y="3714746"/>
                  <a:pt x="0" y="3360420"/>
                </a:cubicBezTo>
                <a:cubicBezTo>
                  <a:pt x="-15628" y="3006094"/>
                  <a:pt x="34876" y="2744385"/>
                  <a:pt x="0" y="2537460"/>
                </a:cubicBezTo>
                <a:cubicBezTo>
                  <a:pt x="-34876" y="2330535"/>
                  <a:pt x="20558" y="2017328"/>
                  <a:pt x="0" y="1783080"/>
                </a:cubicBezTo>
                <a:cubicBezTo>
                  <a:pt x="-20558" y="1548832"/>
                  <a:pt x="-36462" y="1327547"/>
                  <a:pt x="0" y="1028700"/>
                </a:cubicBezTo>
                <a:cubicBezTo>
                  <a:pt x="36462" y="729853"/>
                  <a:pt x="39997" y="325977"/>
                  <a:pt x="0" y="0"/>
                </a:cubicBezTo>
                <a:close/>
              </a:path>
            </a:pathLst>
          </a:custGeom>
          <a:noFill/>
          <a:ln w="127000">
            <a:solidFill>
              <a:srgbClr val="F20000"/>
            </a:solidFill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0319C867-7668-47A9-B4A3-B1386AA3E74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12594" y="416261"/>
            <a:ext cx="2296565" cy="789444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23888BB7-C25F-49E2-9DBE-117479CFA44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590436" y="241268"/>
            <a:ext cx="4174180" cy="5985617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EDE7860C-2C5D-48C9-AB56-66909CBE7BB9}"/>
              </a:ext>
            </a:extLst>
          </p:cNvPr>
          <p:cNvSpPr txBox="1"/>
          <p:nvPr/>
        </p:nvSpPr>
        <p:spPr>
          <a:xfrm>
            <a:off x="7103212" y="6226885"/>
            <a:ext cx="5148628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E" sz="1400" dirty="0"/>
              <a:t>Download the original activity with teachers notes by </a:t>
            </a:r>
            <a:r>
              <a:rPr lang="en-IE" sz="1400" dirty="0">
                <a:hlinkClick r:id="rId5"/>
              </a:rPr>
              <a:t>clicking here</a:t>
            </a:r>
            <a:r>
              <a:rPr lang="en-IE" sz="1400" dirty="0"/>
              <a:t>, or find this and more activities on the full </a:t>
            </a:r>
            <a:r>
              <a:rPr lang="en-IE" sz="1400" dirty="0">
                <a:hlinkClick r:id="rId6"/>
              </a:rPr>
              <a:t>Bizzy Breaks webpage. </a:t>
            </a:r>
            <a:endParaRPr lang="en-IE" sz="14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3C31A3C-4A61-41F6-802D-733B9527550B}"/>
              </a:ext>
            </a:extLst>
          </p:cNvPr>
          <p:cNvSpPr txBox="1"/>
          <p:nvPr/>
        </p:nvSpPr>
        <p:spPr>
          <a:xfrm>
            <a:off x="455510" y="1621966"/>
            <a:ext cx="6356576" cy="50783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E" dirty="0"/>
              <a:t>For this activity pupils can sit in their chairs or stand behind them. Play some upbeat music. 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Music to accompany activities can be found on our </a:t>
            </a:r>
            <a:r>
              <a:rPr lang="en-US" b="0" i="0" u="sng" strike="noStrike" dirty="0">
                <a:solidFill>
                  <a:srgbClr val="0563C1"/>
                </a:solidFill>
                <a:effectLst/>
                <a:latin typeface="Calibri" panose="020F0502020204030204" pitchFamily="34" charset="0"/>
                <a:hlinkClick r:id="rId7"/>
              </a:rPr>
              <a:t>Spotify playlists. </a:t>
            </a:r>
            <a:endParaRPr lang="en-IE" dirty="0"/>
          </a:p>
          <a:p>
            <a:r>
              <a:rPr lang="en-IE" dirty="0"/>
              <a:t> </a:t>
            </a:r>
          </a:p>
          <a:p>
            <a:r>
              <a:rPr lang="en-IE" b="1" dirty="0"/>
              <a:t>Dance Dice instructions: </a:t>
            </a:r>
          </a:p>
          <a:p>
            <a:pPr marL="342900" indent="-342900">
              <a:buFont typeface="+mj-lt"/>
              <a:buAutoNum type="arabicPeriod"/>
            </a:pPr>
            <a:r>
              <a:rPr lang="en-IE" dirty="0"/>
              <a:t>Select ‘Start slideshow from beginning’ (or press F5 key). </a:t>
            </a:r>
            <a:r>
              <a:rPr lang="en-IE" b="1" dirty="0"/>
              <a:t>This introduction slide will not be visible when presenting</a:t>
            </a:r>
            <a:r>
              <a:rPr lang="en-IE" dirty="0"/>
              <a:t>.</a:t>
            </a:r>
          </a:p>
          <a:p>
            <a:pPr marL="342900" indent="-342900">
              <a:buFont typeface="+mj-lt"/>
              <a:buAutoNum type="arabicPeriod"/>
            </a:pPr>
            <a:r>
              <a:rPr lang="en-IE" dirty="0"/>
              <a:t>Click on the dice to press play, then click again to stop. (Note: the dice is a looping video so you can start and stop as many times as you like).  </a:t>
            </a:r>
          </a:p>
          <a:p>
            <a:pPr marL="342900" indent="-342900">
              <a:buFont typeface="+mj-lt"/>
              <a:buAutoNum type="arabicPeriod"/>
            </a:pPr>
            <a:r>
              <a:rPr lang="en-IE" dirty="0"/>
              <a:t>Guide pupils in the movement using the teaching notes. </a:t>
            </a:r>
          </a:p>
          <a:p>
            <a:pPr marL="342900" indent="-342900">
              <a:buFont typeface="+mj-lt"/>
              <a:buAutoNum type="arabicPeriod"/>
            </a:pPr>
            <a:r>
              <a:rPr lang="en-IE" dirty="0"/>
              <a:t>Use the right arrow to move to the next slide (use the left arrow if you wish to return to the previous slide). </a:t>
            </a:r>
          </a:p>
          <a:p>
            <a:pPr marL="342900" indent="-342900">
              <a:buFont typeface="+mj-lt"/>
              <a:buAutoNum type="arabicPeriod"/>
            </a:pPr>
            <a:r>
              <a:rPr lang="en-IE" dirty="0"/>
              <a:t>On the second slide is a blank dice. Ask the class to create their own characters and movements for each number.</a:t>
            </a:r>
          </a:p>
          <a:p>
            <a:pPr marL="342900" indent="-342900">
              <a:buFont typeface="+mj-lt"/>
              <a:buAutoNum type="arabicPeriod"/>
            </a:pPr>
            <a:r>
              <a:rPr lang="en-IE" dirty="0"/>
              <a:t>Click on the dice to press play, then click again to stop on a number. (Note: the dice is a looping video so you can start and stop as many times as you like).  </a:t>
            </a:r>
          </a:p>
        </p:txBody>
      </p:sp>
    </p:spTree>
    <p:extLst>
      <p:ext uri="{BB962C8B-B14F-4D97-AF65-F5344CB8AC3E}">
        <p14:creationId xmlns:p14="http://schemas.microsoft.com/office/powerpoint/2010/main" val="34819949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 picture containing drawing&#10;&#10;Description automatically generated">
            <a:extLst>
              <a:ext uri="{FF2B5EF4-FFF2-40B4-BE49-F238E27FC236}">
                <a16:creationId xmlns:a16="http://schemas.microsoft.com/office/drawing/2014/main" id="{7035C67C-A9D8-4CE3-8A9D-36C0DCD25EE4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2973" b="11456"/>
          <a:stretch/>
        </p:blipFill>
        <p:spPr>
          <a:xfrm>
            <a:off x="-16933" y="0"/>
            <a:ext cx="3572933" cy="1655762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19F11996-6181-41B6-AD15-AE8E6B820988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custGeom>
            <a:avLst/>
            <a:gdLst>
              <a:gd name="connsiteX0" fmla="*/ 0 w 12192000"/>
              <a:gd name="connsiteY0" fmla="*/ 0 h 6858000"/>
              <a:gd name="connsiteX1" fmla="*/ 555413 w 12192000"/>
              <a:gd name="connsiteY1" fmla="*/ 0 h 6858000"/>
              <a:gd name="connsiteX2" fmla="*/ 866987 w 12192000"/>
              <a:gd name="connsiteY2" fmla="*/ 0 h 6858000"/>
              <a:gd name="connsiteX3" fmla="*/ 1788160 w 12192000"/>
              <a:gd name="connsiteY3" fmla="*/ 0 h 6858000"/>
              <a:gd name="connsiteX4" fmla="*/ 2343573 w 12192000"/>
              <a:gd name="connsiteY4" fmla="*/ 0 h 6858000"/>
              <a:gd name="connsiteX5" fmla="*/ 2898987 w 12192000"/>
              <a:gd name="connsiteY5" fmla="*/ 0 h 6858000"/>
              <a:gd name="connsiteX6" fmla="*/ 3820160 w 12192000"/>
              <a:gd name="connsiteY6" fmla="*/ 0 h 6858000"/>
              <a:gd name="connsiteX7" fmla="*/ 4253653 w 12192000"/>
              <a:gd name="connsiteY7" fmla="*/ 0 h 6858000"/>
              <a:gd name="connsiteX8" fmla="*/ 5174827 w 12192000"/>
              <a:gd name="connsiteY8" fmla="*/ 0 h 6858000"/>
              <a:gd name="connsiteX9" fmla="*/ 6096000 w 12192000"/>
              <a:gd name="connsiteY9" fmla="*/ 0 h 6858000"/>
              <a:gd name="connsiteX10" fmla="*/ 6773333 w 12192000"/>
              <a:gd name="connsiteY10" fmla="*/ 0 h 6858000"/>
              <a:gd name="connsiteX11" fmla="*/ 7694507 w 12192000"/>
              <a:gd name="connsiteY11" fmla="*/ 0 h 6858000"/>
              <a:gd name="connsiteX12" fmla="*/ 8249920 w 12192000"/>
              <a:gd name="connsiteY12" fmla="*/ 0 h 6858000"/>
              <a:gd name="connsiteX13" fmla="*/ 8805333 w 12192000"/>
              <a:gd name="connsiteY13" fmla="*/ 0 h 6858000"/>
              <a:gd name="connsiteX14" fmla="*/ 9604587 w 12192000"/>
              <a:gd name="connsiteY14" fmla="*/ 0 h 6858000"/>
              <a:gd name="connsiteX15" fmla="*/ 10160000 w 12192000"/>
              <a:gd name="connsiteY15" fmla="*/ 0 h 6858000"/>
              <a:gd name="connsiteX16" fmla="*/ 11081173 w 12192000"/>
              <a:gd name="connsiteY16" fmla="*/ 0 h 6858000"/>
              <a:gd name="connsiteX17" fmla="*/ 12192000 w 12192000"/>
              <a:gd name="connsiteY17" fmla="*/ 0 h 6858000"/>
              <a:gd name="connsiteX18" fmla="*/ 12192000 w 12192000"/>
              <a:gd name="connsiteY18" fmla="*/ 685800 h 6858000"/>
              <a:gd name="connsiteX19" fmla="*/ 12192000 w 12192000"/>
              <a:gd name="connsiteY19" fmla="*/ 1440180 h 6858000"/>
              <a:gd name="connsiteX20" fmla="*/ 12192000 w 12192000"/>
              <a:gd name="connsiteY20" fmla="*/ 1920240 h 6858000"/>
              <a:gd name="connsiteX21" fmla="*/ 12192000 w 12192000"/>
              <a:gd name="connsiteY21" fmla="*/ 2468880 h 6858000"/>
              <a:gd name="connsiteX22" fmla="*/ 12192000 w 12192000"/>
              <a:gd name="connsiteY22" fmla="*/ 3223260 h 6858000"/>
              <a:gd name="connsiteX23" fmla="*/ 12192000 w 12192000"/>
              <a:gd name="connsiteY23" fmla="*/ 3840480 h 6858000"/>
              <a:gd name="connsiteX24" fmla="*/ 12192000 w 12192000"/>
              <a:gd name="connsiteY24" fmla="*/ 4389120 h 6858000"/>
              <a:gd name="connsiteX25" fmla="*/ 12192000 w 12192000"/>
              <a:gd name="connsiteY25" fmla="*/ 5143500 h 6858000"/>
              <a:gd name="connsiteX26" fmla="*/ 12192000 w 12192000"/>
              <a:gd name="connsiteY26" fmla="*/ 5829300 h 6858000"/>
              <a:gd name="connsiteX27" fmla="*/ 12192000 w 12192000"/>
              <a:gd name="connsiteY27" fmla="*/ 6858000 h 6858000"/>
              <a:gd name="connsiteX28" fmla="*/ 11270827 w 12192000"/>
              <a:gd name="connsiteY28" fmla="*/ 6858000 h 6858000"/>
              <a:gd name="connsiteX29" fmla="*/ 10471573 w 12192000"/>
              <a:gd name="connsiteY29" fmla="*/ 6858000 h 6858000"/>
              <a:gd name="connsiteX30" fmla="*/ 10038080 w 12192000"/>
              <a:gd name="connsiteY30" fmla="*/ 6858000 h 6858000"/>
              <a:gd name="connsiteX31" fmla="*/ 9238827 w 12192000"/>
              <a:gd name="connsiteY31" fmla="*/ 6858000 h 6858000"/>
              <a:gd name="connsiteX32" fmla="*/ 8927253 w 12192000"/>
              <a:gd name="connsiteY32" fmla="*/ 6858000 h 6858000"/>
              <a:gd name="connsiteX33" fmla="*/ 8128000 w 12192000"/>
              <a:gd name="connsiteY33" fmla="*/ 6858000 h 6858000"/>
              <a:gd name="connsiteX34" fmla="*/ 7694507 w 12192000"/>
              <a:gd name="connsiteY34" fmla="*/ 6858000 h 6858000"/>
              <a:gd name="connsiteX35" fmla="*/ 7382933 w 12192000"/>
              <a:gd name="connsiteY35" fmla="*/ 6858000 h 6858000"/>
              <a:gd name="connsiteX36" fmla="*/ 6949440 w 12192000"/>
              <a:gd name="connsiteY36" fmla="*/ 6858000 h 6858000"/>
              <a:gd name="connsiteX37" fmla="*/ 6150187 w 12192000"/>
              <a:gd name="connsiteY37" fmla="*/ 6858000 h 6858000"/>
              <a:gd name="connsiteX38" fmla="*/ 5716693 w 12192000"/>
              <a:gd name="connsiteY38" fmla="*/ 6858000 h 6858000"/>
              <a:gd name="connsiteX39" fmla="*/ 5405120 w 12192000"/>
              <a:gd name="connsiteY39" fmla="*/ 6858000 h 6858000"/>
              <a:gd name="connsiteX40" fmla="*/ 4971627 w 12192000"/>
              <a:gd name="connsiteY40" fmla="*/ 6858000 h 6858000"/>
              <a:gd name="connsiteX41" fmla="*/ 4416213 w 12192000"/>
              <a:gd name="connsiteY41" fmla="*/ 6858000 h 6858000"/>
              <a:gd name="connsiteX42" fmla="*/ 3738880 w 12192000"/>
              <a:gd name="connsiteY42" fmla="*/ 6858000 h 6858000"/>
              <a:gd name="connsiteX43" fmla="*/ 3305387 w 12192000"/>
              <a:gd name="connsiteY43" fmla="*/ 6858000 h 6858000"/>
              <a:gd name="connsiteX44" fmla="*/ 2384213 w 12192000"/>
              <a:gd name="connsiteY44" fmla="*/ 6858000 h 6858000"/>
              <a:gd name="connsiteX45" fmla="*/ 1706880 w 12192000"/>
              <a:gd name="connsiteY45" fmla="*/ 6858000 h 6858000"/>
              <a:gd name="connsiteX46" fmla="*/ 785707 w 12192000"/>
              <a:gd name="connsiteY46" fmla="*/ 6858000 h 6858000"/>
              <a:gd name="connsiteX47" fmla="*/ 0 w 12192000"/>
              <a:gd name="connsiteY47" fmla="*/ 6858000 h 6858000"/>
              <a:gd name="connsiteX48" fmla="*/ 0 w 12192000"/>
              <a:gd name="connsiteY48" fmla="*/ 6240780 h 6858000"/>
              <a:gd name="connsiteX49" fmla="*/ 0 w 12192000"/>
              <a:gd name="connsiteY49" fmla="*/ 5623560 h 6858000"/>
              <a:gd name="connsiteX50" fmla="*/ 0 w 12192000"/>
              <a:gd name="connsiteY50" fmla="*/ 4869180 h 6858000"/>
              <a:gd name="connsiteX51" fmla="*/ 0 w 12192000"/>
              <a:gd name="connsiteY51" fmla="*/ 4183380 h 6858000"/>
              <a:gd name="connsiteX52" fmla="*/ 0 w 12192000"/>
              <a:gd name="connsiteY52" fmla="*/ 3360420 h 6858000"/>
              <a:gd name="connsiteX53" fmla="*/ 0 w 12192000"/>
              <a:gd name="connsiteY53" fmla="*/ 2537460 h 6858000"/>
              <a:gd name="connsiteX54" fmla="*/ 0 w 12192000"/>
              <a:gd name="connsiteY54" fmla="*/ 1783080 h 6858000"/>
              <a:gd name="connsiteX55" fmla="*/ 0 w 12192000"/>
              <a:gd name="connsiteY55" fmla="*/ 1028700 h 6858000"/>
              <a:gd name="connsiteX56" fmla="*/ 0 w 12192000"/>
              <a:gd name="connsiteY56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</a:cxnLst>
            <a:rect l="l" t="t" r="r" b="b"/>
            <a:pathLst>
              <a:path w="12192000" h="6858000" extrusionOk="0">
                <a:moveTo>
                  <a:pt x="0" y="0"/>
                </a:moveTo>
                <a:cubicBezTo>
                  <a:pt x="172476" y="-1237"/>
                  <a:pt x="362690" y="-25324"/>
                  <a:pt x="555413" y="0"/>
                </a:cubicBezTo>
                <a:cubicBezTo>
                  <a:pt x="748136" y="25324"/>
                  <a:pt x="771955" y="-1228"/>
                  <a:pt x="866987" y="0"/>
                </a:cubicBezTo>
                <a:cubicBezTo>
                  <a:pt x="962019" y="1228"/>
                  <a:pt x="1600613" y="23388"/>
                  <a:pt x="1788160" y="0"/>
                </a:cubicBezTo>
                <a:cubicBezTo>
                  <a:pt x="1975707" y="-23388"/>
                  <a:pt x="2108729" y="-1887"/>
                  <a:pt x="2343573" y="0"/>
                </a:cubicBezTo>
                <a:cubicBezTo>
                  <a:pt x="2578417" y="1887"/>
                  <a:pt x="2752949" y="-24220"/>
                  <a:pt x="2898987" y="0"/>
                </a:cubicBezTo>
                <a:cubicBezTo>
                  <a:pt x="3045025" y="24220"/>
                  <a:pt x="3491919" y="21338"/>
                  <a:pt x="3820160" y="0"/>
                </a:cubicBezTo>
                <a:cubicBezTo>
                  <a:pt x="4148401" y="-21338"/>
                  <a:pt x="4081710" y="-3640"/>
                  <a:pt x="4253653" y="0"/>
                </a:cubicBezTo>
                <a:cubicBezTo>
                  <a:pt x="4425596" y="3640"/>
                  <a:pt x="4811390" y="16743"/>
                  <a:pt x="5174827" y="0"/>
                </a:cubicBezTo>
                <a:cubicBezTo>
                  <a:pt x="5538264" y="-16743"/>
                  <a:pt x="5741154" y="19844"/>
                  <a:pt x="6096000" y="0"/>
                </a:cubicBezTo>
                <a:cubicBezTo>
                  <a:pt x="6450846" y="-19844"/>
                  <a:pt x="6619865" y="-29521"/>
                  <a:pt x="6773333" y="0"/>
                </a:cubicBezTo>
                <a:cubicBezTo>
                  <a:pt x="6926801" y="29521"/>
                  <a:pt x="7451435" y="28560"/>
                  <a:pt x="7694507" y="0"/>
                </a:cubicBezTo>
                <a:cubicBezTo>
                  <a:pt x="7937579" y="-28560"/>
                  <a:pt x="8048651" y="20071"/>
                  <a:pt x="8249920" y="0"/>
                </a:cubicBezTo>
                <a:cubicBezTo>
                  <a:pt x="8451189" y="-20071"/>
                  <a:pt x="8573630" y="25711"/>
                  <a:pt x="8805333" y="0"/>
                </a:cubicBezTo>
                <a:cubicBezTo>
                  <a:pt x="9037036" y="-25711"/>
                  <a:pt x="9234701" y="-9987"/>
                  <a:pt x="9604587" y="0"/>
                </a:cubicBezTo>
                <a:cubicBezTo>
                  <a:pt x="9974473" y="9987"/>
                  <a:pt x="9998347" y="7806"/>
                  <a:pt x="10160000" y="0"/>
                </a:cubicBezTo>
                <a:cubicBezTo>
                  <a:pt x="10321653" y="-7806"/>
                  <a:pt x="10669739" y="-24619"/>
                  <a:pt x="11081173" y="0"/>
                </a:cubicBezTo>
                <a:cubicBezTo>
                  <a:pt x="11492607" y="24619"/>
                  <a:pt x="11649370" y="3326"/>
                  <a:pt x="12192000" y="0"/>
                </a:cubicBezTo>
                <a:cubicBezTo>
                  <a:pt x="12183650" y="187194"/>
                  <a:pt x="12185901" y="373731"/>
                  <a:pt x="12192000" y="685800"/>
                </a:cubicBezTo>
                <a:cubicBezTo>
                  <a:pt x="12198099" y="997869"/>
                  <a:pt x="12202245" y="1261315"/>
                  <a:pt x="12192000" y="1440180"/>
                </a:cubicBezTo>
                <a:cubicBezTo>
                  <a:pt x="12181755" y="1619045"/>
                  <a:pt x="12210722" y="1689037"/>
                  <a:pt x="12192000" y="1920240"/>
                </a:cubicBezTo>
                <a:cubicBezTo>
                  <a:pt x="12173278" y="2151443"/>
                  <a:pt x="12165787" y="2225200"/>
                  <a:pt x="12192000" y="2468880"/>
                </a:cubicBezTo>
                <a:cubicBezTo>
                  <a:pt x="12218213" y="2712560"/>
                  <a:pt x="12156234" y="2907533"/>
                  <a:pt x="12192000" y="3223260"/>
                </a:cubicBezTo>
                <a:cubicBezTo>
                  <a:pt x="12227766" y="3538987"/>
                  <a:pt x="12220532" y="3706391"/>
                  <a:pt x="12192000" y="3840480"/>
                </a:cubicBezTo>
                <a:cubicBezTo>
                  <a:pt x="12163468" y="3974569"/>
                  <a:pt x="12182895" y="4227469"/>
                  <a:pt x="12192000" y="4389120"/>
                </a:cubicBezTo>
                <a:cubicBezTo>
                  <a:pt x="12201105" y="4550771"/>
                  <a:pt x="12217197" y="4982174"/>
                  <a:pt x="12192000" y="5143500"/>
                </a:cubicBezTo>
                <a:cubicBezTo>
                  <a:pt x="12166803" y="5304826"/>
                  <a:pt x="12207486" y="5569098"/>
                  <a:pt x="12192000" y="5829300"/>
                </a:cubicBezTo>
                <a:cubicBezTo>
                  <a:pt x="12176514" y="6089502"/>
                  <a:pt x="12155856" y="6426803"/>
                  <a:pt x="12192000" y="6858000"/>
                </a:cubicBezTo>
                <a:cubicBezTo>
                  <a:pt x="11976788" y="6828022"/>
                  <a:pt x="11619195" y="6869440"/>
                  <a:pt x="11270827" y="6858000"/>
                </a:cubicBezTo>
                <a:cubicBezTo>
                  <a:pt x="10922459" y="6846560"/>
                  <a:pt x="10696308" y="6853495"/>
                  <a:pt x="10471573" y="6858000"/>
                </a:cubicBezTo>
                <a:cubicBezTo>
                  <a:pt x="10246838" y="6862505"/>
                  <a:pt x="10150744" y="6866516"/>
                  <a:pt x="10038080" y="6858000"/>
                </a:cubicBezTo>
                <a:cubicBezTo>
                  <a:pt x="9925416" y="6849484"/>
                  <a:pt x="9536915" y="6887847"/>
                  <a:pt x="9238827" y="6858000"/>
                </a:cubicBezTo>
                <a:cubicBezTo>
                  <a:pt x="8940739" y="6828153"/>
                  <a:pt x="9034329" y="6857309"/>
                  <a:pt x="8927253" y="6858000"/>
                </a:cubicBezTo>
                <a:cubicBezTo>
                  <a:pt x="8820177" y="6858691"/>
                  <a:pt x="8510534" y="6855974"/>
                  <a:pt x="8128000" y="6858000"/>
                </a:cubicBezTo>
                <a:cubicBezTo>
                  <a:pt x="7745466" y="6860026"/>
                  <a:pt x="7868007" y="6864541"/>
                  <a:pt x="7694507" y="6858000"/>
                </a:cubicBezTo>
                <a:cubicBezTo>
                  <a:pt x="7521007" y="6851459"/>
                  <a:pt x="7501822" y="6848088"/>
                  <a:pt x="7382933" y="6858000"/>
                </a:cubicBezTo>
                <a:cubicBezTo>
                  <a:pt x="7264044" y="6867912"/>
                  <a:pt x="7101363" y="6853022"/>
                  <a:pt x="6949440" y="6858000"/>
                </a:cubicBezTo>
                <a:cubicBezTo>
                  <a:pt x="6797517" y="6862978"/>
                  <a:pt x="6335346" y="6865521"/>
                  <a:pt x="6150187" y="6858000"/>
                </a:cubicBezTo>
                <a:cubicBezTo>
                  <a:pt x="5965028" y="6850479"/>
                  <a:pt x="5909649" y="6853246"/>
                  <a:pt x="5716693" y="6858000"/>
                </a:cubicBezTo>
                <a:cubicBezTo>
                  <a:pt x="5523737" y="6862754"/>
                  <a:pt x="5522280" y="6857436"/>
                  <a:pt x="5405120" y="6858000"/>
                </a:cubicBezTo>
                <a:cubicBezTo>
                  <a:pt x="5287960" y="6858564"/>
                  <a:pt x="5121672" y="6846319"/>
                  <a:pt x="4971627" y="6858000"/>
                </a:cubicBezTo>
                <a:cubicBezTo>
                  <a:pt x="4821582" y="6869681"/>
                  <a:pt x="4647709" y="6870771"/>
                  <a:pt x="4416213" y="6858000"/>
                </a:cubicBezTo>
                <a:cubicBezTo>
                  <a:pt x="4184717" y="6845229"/>
                  <a:pt x="4056779" y="6859739"/>
                  <a:pt x="3738880" y="6858000"/>
                </a:cubicBezTo>
                <a:cubicBezTo>
                  <a:pt x="3420981" y="6856261"/>
                  <a:pt x="3476560" y="6841078"/>
                  <a:pt x="3305387" y="6858000"/>
                </a:cubicBezTo>
                <a:cubicBezTo>
                  <a:pt x="3134214" y="6874922"/>
                  <a:pt x="2666035" y="6857112"/>
                  <a:pt x="2384213" y="6858000"/>
                </a:cubicBezTo>
                <a:cubicBezTo>
                  <a:pt x="2102391" y="6858888"/>
                  <a:pt x="1992506" y="6830477"/>
                  <a:pt x="1706880" y="6858000"/>
                </a:cubicBezTo>
                <a:cubicBezTo>
                  <a:pt x="1421254" y="6885523"/>
                  <a:pt x="1217610" y="6882687"/>
                  <a:pt x="785707" y="6858000"/>
                </a:cubicBezTo>
                <a:cubicBezTo>
                  <a:pt x="353804" y="6833313"/>
                  <a:pt x="324881" y="6852864"/>
                  <a:pt x="0" y="6858000"/>
                </a:cubicBezTo>
                <a:cubicBezTo>
                  <a:pt x="-25416" y="6604625"/>
                  <a:pt x="12215" y="6471402"/>
                  <a:pt x="0" y="6240780"/>
                </a:cubicBezTo>
                <a:cubicBezTo>
                  <a:pt x="-12215" y="6010158"/>
                  <a:pt x="-25747" y="5845582"/>
                  <a:pt x="0" y="5623560"/>
                </a:cubicBezTo>
                <a:cubicBezTo>
                  <a:pt x="25747" y="5401538"/>
                  <a:pt x="4740" y="5121515"/>
                  <a:pt x="0" y="4869180"/>
                </a:cubicBezTo>
                <a:cubicBezTo>
                  <a:pt x="-4740" y="4616845"/>
                  <a:pt x="-15092" y="4326080"/>
                  <a:pt x="0" y="4183380"/>
                </a:cubicBezTo>
                <a:cubicBezTo>
                  <a:pt x="15092" y="4040680"/>
                  <a:pt x="15628" y="3714746"/>
                  <a:pt x="0" y="3360420"/>
                </a:cubicBezTo>
                <a:cubicBezTo>
                  <a:pt x="-15628" y="3006094"/>
                  <a:pt x="34876" y="2744385"/>
                  <a:pt x="0" y="2537460"/>
                </a:cubicBezTo>
                <a:cubicBezTo>
                  <a:pt x="-34876" y="2330535"/>
                  <a:pt x="20558" y="2017328"/>
                  <a:pt x="0" y="1783080"/>
                </a:cubicBezTo>
                <a:cubicBezTo>
                  <a:pt x="-20558" y="1548832"/>
                  <a:pt x="-36462" y="1327547"/>
                  <a:pt x="0" y="1028700"/>
                </a:cubicBezTo>
                <a:cubicBezTo>
                  <a:pt x="36462" y="729853"/>
                  <a:pt x="39997" y="325977"/>
                  <a:pt x="0" y="0"/>
                </a:cubicBezTo>
                <a:close/>
              </a:path>
            </a:pathLst>
          </a:custGeom>
          <a:noFill/>
          <a:ln w="127000">
            <a:solidFill>
              <a:srgbClr val="F20000"/>
            </a:solidFill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A488E54A-9F73-4507-A27C-5D38331E0DD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194131" y="6127371"/>
            <a:ext cx="2737316" cy="466588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EA8F8BD0-B721-4255-9912-6035F098E87A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616526" y="377132"/>
            <a:ext cx="2312099" cy="794784"/>
          </a:xfrm>
          <a:prstGeom prst="rect">
            <a:avLst/>
          </a:prstGeom>
        </p:spPr>
      </p:pic>
      <p:pic>
        <p:nvPicPr>
          <p:cNvPr id="2" name="Dance Dice">
            <a:hlinkClick r:id="" action="ppaction://media"/>
            <a:extLst>
              <a:ext uri="{FF2B5EF4-FFF2-40B4-BE49-F238E27FC236}">
                <a16:creationId xmlns:a16="http://schemas.microsoft.com/office/drawing/2014/main" id="{7F356C5E-72D3-46F9-A69B-840CB8CEAB78}"/>
              </a:ext>
            </a:extLst>
          </p:cNvPr>
          <p:cNvPicPr>
            <a:picLocks noChangeAspect="1"/>
          </p:cNvPicPr>
          <p:nvPr>
            <a:vide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7"/>
          <a:stretch>
            <a:fillRect/>
          </a:stretch>
        </p:blipFill>
        <p:spPr>
          <a:xfrm>
            <a:off x="3572933" y="754613"/>
            <a:ext cx="5332241" cy="53322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3431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990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repeatCount="indefinite" fill="hold" display="0">
                  <p:stCondLst>
                    <p:cond delay="indefinite"/>
                  </p:stCondLst>
                </p:cTn>
                <p:tgtEl>
                  <p:spTgt spid="2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 picture containing drawing&#10;&#10;Description automatically generated">
            <a:extLst>
              <a:ext uri="{FF2B5EF4-FFF2-40B4-BE49-F238E27FC236}">
                <a16:creationId xmlns:a16="http://schemas.microsoft.com/office/drawing/2014/main" id="{7035C67C-A9D8-4CE3-8A9D-36C0DCD25EE4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2973" b="11456"/>
          <a:stretch/>
        </p:blipFill>
        <p:spPr>
          <a:xfrm>
            <a:off x="-16933" y="0"/>
            <a:ext cx="3572933" cy="1655762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19F11996-6181-41B6-AD15-AE8E6B820988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custGeom>
            <a:avLst/>
            <a:gdLst>
              <a:gd name="connsiteX0" fmla="*/ 0 w 12192000"/>
              <a:gd name="connsiteY0" fmla="*/ 0 h 6858000"/>
              <a:gd name="connsiteX1" fmla="*/ 555413 w 12192000"/>
              <a:gd name="connsiteY1" fmla="*/ 0 h 6858000"/>
              <a:gd name="connsiteX2" fmla="*/ 866987 w 12192000"/>
              <a:gd name="connsiteY2" fmla="*/ 0 h 6858000"/>
              <a:gd name="connsiteX3" fmla="*/ 1788160 w 12192000"/>
              <a:gd name="connsiteY3" fmla="*/ 0 h 6858000"/>
              <a:gd name="connsiteX4" fmla="*/ 2343573 w 12192000"/>
              <a:gd name="connsiteY4" fmla="*/ 0 h 6858000"/>
              <a:gd name="connsiteX5" fmla="*/ 2898987 w 12192000"/>
              <a:gd name="connsiteY5" fmla="*/ 0 h 6858000"/>
              <a:gd name="connsiteX6" fmla="*/ 3820160 w 12192000"/>
              <a:gd name="connsiteY6" fmla="*/ 0 h 6858000"/>
              <a:gd name="connsiteX7" fmla="*/ 4253653 w 12192000"/>
              <a:gd name="connsiteY7" fmla="*/ 0 h 6858000"/>
              <a:gd name="connsiteX8" fmla="*/ 5174827 w 12192000"/>
              <a:gd name="connsiteY8" fmla="*/ 0 h 6858000"/>
              <a:gd name="connsiteX9" fmla="*/ 6096000 w 12192000"/>
              <a:gd name="connsiteY9" fmla="*/ 0 h 6858000"/>
              <a:gd name="connsiteX10" fmla="*/ 6773333 w 12192000"/>
              <a:gd name="connsiteY10" fmla="*/ 0 h 6858000"/>
              <a:gd name="connsiteX11" fmla="*/ 7694507 w 12192000"/>
              <a:gd name="connsiteY11" fmla="*/ 0 h 6858000"/>
              <a:gd name="connsiteX12" fmla="*/ 8249920 w 12192000"/>
              <a:gd name="connsiteY12" fmla="*/ 0 h 6858000"/>
              <a:gd name="connsiteX13" fmla="*/ 8805333 w 12192000"/>
              <a:gd name="connsiteY13" fmla="*/ 0 h 6858000"/>
              <a:gd name="connsiteX14" fmla="*/ 9604587 w 12192000"/>
              <a:gd name="connsiteY14" fmla="*/ 0 h 6858000"/>
              <a:gd name="connsiteX15" fmla="*/ 10160000 w 12192000"/>
              <a:gd name="connsiteY15" fmla="*/ 0 h 6858000"/>
              <a:gd name="connsiteX16" fmla="*/ 11081173 w 12192000"/>
              <a:gd name="connsiteY16" fmla="*/ 0 h 6858000"/>
              <a:gd name="connsiteX17" fmla="*/ 12192000 w 12192000"/>
              <a:gd name="connsiteY17" fmla="*/ 0 h 6858000"/>
              <a:gd name="connsiteX18" fmla="*/ 12192000 w 12192000"/>
              <a:gd name="connsiteY18" fmla="*/ 685800 h 6858000"/>
              <a:gd name="connsiteX19" fmla="*/ 12192000 w 12192000"/>
              <a:gd name="connsiteY19" fmla="*/ 1440180 h 6858000"/>
              <a:gd name="connsiteX20" fmla="*/ 12192000 w 12192000"/>
              <a:gd name="connsiteY20" fmla="*/ 1920240 h 6858000"/>
              <a:gd name="connsiteX21" fmla="*/ 12192000 w 12192000"/>
              <a:gd name="connsiteY21" fmla="*/ 2468880 h 6858000"/>
              <a:gd name="connsiteX22" fmla="*/ 12192000 w 12192000"/>
              <a:gd name="connsiteY22" fmla="*/ 3223260 h 6858000"/>
              <a:gd name="connsiteX23" fmla="*/ 12192000 w 12192000"/>
              <a:gd name="connsiteY23" fmla="*/ 3840480 h 6858000"/>
              <a:gd name="connsiteX24" fmla="*/ 12192000 w 12192000"/>
              <a:gd name="connsiteY24" fmla="*/ 4389120 h 6858000"/>
              <a:gd name="connsiteX25" fmla="*/ 12192000 w 12192000"/>
              <a:gd name="connsiteY25" fmla="*/ 5143500 h 6858000"/>
              <a:gd name="connsiteX26" fmla="*/ 12192000 w 12192000"/>
              <a:gd name="connsiteY26" fmla="*/ 5829300 h 6858000"/>
              <a:gd name="connsiteX27" fmla="*/ 12192000 w 12192000"/>
              <a:gd name="connsiteY27" fmla="*/ 6858000 h 6858000"/>
              <a:gd name="connsiteX28" fmla="*/ 11270827 w 12192000"/>
              <a:gd name="connsiteY28" fmla="*/ 6858000 h 6858000"/>
              <a:gd name="connsiteX29" fmla="*/ 10471573 w 12192000"/>
              <a:gd name="connsiteY29" fmla="*/ 6858000 h 6858000"/>
              <a:gd name="connsiteX30" fmla="*/ 10038080 w 12192000"/>
              <a:gd name="connsiteY30" fmla="*/ 6858000 h 6858000"/>
              <a:gd name="connsiteX31" fmla="*/ 9238827 w 12192000"/>
              <a:gd name="connsiteY31" fmla="*/ 6858000 h 6858000"/>
              <a:gd name="connsiteX32" fmla="*/ 8927253 w 12192000"/>
              <a:gd name="connsiteY32" fmla="*/ 6858000 h 6858000"/>
              <a:gd name="connsiteX33" fmla="*/ 8128000 w 12192000"/>
              <a:gd name="connsiteY33" fmla="*/ 6858000 h 6858000"/>
              <a:gd name="connsiteX34" fmla="*/ 7694507 w 12192000"/>
              <a:gd name="connsiteY34" fmla="*/ 6858000 h 6858000"/>
              <a:gd name="connsiteX35" fmla="*/ 7382933 w 12192000"/>
              <a:gd name="connsiteY35" fmla="*/ 6858000 h 6858000"/>
              <a:gd name="connsiteX36" fmla="*/ 6949440 w 12192000"/>
              <a:gd name="connsiteY36" fmla="*/ 6858000 h 6858000"/>
              <a:gd name="connsiteX37" fmla="*/ 6150187 w 12192000"/>
              <a:gd name="connsiteY37" fmla="*/ 6858000 h 6858000"/>
              <a:gd name="connsiteX38" fmla="*/ 5716693 w 12192000"/>
              <a:gd name="connsiteY38" fmla="*/ 6858000 h 6858000"/>
              <a:gd name="connsiteX39" fmla="*/ 5405120 w 12192000"/>
              <a:gd name="connsiteY39" fmla="*/ 6858000 h 6858000"/>
              <a:gd name="connsiteX40" fmla="*/ 4971627 w 12192000"/>
              <a:gd name="connsiteY40" fmla="*/ 6858000 h 6858000"/>
              <a:gd name="connsiteX41" fmla="*/ 4416213 w 12192000"/>
              <a:gd name="connsiteY41" fmla="*/ 6858000 h 6858000"/>
              <a:gd name="connsiteX42" fmla="*/ 3738880 w 12192000"/>
              <a:gd name="connsiteY42" fmla="*/ 6858000 h 6858000"/>
              <a:gd name="connsiteX43" fmla="*/ 3305387 w 12192000"/>
              <a:gd name="connsiteY43" fmla="*/ 6858000 h 6858000"/>
              <a:gd name="connsiteX44" fmla="*/ 2384213 w 12192000"/>
              <a:gd name="connsiteY44" fmla="*/ 6858000 h 6858000"/>
              <a:gd name="connsiteX45" fmla="*/ 1706880 w 12192000"/>
              <a:gd name="connsiteY45" fmla="*/ 6858000 h 6858000"/>
              <a:gd name="connsiteX46" fmla="*/ 785707 w 12192000"/>
              <a:gd name="connsiteY46" fmla="*/ 6858000 h 6858000"/>
              <a:gd name="connsiteX47" fmla="*/ 0 w 12192000"/>
              <a:gd name="connsiteY47" fmla="*/ 6858000 h 6858000"/>
              <a:gd name="connsiteX48" fmla="*/ 0 w 12192000"/>
              <a:gd name="connsiteY48" fmla="*/ 6240780 h 6858000"/>
              <a:gd name="connsiteX49" fmla="*/ 0 w 12192000"/>
              <a:gd name="connsiteY49" fmla="*/ 5623560 h 6858000"/>
              <a:gd name="connsiteX50" fmla="*/ 0 w 12192000"/>
              <a:gd name="connsiteY50" fmla="*/ 4869180 h 6858000"/>
              <a:gd name="connsiteX51" fmla="*/ 0 w 12192000"/>
              <a:gd name="connsiteY51" fmla="*/ 4183380 h 6858000"/>
              <a:gd name="connsiteX52" fmla="*/ 0 w 12192000"/>
              <a:gd name="connsiteY52" fmla="*/ 3360420 h 6858000"/>
              <a:gd name="connsiteX53" fmla="*/ 0 w 12192000"/>
              <a:gd name="connsiteY53" fmla="*/ 2537460 h 6858000"/>
              <a:gd name="connsiteX54" fmla="*/ 0 w 12192000"/>
              <a:gd name="connsiteY54" fmla="*/ 1783080 h 6858000"/>
              <a:gd name="connsiteX55" fmla="*/ 0 w 12192000"/>
              <a:gd name="connsiteY55" fmla="*/ 1028700 h 6858000"/>
              <a:gd name="connsiteX56" fmla="*/ 0 w 12192000"/>
              <a:gd name="connsiteY56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</a:cxnLst>
            <a:rect l="l" t="t" r="r" b="b"/>
            <a:pathLst>
              <a:path w="12192000" h="6858000" extrusionOk="0">
                <a:moveTo>
                  <a:pt x="0" y="0"/>
                </a:moveTo>
                <a:cubicBezTo>
                  <a:pt x="172476" y="-1237"/>
                  <a:pt x="362690" y="-25324"/>
                  <a:pt x="555413" y="0"/>
                </a:cubicBezTo>
                <a:cubicBezTo>
                  <a:pt x="748136" y="25324"/>
                  <a:pt x="771955" y="-1228"/>
                  <a:pt x="866987" y="0"/>
                </a:cubicBezTo>
                <a:cubicBezTo>
                  <a:pt x="962019" y="1228"/>
                  <a:pt x="1600613" y="23388"/>
                  <a:pt x="1788160" y="0"/>
                </a:cubicBezTo>
                <a:cubicBezTo>
                  <a:pt x="1975707" y="-23388"/>
                  <a:pt x="2108729" y="-1887"/>
                  <a:pt x="2343573" y="0"/>
                </a:cubicBezTo>
                <a:cubicBezTo>
                  <a:pt x="2578417" y="1887"/>
                  <a:pt x="2752949" y="-24220"/>
                  <a:pt x="2898987" y="0"/>
                </a:cubicBezTo>
                <a:cubicBezTo>
                  <a:pt x="3045025" y="24220"/>
                  <a:pt x="3491919" y="21338"/>
                  <a:pt x="3820160" y="0"/>
                </a:cubicBezTo>
                <a:cubicBezTo>
                  <a:pt x="4148401" y="-21338"/>
                  <a:pt x="4081710" y="-3640"/>
                  <a:pt x="4253653" y="0"/>
                </a:cubicBezTo>
                <a:cubicBezTo>
                  <a:pt x="4425596" y="3640"/>
                  <a:pt x="4811390" y="16743"/>
                  <a:pt x="5174827" y="0"/>
                </a:cubicBezTo>
                <a:cubicBezTo>
                  <a:pt x="5538264" y="-16743"/>
                  <a:pt x="5741154" y="19844"/>
                  <a:pt x="6096000" y="0"/>
                </a:cubicBezTo>
                <a:cubicBezTo>
                  <a:pt x="6450846" y="-19844"/>
                  <a:pt x="6619865" y="-29521"/>
                  <a:pt x="6773333" y="0"/>
                </a:cubicBezTo>
                <a:cubicBezTo>
                  <a:pt x="6926801" y="29521"/>
                  <a:pt x="7451435" y="28560"/>
                  <a:pt x="7694507" y="0"/>
                </a:cubicBezTo>
                <a:cubicBezTo>
                  <a:pt x="7937579" y="-28560"/>
                  <a:pt x="8048651" y="20071"/>
                  <a:pt x="8249920" y="0"/>
                </a:cubicBezTo>
                <a:cubicBezTo>
                  <a:pt x="8451189" y="-20071"/>
                  <a:pt x="8573630" y="25711"/>
                  <a:pt x="8805333" y="0"/>
                </a:cubicBezTo>
                <a:cubicBezTo>
                  <a:pt x="9037036" y="-25711"/>
                  <a:pt x="9234701" y="-9987"/>
                  <a:pt x="9604587" y="0"/>
                </a:cubicBezTo>
                <a:cubicBezTo>
                  <a:pt x="9974473" y="9987"/>
                  <a:pt x="9998347" y="7806"/>
                  <a:pt x="10160000" y="0"/>
                </a:cubicBezTo>
                <a:cubicBezTo>
                  <a:pt x="10321653" y="-7806"/>
                  <a:pt x="10669739" y="-24619"/>
                  <a:pt x="11081173" y="0"/>
                </a:cubicBezTo>
                <a:cubicBezTo>
                  <a:pt x="11492607" y="24619"/>
                  <a:pt x="11649370" y="3326"/>
                  <a:pt x="12192000" y="0"/>
                </a:cubicBezTo>
                <a:cubicBezTo>
                  <a:pt x="12183650" y="187194"/>
                  <a:pt x="12185901" y="373731"/>
                  <a:pt x="12192000" y="685800"/>
                </a:cubicBezTo>
                <a:cubicBezTo>
                  <a:pt x="12198099" y="997869"/>
                  <a:pt x="12202245" y="1261315"/>
                  <a:pt x="12192000" y="1440180"/>
                </a:cubicBezTo>
                <a:cubicBezTo>
                  <a:pt x="12181755" y="1619045"/>
                  <a:pt x="12210722" y="1689037"/>
                  <a:pt x="12192000" y="1920240"/>
                </a:cubicBezTo>
                <a:cubicBezTo>
                  <a:pt x="12173278" y="2151443"/>
                  <a:pt x="12165787" y="2225200"/>
                  <a:pt x="12192000" y="2468880"/>
                </a:cubicBezTo>
                <a:cubicBezTo>
                  <a:pt x="12218213" y="2712560"/>
                  <a:pt x="12156234" y="2907533"/>
                  <a:pt x="12192000" y="3223260"/>
                </a:cubicBezTo>
                <a:cubicBezTo>
                  <a:pt x="12227766" y="3538987"/>
                  <a:pt x="12220532" y="3706391"/>
                  <a:pt x="12192000" y="3840480"/>
                </a:cubicBezTo>
                <a:cubicBezTo>
                  <a:pt x="12163468" y="3974569"/>
                  <a:pt x="12182895" y="4227469"/>
                  <a:pt x="12192000" y="4389120"/>
                </a:cubicBezTo>
                <a:cubicBezTo>
                  <a:pt x="12201105" y="4550771"/>
                  <a:pt x="12217197" y="4982174"/>
                  <a:pt x="12192000" y="5143500"/>
                </a:cubicBezTo>
                <a:cubicBezTo>
                  <a:pt x="12166803" y="5304826"/>
                  <a:pt x="12207486" y="5569098"/>
                  <a:pt x="12192000" y="5829300"/>
                </a:cubicBezTo>
                <a:cubicBezTo>
                  <a:pt x="12176514" y="6089502"/>
                  <a:pt x="12155856" y="6426803"/>
                  <a:pt x="12192000" y="6858000"/>
                </a:cubicBezTo>
                <a:cubicBezTo>
                  <a:pt x="11976788" y="6828022"/>
                  <a:pt x="11619195" y="6869440"/>
                  <a:pt x="11270827" y="6858000"/>
                </a:cubicBezTo>
                <a:cubicBezTo>
                  <a:pt x="10922459" y="6846560"/>
                  <a:pt x="10696308" y="6853495"/>
                  <a:pt x="10471573" y="6858000"/>
                </a:cubicBezTo>
                <a:cubicBezTo>
                  <a:pt x="10246838" y="6862505"/>
                  <a:pt x="10150744" y="6866516"/>
                  <a:pt x="10038080" y="6858000"/>
                </a:cubicBezTo>
                <a:cubicBezTo>
                  <a:pt x="9925416" y="6849484"/>
                  <a:pt x="9536915" y="6887847"/>
                  <a:pt x="9238827" y="6858000"/>
                </a:cubicBezTo>
                <a:cubicBezTo>
                  <a:pt x="8940739" y="6828153"/>
                  <a:pt x="9034329" y="6857309"/>
                  <a:pt x="8927253" y="6858000"/>
                </a:cubicBezTo>
                <a:cubicBezTo>
                  <a:pt x="8820177" y="6858691"/>
                  <a:pt x="8510534" y="6855974"/>
                  <a:pt x="8128000" y="6858000"/>
                </a:cubicBezTo>
                <a:cubicBezTo>
                  <a:pt x="7745466" y="6860026"/>
                  <a:pt x="7868007" y="6864541"/>
                  <a:pt x="7694507" y="6858000"/>
                </a:cubicBezTo>
                <a:cubicBezTo>
                  <a:pt x="7521007" y="6851459"/>
                  <a:pt x="7501822" y="6848088"/>
                  <a:pt x="7382933" y="6858000"/>
                </a:cubicBezTo>
                <a:cubicBezTo>
                  <a:pt x="7264044" y="6867912"/>
                  <a:pt x="7101363" y="6853022"/>
                  <a:pt x="6949440" y="6858000"/>
                </a:cubicBezTo>
                <a:cubicBezTo>
                  <a:pt x="6797517" y="6862978"/>
                  <a:pt x="6335346" y="6865521"/>
                  <a:pt x="6150187" y="6858000"/>
                </a:cubicBezTo>
                <a:cubicBezTo>
                  <a:pt x="5965028" y="6850479"/>
                  <a:pt x="5909649" y="6853246"/>
                  <a:pt x="5716693" y="6858000"/>
                </a:cubicBezTo>
                <a:cubicBezTo>
                  <a:pt x="5523737" y="6862754"/>
                  <a:pt x="5522280" y="6857436"/>
                  <a:pt x="5405120" y="6858000"/>
                </a:cubicBezTo>
                <a:cubicBezTo>
                  <a:pt x="5287960" y="6858564"/>
                  <a:pt x="5121672" y="6846319"/>
                  <a:pt x="4971627" y="6858000"/>
                </a:cubicBezTo>
                <a:cubicBezTo>
                  <a:pt x="4821582" y="6869681"/>
                  <a:pt x="4647709" y="6870771"/>
                  <a:pt x="4416213" y="6858000"/>
                </a:cubicBezTo>
                <a:cubicBezTo>
                  <a:pt x="4184717" y="6845229"/>
                  <a:pt x="4056779" y="6859739"/>
                  <a:pt x="3738880" y="6858000"/>
                </a:cubicBezTo>
                <a:cubicBezTo>
                  <a:pt x="3420981" y="6856261"/>
                  <a:pt x="3476560" y="6841078"/>
                  <a:pt x="3305387" y="6858000"/>
                </a:cubicBezTo>
                <a:cubicBezTo>
                  <a:pt x="3134214" y="6874922"/>
                  <a:pt x="2666035" y="6857112"/>
                  <a:pt x="2384213" y="6858000"/>
                </a:cubicBezTo>
                <a:cubicBezTo>
                  <a:pt x="2102391" y="6858888"/>
                  <a:pt x="1992506" y="6830477"/>
                  <a:pt x="1706880" y="6858000"/>
                </a:cubicBezTo>
                <a:cubicBezTo>
                  <a:pt x="1421254" y="6885523"/>
                  <a:pt x="1217610" y="6882687"/>
                  <a:pt x="785707" y="6858000"/>
                </a:cubicBezTo>
                <a:cubicBezTo>
                  <a:pt x="353804" y="6833313"/>
                  <a:pt x="324881" y="6852864"/>
                  <a:pt x="0" y="6858000"/>
                </a:cubicBezTo>
                <a:cubicBezTo>
                  <a:pt x="-25416" y="6604625"/>
                  <a:pt x="12215" y="6471402"/>
                  <a:pt x="0" y="6240780"/>
                </a:cubicBezTo>
                <a:cubicBezTo>
                  <a:pt x="-12215" y="6010158"/>
                  <a:pt x="-25747" y="5845582"/>
                  <a:pt x="0" y="5623560"/>
                </a:cubicBezTo>
                <a:cubicBezTo>
                  <a:pt x="25747" y="5401538"/>
                  <a:pt x="4740" y="5121515"/>
                  <a:pt x="0" y="4869180"/>
                </a:cubicBezTo>
                <a:cubicBezTo>
                  <a:pt x="-4740" y="4616845"/>
                  <a:pt x="-15092" y="4326080"/>
                  <a:pt x="0" y="4183380"/>
                </a:cubicBezTo>
                <a:cubicBezTo>
                  <a:pt x="15092" y="4040680"/>
                  <a:pt x="15628" y="3714746"/>
                  <a:pt x="0" y="3360420"/>
                </a:cubicBezTo>
                <a:cubicBezTo>
                  <a:pt x="-15628" y="3006094"/>
                  <a:pt x="34876" y="2744385"/>
                  <a:pt x="0" y="2537460"/>
                </a:cubicBezTo>
                <a:cubicBezTo>
                  <a:pt x="-34876" y="2330535"/>
                  <a:pt x="20558" y="2017328"/>
                  <a:pt x="0" y="1783080"/>
                </a:cubicBezTo>
                <a:cubicBezTo>
                  <a:pt x="-20558" y="1548832"/>
                  <a:pt x="-36462" y="1327547"/>
                  <a:pt x="0" y="1028700"/>
                </a:cubicBezTo>
                <a:cubicBezTo>
                  <a:pt x="36462" y="729853"/>
                  <a:pt x="39997" y="325977"/>
                  <a:pt x="0" y="0"/>
                </a:cubicBezTo>
                <a:close/>
              </a:path>
            </a:pathLst>
          </a:custGeom>
          <a:noFill/>
          <a:ln w="127000">
            <a:solidFill>
              <a:srgbClr val="F20000"/>
            </a:solidFill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A488E54A-9F73-4507-A27C-5D38331E0DD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194131" y="6127371"/>
            <a:ext cx="2737316" cy="466588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EA8F8BD0-B721-4255-9912-6035F098E87A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616526" y="377132"/>
            <a:ext cx="2312099" cy="794784"/>
          </a:xfrm>
          <a:prstGeom prst="rect">
            <a:avLst/>
          </a:prstGeom>
        </p:spPr>
      </p:pic>
      <p:pic>
        <p:nvPicPr>
          <p:cNvPr id="9" name="PowerPoint Dice">
            <a:hlinkClick r:id="" action="ppaction://media"/>
            <a:extLst>
              <a:ext uri="{FF2B5EF4-FFF2-40B4-BE49-F238E27FC236}">
                <a16:creationId xmlns:a16="http://schemas.microsoft.com/office/drawing/2014/main" id="{9E15948C-7476-4CAD-A88E-502C07F9C427}"/>
              </a:ext>
            </a:extLst>
          </p:cNvPr>
          <p:cNvPicPr>
            <a:picLocks noChangeAspect="1"/>
          </p:cNvPicPr>
          <p:nvPr>
            <a:vide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7"/>
          <a:stretch>
            <a:fillRect/>
          </a:stretch>
        </p:blipFill>
        <p:spPr>
          <a:xfrm>
            <a:off x="3684104" y="472181"/>
            <a:ext cx="5517802" cy="5517802"/>
          </a:xfrm>
          <a:prstGeom prst="round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</p:pic>
    </p:spTree>
    <p:extLst>
      <p:ext uri="{BB962C8B-B14F-4D97-AF65-F5344CB8AC3E}">
        <p14:creationId xmlns:p14="http://schemas.microsoft.com/office/powerpoint/2010/main" val="9775922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video>
              <p:cMediaNode vol="80000">
                <p:cTn id="7" repeatCount="indefinite" fill="hold" display="0">
                  <p:stCondLst>
                    <p:cond delay="indefinite"/>
                  </p:stCondLst>
                </p:cTn>
                <p:tgtEl>
                  <p:spTgt spid="9"/>
                </p:tgtEl>
              </p:cMediaNode>
            </p:video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632</TotalTime>
  <Words>216</Words>
  <Application>Microsoft Office PowerPoint</Application>
  <PresentationFormat>Widescreen</PresentationFormat>
  <Paragraphs>10</Paragraphs>
  <Slides>3</Slides>
  <Notes>0</Notes>
  <HiddenSlides>1</HiddenSlides>
  <MMClips>2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Katherine Scott</dc:creator>
  <cp:lastModifiedBy>Katherine Scott</cp:lastModifiedBy>
  <cp:revision>27</cp:revision>
  <dcterms:created xsi:type="dcterms:W3CDTF">2021-03-23T15:49:02Z</dcterms:created>
  <dcterms:modified xsi:type="dcterms:W3CDTF">2021-10-28T13:57:36Z</dcterms:modified>
</cp:coreProperties>
</file>