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1D600FEF-30CB-41D2-BBAB-D74E39389275}">
          <p14:sldIdLst>
            <p14:sldId id="273"/>
          </p14:sldIdLst>
        </p14:section>
        <p14:section name="Game" id="{574EBFDC-2C9A-4980-BC4B-1378FB0373AE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295A62-CD3B-4D50-9978-1D04083D3D3D}" v="9" dt="2022-04-19T10:11:23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CFFC2-5ED1-4E85-8C22-9B5C1E04C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4F761-46E0-485A-B990-8B251AD70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477E8-DF10-4885-8468-718129636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691E-A28F-49F4-9BF2-47F8FB8A8C7E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05C44-29E1-4DEF-B351-26EB0645B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9B8CE-DB56-47CC-85C0-3ECA49B81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2D0D-656B-44CC-B357-A400A6F53D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459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3641-F1EF-4862-AF40-A091807D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41A79-75EC-4D10-B984-9BC5E3340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E6DB6-D2BC-41AF-9162-6DB347801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691E-A28F-49F4-9BF2-47F8FB8A8C7E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E5A8B-8647-4506-8724-D5A1E8195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A4BDB-7FC3-4EFC-949A-FB5411DC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2D0D-656B-44CC-B357-A400A6F53D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224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FB1118-0846-4407-8194-4DFF620DC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B5B8F-1188-4A97-98F9-B5419B983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72332-A07E-4C42-B0A9-F7B5E6F9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691E-A28F-49F4-9BF2-47F8FB8A8C7E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1950D-2348-4726-8E5C-ED51890D1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39ECB-78A9-4F8E-8A82-C249EB15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2D0D-656B-44CC-B357-A400A6F53D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796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6D18F-8DEC-466A-9F22-F68EC82B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59AC5-6E22-4EDE-8A28-CF351B3EE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66FEE-6B6A-4C1C-9564-522915E0D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691E-A28F-49F4-9BF2-47F8FB8A8C7E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D0E32-0F30-4AF3-A2C8-00CF2C821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58176-9262-4F3D-8924-893FC59C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2D0D-656B-44CC-B357-A400A6F53D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900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9F05-3630-42B1-9604-AC91FCD2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77A9-85DD-49F1-AF7B-A4B773973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0EAD7-984F-4DCB-959F-4D33F6A84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691E-A28F-49F4-9BF2-47F8FB8A8C7E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F850F-3AE4-41BE-A5F1-0DF6CBB3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A538C-AA28-45BE-8B05-F8318F7B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2D0D-656B-44CC-B357-A400A6F53D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0621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440B-C950-48D0-8AAC-0DD12096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C798F-112C-4DA2-9AEA-4387870BC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FB70C-6908-4264-B6D2-288B22499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18A74-E061-4EE4-9B27-7A3C1B6B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691E-A28F-49F4-9BF2-47F8FB8A8C7E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B7A74-D296-4506-8C5E-DB41675AE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13B01-8CA7-4E3D-916A-458F2C93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2D0D-656B-44CC-B357-A400A6F53D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8130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B811-2197-4119-B7A6-65C07B561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0B2EE-62F1-4B4E-806E-0BA3C7A32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AA081-15D7-40F7-AC24-BB9BECF03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FDD77-8110-4B73-B963-66D104C8F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2B7530-64AE-4926-ACEB-5244B3E24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AA59ED-D2FD-4A4E-9568-F5B767862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691E-A28F-49F4-9BF2-47F8FB8A8C7E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9DDEB3-4FD5-4BA6-9395-666DF6399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6C6A5F-D372-4FCE-83C7-E0CFD8390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2D0D-656B-44CC-B357-A400A6F53D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79169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03C3F-F25B-46B3-B1C6-AC78F05AB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80288-44A0-4615-9AF0-828F6C1E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691E-A28F-49F4-9BF2-47F8FB8A8C7E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F69C0D-90BB-4CF7-8B3B-64CB3A47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46BD1-ED7A-4915-8627-835BCF3F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2D0D-656B-44CC-B357-A400A6F53D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326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9C5BA7-EF53-4933-833A-220446B6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691E-A28F-49F4-9BF2-47F8FB8A8C7E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E540C-F3F3-4AC0-856D-3BC258778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13A34-0BEE-4891-9F2D-C8B6FEB7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2D0D-656B-44CC-B357-A400A6F53D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898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9499A-AA91-4C6B-A64C-ED552A29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2E97C-0518-4D34-9A19-0B92C16C1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FB8983-F5CB-4982-AAE7-2FF9837ED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F770D-377C-444D-A3C4-1B3D90F0D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691E-A28F-49F4-9BF2-47F8FB8A8C7E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5AFD1-10AF-4C37-9244-6E47ACBA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64452-F7D7-4E4A-AD56-1BF09B75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2D0D-656B-44CC-B357-A400A6F53D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312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AAD14-7440-46E4-B1C0-DD688FE8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B67A3F-0B51-4482-A011-3B240FDC4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C52E25-CCB4-4957-A273-1DD2B4FB8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8DCFC-4C2B-4C97-802B-EDB5BF762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691E-A28F-49F4-9BF2-47F8FB8A8C7E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034A6-908D-4A7E-B78B-9B7BF8B71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96983-F7FF-45B4-898F-0AABC3B2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C2D0D-656B-44CC-B357-A400A6F53D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936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62B23-A987-4443-AE39-B25C3E462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003D0-6270-44C4-8932-A02FFAF2B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2833-5F46-48C6-A789-8233B120B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C691E-A28F-49F4-9BF2-47F8FB8A8C7E}" type="datetimeFigureOut">
              <a:rPr lang="en-IE" smtClean="0"/>
              <a:t>19/04/2022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CC648-7F63-4FE7-B98A-2146A0689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7745A-0D69-4C43-ABBD-37798AB97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C2D0D-656B-44CC-B357-A400A6F53DC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50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3" Type="http://schemas.openxmlformats.org/officeDocument/2006/relationships/video" Target="../media/media1.mp4"/><Relationship Id="rId21" Type="http://schemas.openxmlformats.org/officeDocument/2006/relationships/image" Target="../media/image5.png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" Type="http://schemas.microsoft.com/office/2007/relationships/media" Target="../media/media1.mp4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Layout" Target="../slideLayouts/slideLayout1.xml"/><Relationship Id="rId9" Type="http://schemas.openxmlformats.org/officeDocument/2006/relationships/slide" Target="slide7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, rectangle&#10;&#10;Description automatically generated">
            <a:extLst>
              <a:ext uri="{FF2B5EF4-FFF2-40B4-BE49-F238E27FC236}">
                <a16:creationId xmlns:a16="http://schemas.microsoft.com/office/drawing/2014/main" id="{9AEE2C16-9AD8-4D46-BF7C-D20B9F2E6D5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E2AED1-286E-486C-8F25-ADEC49E3E46F}"/>
              </a:ext>
            </a:extLst>
          </p:cNvPr>
          <p:cNvSpPr txBox="1"/>
          <p:nvPr/>
        </p:nvSpPr>
        <p:spPr>
          <a:xfrm>
            <a:off x="2781299" y="331489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How to play</a:t>
            </a:r>
            <a:endParaRPr lang="en-IE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37AA8-9D1D-4F1A-B4C5-F03E857E68D9}"/>
              </a:ext>
            </a:extLst>
          </p:cNvPr>
          <p:cNvSpPr txBox="1"/>
          <p:nvPr/>
        </p:nvSpPr>
        <p:spPr>
          <a:xfrm>
            <a:off x="443894" y="1623979"/>
            <a:ext cx="520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2) Start the slideshow.</a:t>
            </a:r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2B06A7-201E-4A16-BDFC-EF6AA5BC5647}"/>
              </a:ext>
            </a:extLst>
          </p:cNvPr>
          <p:cNvSpPr txBox="1"/>
          <p:nvPr/>
        </p:nvSpPr>
        <p:spPr>
          <a:xfrm>
            <a:off x="488119" y="2071939"/>
            <a:ext cx="7099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You can choose to roll a dice, or to make your way through each square one by one.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F83298-5D14-40F4-A2ED-023541841E6E}"/>
              </a:ext>
            </a:extLst>
          </p:cNvPr>
          <p:cNvSpPr txBox="1"/>
          <p:nvPr/>
        </p:nvSpPr>
        <p:spPr>
          <a:xfrm>
            <a:off x="443894" y="3294722"/>
            <a:ext cx="690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3) Count across the number of squares from the number on the dice. 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8F402-B9C1-4D6A-921C-FDE519480E68}"/>
              </a:ext>
            </a:extLst>
          </p:cNvPr>
          <p:cNvSpPr txBox="1"/>
          <p:nvPr/>
        </p:nvSpPr>
        <p:spPr>
          <a:xfrm>
            <a:off x="451139" y="4626142"/>
            <a:ext cx="692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5) When the class have done the beanbag movement, c</a:t>
            </a:r>
            <a:r>
              <a:rPr lang="en-IE" dirty="0"/>
              <a:t>lick on the </a:t>
            </a:r>
            <a:r>
              <a:rPr lang="en-IE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IE" dirty="0"/>
              <a:t> on the card to return to the board.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8E1CC-F5D4-451C-8A16-19530AA0C61B}"/>
              </a:ext>
            </a:extLst>
          </p:cNvPr>
          <p:cNvSpPr txBox="1"/>
          <p:nvPr/>
        </p:nvSpPr>
        <p:spPr>
          <a:xfrm>
            <a:off x="443894" y="5392529"/>
            <a:ext cx="4796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6) Roll again and/or move to next square.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9F56C9-46E2-4A01-BE9B-B4EB573CF2C7}"/>
              </a:ext>
            </a:extLst>
          </p:cNvPr>
          <p:cNvSpPr txBox="1"/>
          <p:nvPr/>
        </p:nvSpPr>
        <p:spPr>
          <a:xfrm>
            <a:off x="443894" y="5969151"/>
            <a:ext cx="6404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7) When you reach the Finish, click on the heart.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0CB5C51-30E4-4AD1-80A8-51340DB29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173" y="1039375"/>
            <a:ext cx="3671067" cy="207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B88EDD-3E13-49B4-993B-623E0359E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102" y="3788203"/>
            <a:ext cx="3668138" cy="207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BDB28F-D60E-458A-AC39-FA568881DDF9}"/>
              </a:ext>
            </a:extLst>
          </p:cNvPr>
          <p:cNvSpPr txBox="1"/>
          <p:nvPr/>
        </p:nvSpPr>
        <p:spPr>
          <a:xfrm>
            <a:off x="489011" y="1162832"/>
            <a:ext cx="520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1) </a:t>
            </a:r>
            <a:r>
              <a:rPr lang="en-US" b="1" dirty="0">
                <a:solidFill>
                  <a:srgbClr val="FF0000"/>
                </a:solidFill>
              </a:rPr>
              <a:t>Each pupil will need to have one beanbag to play. </a:t>
            </a: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DB4C9D-5590-48EC-8423-62C0C389715E}"/>
              </a:ext>
            </a:extLst>
          </p:cNvPr>
          <p:cNvSpPr txBox="1"/>
          <p:nvPr/>
        </p:nvSpPr>
        <p:spPr>
          <a:xfrm>
            <a:off x="2000745" y="2452039"/>
            <a:ext cx="5067711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i="1" dirty="0"/>
              <a:t>If using a dice: </a:t>
            </a:r>
            <a:r>
              <a:rPr lang="en-US" dirty="0"/>
              <a:t>Click the dice on the board to roll, click it again to stop. (You could also use a real dice.)</a:t>
            </a:r>
            <a:endParaRPr lang="en-I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E843BC-1872-4A80-8D92-BA3BB28BBB64}"/>
              </a:ext>
            </a:extLst>
          </p:cNvPr>
          <p:cNvSpPr txBox="1"/>
          <p:nvPr/>
        </p:nvSpPr>
        <p:spPr>
          <a:xfrm>
            <a:off x="451139" y="3814239"/>
            <a:ext cx="6486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4) Use the mouse to click on the square you land on. A card will pop up with a movement for pupils to do with their beanbags.</a:t>
            </a:r>
            <a:endParaRPr lang="en-I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41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70B1F3B-B4B2-4C01-9B15-6F264333C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92" y="598927"/>
            <a:ext cx="4985008" cy="5981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308ACD77-320D-4572-9B03-08BAF42022EC}"/>
              </a:ext>
            </a:extLst>
          </p:cNvPr>
          <p:cNvSpPr/>
          <p:nvPr/>
        </p:nvSpPr>
        <p:spPr>
          <a:xfrm>
            <a:off x="7967904" y="797852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CD8982-D87F-4AD0-B880-9CADA78CF4CD}"/>
              </a:ext>
            </a:extLst>
          </p:cNvPr>
          <p:cNvSpPr txBox="1"/>
          <p:nvPr/>
        </p:nvSpPr>
        <p:spPr>
          <a:xfrm>
            <a:off x="7728528" y="1295848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3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9C2AA51-750A-4E22-8D19-642A984A7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32" y="614167"/>
            <a:ext cx="4969768" cy="5962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EB42C61A-C00D-4A5E-83D4-0627B284960F}"/>
              </a:ext>
            </a:extLst>
          </p:cNvPr>
          <p:cNvSpPr/>
          <p:nvPr/>
        </p:nvSpPr>
        <p:spPr>
          <a:xfrm>
            <a:off x="7925702" y="797852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A5AA7-D092-4B77-9E68-57B7062068FC}"/>
              </a:ext>
            </a:extLst>
          </p:cNvPr>
          <p:cNvSpPr txBox="1"/>
          <p:nvPr/>
        </p:nvSpPr>
        <p:spPr>
          <a:xfrm>
            <a:off x="7686326" y="1295848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525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A5EDB9E-19E0-4955-8A95-89C170BB9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72" y="477007"/>
            <a:ext cx="5026103" cy="603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CC14C60D-34C1-4829-B44E-A8888755EC4F}"/>
              </a:ext>
            </a:extLst>
          </p:cNvPr>
          <p:cNvSpPr/>
          <p:nvPr/>
        </p:nvSpPr>
        <p:spPr>
          <a:xfrm>
            <a:off x="7925702" y="657175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78A1DC-80A0-4A28-A03F-6C55E41F8896}"/>
              </a:ext>
            </a:extLst>
          </p:cNvPr>
          <p:cNvSpPr txBox="1"/>
          <p:nvPr/>
        </p:nvSpPr>
        <p:spPr>
          <a:xfrm>
            <a:off x="7686326" y="1155171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801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765F142-784B-48A2-84B4-79FC6DAA5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12" y="511558"/>
            <a:ext cx="5000248" cy="5999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383BA2F2-7A88-478F-AEF9-4E9B72A11142}"/>
              </a:ext>
            </a:extLst>
          </p:cNvPr>
          <p:cNvSpPr/>
          <p:nvPr/>
        </p:nvSpPr>
        <p:spPr>
          <a:xfrm>
            <a:off x="7911634" y="713446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D7EEAA-900E-4496-A59A-7D90EB702D5A}"/>
              </a:ext>
            </a:extLst>
          </p:cNvPr>
          <p:cNvSpPr txBox="1"/>
          <p:nvPr/>
        </p:nvSpPr>
        <p:spPr>
          <a:xfrm>
            <a:off x="7672258" y="1211442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340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43EB537-EC89-429D-A2FC-2D353728A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72" y="553207"/>
            <a:ext cx="5030728" cy="6036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4ADC4995-9FBA-4157-B069-05B1ED33828D}"/>
              </a:ext>
            </a:extLst>
          </p:cNvPr>
          <p:cNvSpPr/>
          <p:nvPr/>
        </p:nvSpPr>
        <p:spPr>
          <a:xfrm>
            <a:off x="6926895" y="671243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0FCD81-D074-414E-9A47-06D8048B1991}"/>
              </a:ext>
            </a:extLst>
          </p:cNvPr>
          <p:cNvSpPr txBox="1"/>
          <p:nvPr/>
        </p:nvSpPr>
        <p:spPr>
          <a:xfrm>
            <a:off x="6687519" y="1169239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653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51C32FA-6762-4CF3-BAD0-ED0AB4C4E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352" y="537967"/>
            <a:ext cx="5000248" cy="5999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DACDED85-5EAF-465A-A6EE-4EBF5C50A8AD}"/>
              </a:ext>
            </a:extLst>
          </p:cNvPr>
          <p:cNvSpPr/>
          <p:nvPr/>
        </p:nvSpPr>
        <p:spPr>
          <a:xfrm>
            <a:off x="5970293" y="671243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643B44-B064-488B-9D1C-49106260A664}"/>
              </a:ext>
            </a:extLst>
          </p:cNvPr>
          <p:cNvSpPr txBox="1"/>
          <p:nvPr/>
        </p:nvSpPr>
        <p:spPr>
          <a:xfrm>
            <a:off x="5730917" y="1169239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9609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application&#10;&#10;Description automatically generated">
            <a:extLst>
              <a:ext uri="{FF2B5EF4-FFF2-40B4-BE49-F238E27FC236}">
                <a16:creationId xmlns:a16="http://schemas.microsoft.com/office/drawing/2014/main" id="{7CD50FF5-028A-4E60-B7B4-D0F4C4B49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2" y="319561"/>
            <a:ext cx="5183128" cy="6218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748B2078-9D57-4441-961D-49EB84083F15}"/>
              </a:ext>
            </a:extLst>
          </p:cNvPr>
          <p:cNvSpPr/>
          <p:nvPr/>
        </p:nvSpPr>
        <p:spPr>
          <a:xfrm>
            <a:off x="4718268" y="502430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385489-44E0-40A3-8E21-8FEA2B4568D4}"/>
              </a:ext>
            </a:extLst>
          </p:cNvPr>
          <p:cNvSpPr txBox="1"/>
          <p:nvPr/>
        </p:nvSpPr>
        <p:spPr>
          <a:xfrm>
            <a:off x="4478892" y="1000426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132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6C16123-25BC-4AE6-A8F2-85076E7C0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12" y="644647"/>
            <a:ext cx="4893568" cy="5871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371861FF-882F-4DA8-AC51-130A78F1A7A2}"/>
              </a:ext>
            </a:extLst>
          </p:cNvPr>
          <p:cNvSpPr/>
          <p:nvPr/>
        </p:nvSpPr>
        <p:spPr>
          <a:xfrm>
            <a:off x="10443819" y="769717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BC1C28-71FC-42A4-983F-30EF74A76C89}"/>
              </a:ext>
            </a:extLst>
          </p:cNvPr>
          <p:cNvSpPr txBox="1"/>
          <p:nvPr/>
        </p:nvSpPr>
        <p:spPr>
          <a:xfrm>
            <a:off x="10204443" y="1267713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8670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6E8CD37-270D-4154-9E63-BFCBF2C68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8" y="1349828"/>
            <a:ext cx="12103392" cy="4838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ultiplication Sign 5">
            <a:hlinkClick r:id="rId4" action="ppaction://hlinksldjump"/>
            <a:extLst>
              <a:ext uri="{FF2B5EF4-FFF2-40B4-BE49-F238E27FC236}">
                <a16:creationId xmlns:a16="http://schemas.microsoft.com/office/drawing/2014/main" id="{FAEB54F7-DF52-4941-8950-3A72991D406D}"/>
              </a:ext>
            </a:extLst>
          </p:cNvPr>
          <p:cNvSpPr/>
          <p:nvPr/>
        </p:nvSpPr>
        <p:spPr>
          <a:xfrm>
            <a:off x="10753308" y="436334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8439F-F581-427D-8B64-3C7F2F2A21EC}"/>
              </a:ext>
            </a:extLst>
          </p:cNvPr>
          <p:cNvSpPr txBox="1"/>
          <p:nvPr/>
        </p:nvSpPr>
        <p:spPr>
          <a:xfrm>
            <a:off x="10445385" y="881759"/>
            <a:ext cx="12185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Click to play again</a:t>
            </a:r>
            <a:endParaRPr lang="en-IE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6986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8B6E8F92-AEDF-48DA-A63A-6B83BD657DEF}"/>
              </a:ext>
            </a:extLst>
          </p:cNvPr>
          <p:cNvSpPr/>
          <p:nvPr/>
        </p:nvSpPr>
        <p:spPr>
          <a:xfrm>
            <a:off x="3180522" y="1179443"/>
            <a:ext cx="821635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F0DCA29C-B7FB-4CE7-970B-ACF571B87090}"/>
              </a:ext>
            </a:extLst>
          </p:cNvPr>
          <p:cNvSpPr/>
          <p:nvPr/>
        </p:nvSpPr>
        <p:spPr>
          <a:xfrm>
            <a:off x="4134780" y="1179443"/>
            <a:ext cx="957724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hlinkClick r:id="rId7" action="ppaction://hlinksldjump"/>
            <a:extLst>
              <a:ext uri="{FF2B5EF4-FFF2-40B4-BE49-F238E27FC236}">
                <a16:creationId xmlns:a16="http://schemas.microsoft.com/office/drawing/2014/main" id="{73DAC69E-2F32-4A32-857E-46C90231076D}"/>
              </a:ext>
            </a:extLst>
          </p:cNvPr>
          <p:cNvSpPr/>
          <p:nvPr/>
        </p:nvSpPr>
        <p:spPr>
          <a:xfrm>
            <a:off x="5148776" y="1179443"/>
            <a:ext cx="957724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Rectangle 6">
            <a:hlinkClick r:id="rId8" action="ppaction://hlinksldjump"/>
            <a:extLst>
              <a:ext uri="{FF2B5EF4-FFF2-40B4-BE49-F238E27FC236}">
                <a16:creationId xmlns:a16="http://schemas.microsoft.com/office/drawing/2014/main" id="{CC7E4D71-BB94-4B45-8CDE-10D1377A3E8A}"/>
              </a:ext>
            </a:extLst>
          </p:cNvPr>
          <p:cNvSpPr/>
          <p:nvPr/>
        </p:nvSpPr>
        <p:spPr>
          <a:xfrm>
            <a:off x="6190908" y="1179443"/>
            <a:ext cx="957724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Rectangle 7">
            <a:hlinkClick r:id="rId9" action="ppaction://hlinksldjump"/>
            <a:extLst>
              <a:ext uri="{FF2B5EF4-FFF2-40B4-BE49-F238E27FC236}">
                <a16:creationId xmlns:a16="http://schemas.microsoft.com/office/drawing/2014/main" id="{2B55E6C9-725E-4DFC-B0A3-7437FCD8367E}"/>
              </a:ext>
            </a:extLst>
          </p:cNvPr>
          <p:cNvSpPr/>
          <p:nvPr/>
        </p:nvSpPr>
        <p:spPr>
          <a:xfrm>
            <a:off x="7191396" y="1179443"/>
            <a:ext cx="957724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hlinkClick r:id="rId10" action="ppaction://hlinksldjump"/>
            <a:extLst>
              <a:ext uri="{FF2B5EF4-FFF2-40B4-BE49-F238E27FC236}">
                <a16:creationId xmlns:a16="http://schemas.microsoft.com/office/drawing/2014/main" id="{C79AFAA5-A6B5-475F-9ECE-E9622B926D62}"/>
              </a:ext>
            </a:extLst>
          </p:cNvPr>
          <p:cNvSpPr/>
          <p:nvPr/>
        </p:nvSpPr>
        <p:spPr>
          <a:xfrm>
            <a:off x="8232049" y="1193511"/>
            <a:ext cx="957724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hlinkClick r:id="rId11" action="ppaction://hlinksldjump"/>
            <a:extLst>
              <a:ext uri="{FF2B5EF4-FFF2-40B4-BE49-F238E27FC236}">
                <a16:creationId xmlns:a16="http://schemas.microsoft.com/office/drawing/2014/main" id="{C5DBF406-DC72-4559-87E0-2B43A6BE2FB0}"/>
              </a:ext>
            </a:extLst>
          </p:cNvPr>
          <p:cNvSpPr/>
          <p:nvPr/>
        </p:nvSpPr>
        <p:spPr>
          <a:xfrm>
            <a:off x="9242934" y="1177098"/>
            <a:ext cx="957724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hlinkClick r:id="rId12" action="ppaction://hlinksldjump"/>
            <a:extLst>
              <a:ext uri="{FF2B5EF4-FFF2-40B4-BE49-F238E27FC236}">
                <a16:creationId xmlns:a16="http://schemas.microsoft.com/office/drawing/2014/main" id="{DAD04C6E-A4FE-4582-8558-A2FDF5DA1F30}"/>
              </a:ext>
            </a:extLst>
          </p:cNvPr>
          <p:cNvSpPr/>
          <p:nvPr/>
        </p:nvSpPr>
        <p:spPr>
          <a:xfrm>
            <a:off x="9242940" y="2218103"/>
            <a:ext cx="957724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hlinkClick r:id="rId13" action="ppaction://hlinksldjump"/>
            <a:extLst>
              <a:ext uri="{FF2B5EF4-FFF2-40B4-BE49-F238E27FC236}">
                <a16:creationId xmlns:a16="http://schemas.microsoft.com/office/drawing/2014/main" id="{466FEBC2-6407-48F0-BE6E-687ACAC4F588}"/>
              </a:ext>
            </a:extLst>
          </p:cNvPr>
          <p:cNvSpPr/>
          <p:nvPr/>
        </p:nvSpPr>
        <p:spPr>
          <a:xfrm>
            <a:off x="9257002" y="3245040"/>
            <a:ext cx="957724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>
            <a:hlinkClick r:id="rId14" action="ppaction://hlinksldjump"/>
            <a:extLst>
              <a:ext uri="{FF2B5EF4-FFF2-40B4-BE49-F238E27FC236}">
                <a16:creationId xmlns:a16="http://schemas.microsoft.com/office/drawing/2014/main" id="{47A967A9-7FF1-4F4B-9465-4243106F957E}"/>
              </a:ext>
            </a:extLst>
          </p:cNvPr>
          <p:cNvSpPr/>
          <p:nvPr/>
        </p:nvSpPr>
        <p:spPr>
          <a:xfrm>
            <a:off x="9257002" y="4290932"/>
            <a:ext cx="957724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>
            <a:hlinkClick r:id="rId15" action="ppaction://hlinksldjump"/>
            <a:extLst>
              <a:ext uri="{FF2B5EF4-FFF2-40B4-BE49-F238E27FC236}">
                <a16:creationId xmlns:a16="http://schemas.microsoft.com/office/drawing/2014/main" id="{5D668C3C-76F3-4CC5-8511-93FD708B4CBD}"/>
              </a:ext>
            </a:extLst>
          </p:cNvPr>
          <p:cNvSpPr/>
          <p:nvPr/>
        </p:nvSpPr>
        <p:spPr>
          <a:xfrm>
            <a:off x="9257002" y="5312982"/>
            <a:ext cx="957724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>
            <a:hlinkClick r:id="rId16" action="ppaction://hlinksldjump"/>
            <a:extLst>
              <a:ext uri="{FF2B5EF4-FFF2-40B4-BE49-F238E27FC236}">
                <a16:creationId xmlns:a16="http://schemas.microsoft.com/office/drawing/2014/main" id="{1E188E91-AD37-4228-BC36-D1C8332CBDA9}"/>
              </a:ext>
            </a:extLst>
          </p:cNvPr>
          <p:cNvSpPr/>
          <p:nvPr/>
        </p:nvSpPr>
        <p:spPr>
          <a:xfrm>
            <a:off x="8232049" y="5312982"/>
            <a:ext cx="957724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>
            <a:hlinkClick r:id="rId17" action="ppaction://hlinksldjump"/>
            <a:extLst>
              <a:ext uri="{FF2B5EF4-FFF2-40B4-BE49-F238E27FC236}">
                <a16:creationId xmlns:a16="http://schemas.microsoft.com/office/drawing/2014/main" id="{BF234934-8653-482D-9A41-BE5B47004D83}"/>
              </a:ext>
            </a:extLst>
          </p:cNvPr>
          <p:cNvSpPr/>
          <p:nvPr/>
        </p:nvSpPr>
        <p:spPr>
          <a:xfrm>
            <a:off x="7207096" y="5312982"/>
            <a:ext cx="957724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>
            <a:hlinkClick r:id="rId18" action="ppaction://hlinksldjump"/>
            <a:extLst>
              <a:ext uri="{FF2B5EF4-FFF2-40B4-BE49-F238E27FC236}">
                <a16:creationId xmlns:a16="http://schemas.microsoft.com/office/drawing/2014/main" id="{78FF3983-B1CB-40A0-866C-720A802986EC}"/>
              </a:ext>
            </a:extLst>
          </p:cNvPr>
          <p:cNvSpPr/>
          <p:nvPr/>
        </p:nvSpPr>
        <p:spPr>
          <a:xfrm>
            <a:off x="6169704" y="5312982"/>
            <a:ext cx="957724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>
            <a:hlinkClick r:id="rId19" action="ppaction://hlinksldjump"/>
            <a:extLst>
              <a:ext uri="{FF2B5EF4-FFF2-40B4-BE49-F238E27FC236}">
                <a16:creationId xmlns:a16="http://schemas.microsoft.com/office/drawing/2014/main" id="{FE4208B9-4073-4C29-852F-49A9B90D7E8D}"/>
              </a:ext>
            </a:extLst>
          </p:cNvPr>
          <p:cNvSpPr/>
          <p:nvPr/>
        </p:nvSpPr>
        <p:spPr>
          <a:xfrm>
            <a:off x="5261316" y="5312982"/>
            <a:ext cx="850181" cy="993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>
            <a:hlinkClick r:id="rId20" action="ppaction://hlinksldjump"/>
            <a:extLst>
              <a:ext uri="{FF2B5EF4-FFF2-40B4-BE49-F238E27FC236}">
                <a16:creationId xmlns:a16="http://schemas.microsoft.com/office/drawing/2014/main" id="{D72C4A39-08D4-4A20-AC1C-2D52D2EEFD91}"/>
              </a:ext>
            </a:extLst>
          </p:cNvPr>
          <p:cNvSpPr/>
          <p:nvPr/>
        </p:nvSpPr>
        <p:spPr>
          <a:xfrm>
            <a:off x="3481089" y="4684644"/>
            <a:ext cx="1503815" cy="180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2B16DA40-ECAF-441A-BD49-C0A53142496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5126" y="4687913"/>
            <a:ext cx="1587712" cy="1587712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910E8E2-33B3-4A11-914D-C0E05F71C6B9}"/>
              </a:ext>
            </a:extLst>
          </p:cNvPr>
          <p:cNvSpPr txBox="1"/>
          <p:nvPr/>
        </p:nvSpPr>
        <p:spPr>
          <a:xfrm>
            <a:off x="302898" y="6353525"/>
            <a:ext cx="3288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Click dice to roll, click again to stop</a:t>
            </a:r>
            <a:endParaRPr lang="en-IE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48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6814B0-502A-4A99-841D-FF42C72F2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2" y="447559"/>
            <a:ext cx="4969768" cy="5962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905DC32E-9178-4908-BE35-E8FED1B920B8}"/>
              </a:ext>
            </a:extLst>
          </p:cNvPr>
          <p:cNvSpPr/>
          <p:nvPr/>
        </p:nvSpPr>
        <p:spPr>
          <a:xfrm>
            <a:off x="7827228" y="572769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899D4-E867-479A-8582-7D9C474A48BC}"/>
              </a:ext>
            </a:extLst>
          </p:cNvPr>
          <p:cNvSpPr txBox="1"/>
          <p:nvPr/>
        </p:nvSpPr>
        <p:spPr>
          <a:xfrm>
            <a:off x="7587852" y="1070765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4657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BDB49BE-0E20-418A-81A9-7CEF631A4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32" y="470981"/>
            <a:ext cx="5183128" cy="6218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06BA1AAD-018F-4E37-A607-2D941AF62EE0}"/>
              </a:ext>
            </a:extLst>
          </p:cNvPr>
          <p:cNvSpPr/>
          <p:nvPr/>
        </p:nvSpPr>
        <p:spPr>
          <a:xfrm>
            <a:off x="9135523" y="600904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CD6186-0F74-4B58-BD8D-1367FFBCEDC7}"/>
              </a:ext>
            </a:extLst>
          </p:cNvPr>
          <p:cNvSpPr txBox="1"/>
          <p:nvPr/>
        </p:nvSpPr>
        <p:spPr>
          <a:xfrm>
            <a:off x="8896147" y="1098900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477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F7AABD3-F17B-45E9-A1CA-E8119B20A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32" y="522727"/>
            <a:ext cx="5064208" cy="6076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A8D1FE81-B8B9-4656-A660-0A97173AC62C}"/>
              </a:ext>
            </a:extLst>
          </p:cNvPr>
          <p:cNvSpPr/>
          <p:nvPr/>
        </p:nvSpPr>
        <p:spPr>
          <a:xfrm>
            <a:off x="10148397" y="629039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C6191-88EA-4377-945D-1C007CA18356}"/>
              </a:ext>
            </a:extLst>
          </p:cNvPr>
          <p:cNvSpPr txBox="1"/>
          <p:nvPr/>
        </p:nvSpPr>
        <p:spPr>
          <a:xfrm>
            <a:off x="9909021" y="1127035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22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D9FFE46-3FE9-47B6-B98D-78A457D28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92" y="346990"/>
            <a:ext cx="5137408" cy="616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E3EE6288-69F7-42E1-BCC2-5A5D85ACD388}"/>
              </a:ext>
            </a:extLst>
          </p:cNvPr>
          <p:cNvSpPr/>
          <p:nvPr/>
        </p:nvSpPr>
        <p:spPr>
          <a:xfrm>
            <a:off x="4985554" y="572769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D96BE-66A6-481D-A5F3-150746CFD480}"/>
              </a:ext>
            </a:extLst>
          </p:cNvPr>
          <p:cNvSpPr txBox="1"/>
          <p:nvPr/>
        </p:nvSpPr>
        <p:spPr>
          <a:xfrm>
            <a:off x="4746178" y="1070765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8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6124B23-DFB1-4DF1-AC9C-6480016A7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2" y="319561"/>
            <a:ext cx="5183128" cy="6218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BA7FC3FD-F4E0-47B2-A048-6858D065C90A}"/>
              </a:ext>
            </a:extLst>
          </p:cNvPr>
          <p:cNvSpPr/>
          <p:nvPr/>
        </p:nvSpPr>
        <p:spPr>
          <a:xfrm>
            <a:off x="5899954" y="558701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F33D8-CC10-4463-AA4B-05DDE99541E0}"/>
              </a:ext>
            </a:extLst>
          </p:cNvPr>
          <p:cNvSpPr txBox="1"/>
          <p:nvPr/>
        </p:nvSpPr>
        <p:spPr>
          <a:xfrm>
            <a:off x="5660578" y="1056697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723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F27D750-EB69-4FFE-9AD2-288CDAC92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92" y="492247"/>
            <a:ext cx="5000248" cy="5999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9658122F-B06B-4C06-899C-569444C61118}"/>
              </a:ext>
            </a:extLst>
          </p:cNvPr>
          <p:cNvSpPr/>
          <p:nvPr/>
        </p:nvSpPr>
        <p:spPr>
          <a:xfrm>
            <a:off x="6884693" y="699378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B1E91-90E5-497C-A31C-2F6F3D61931D}"/>
              </a:ext>
            </a:extLst>
          </p:cNvPr>
          <p:cNvSpPr txBox="1"/>
          <p:nvPr/>
        </p:nvSpPr>
        <p:spPr>
          <a:xfrm>
            <a:off x="6645317" y="1197374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996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565E291-07B5-47AD-A483-451AC3BB7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32" y="462806"/>
            <a:ext cx="5045968" cy="6054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ultiplication Sign 3">
            <a:hlinkClick r:id="rId4" action="ppaction://hlinksldjump"/>
            <a:extLst>
              <a:ext uri="{FF2B5EF4-FFF2-40B4-BE49-F238E27FC236}">
                <a16:creationId xmlns:a16="http://schemas.microsoft.com/office/drawing/2014/main" id="{4F5D5EA0-8CBC-4D45-AEAF-F59F511B1A67}"/>
              </a:ext>
            </a:extLst>
          </p:cNvPr>
          <p:cNvSpPr/>
          <p:nvPr/>
        </p:nvSpPr>
        <p:spPr>
          <a:xfrm>
            <a:off x="7911634" y="671243"/>
            <a:ext cx="602678" cy="572383"/>
          </a:xfrm>
          <a:prstGeom prst="mathMultiply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A431C-8B52-41D1-850B-46A930344E03}"/>
              </a:ext>
            </a:extLst>
          </p:cNvPr>
          <p:cNvSpPr txBox="1"/>
          <p:nvPr/>
        </p:nvSpPr>
        <p:spPr>
          <a:xfrm>
            <a:off x="7672258" y="1169239"/>
            <a:ext cx="1081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Click to return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to board</a:t>
            </a:r>
            <a:endParaRPr lang="en-IE" sz="10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99746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8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254</Words>
  <Application>Microsoft Office PowerPoint</Application>
  <PresentationFormat>Widescreen</PresentationFormat>
  <Paragraphs>42</Paragraphs>
  <Slides>18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Duff</dc:creator>
  <cp:lastModifiedBy>Christina Duff</cp:lastModifiedBy>
  <cp:revision>3</cp:revision>
  <dcterms:created xsi:type="dcterms:W3CDTF">2022-04-14T11:59:32Z</dcterms:created>
  <dcterms:modified xsi:type="dcterms:W3CDTF">2022-04-19T10:24:56Z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960852A8-98C4-49D4-9A95-0B562E088AEE</vt:lpwstr>
  </property>
  <property fmtid="{D5CDD505-2E9C-101B-9397-08002B2CF9AE}" pid="3" name="ArticulatePath">
    <vt:lpwstr>https://irishheart-my.sharepoint.com/personal/cduff_irishheart_ie/Documents/Christina IHF/Active School Flag/Active School Week 2022/Beanbag board game/Beanbag game/Beanbag board game</vt:lpwstr>
  </property>
</Properties>
</file>