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74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eoracha" id="{C97884A3-159F-4635-9FE2-6A8E7A561A63}">
          <p14:sldIdLst>
            <p14:sldId id="277"/>
          </p14:sldIdLst>
        </p14:section>
        <p14:section name="An Tuirne" id="{6E03BE26-5617-4296-9BD3-C21044E5894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24"/>
    <a:srgbClr val="EE2D24"/>
    <a:srgbClr val="A7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FD54F-48F4-41C9-BB22-E3838DEE83DA}" v="21" dt="2021-11-22T08:54:56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1454-528D-4E32-BA4E-4AAEE8042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EA23-A2DF-468C-A0D0-120A12A6D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38C0-B29C-46CD-9FF6-07F5537E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6432-891B-43ED-9EB1-1458A953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75D1-115B-44D5-8752-E9C0CD11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1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46A-8A57-4A72-8F7D-4304B70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DF488-CF4C-47F8-ACF1-6FBAE368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F5A-D749-4FDF-89FF-B050733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F028-0686-4E59-8D0D-FCF86C02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C0AB-905C-443E-B1F9-3C1477C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48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CAA53-7615-4631-A385-3E229BA2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1F992-4ACF-4DF2-94E0-2246B4B8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800F-8C6C-47A2-8579-1B29B927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4476-47B0-4C69-B3E6-5B1ACC93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BFDC-2425-4451-AF91-C2639BF1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0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5808-B6C4-47AE-91FE-6465DB57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24A0-A968-40E6-A8F0-234E9E80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53CB-FAC3-4C9F-96F5-8E2FA4E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BED7-D812-411C-AF20-0540FFC2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A2B6-1EB5-498E-8F16-FA79386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1ED-EC02-4C38-BC02-D16BE08C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3253-757E-4000-9610-0700CDCD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BA3D-BB52-44F1-A6CA-BA8B99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24BE-A042-42C1-BC10-7684B0B7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D6CB-68EF-419B-B109-0498FCE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FF72-AC4E-4711-BAAA-C0DD27D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9FED-45FA-47A7-B4B5-3DC1FB897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6D9AE-7311-4458-AC4D-EEA33371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C25B8-E1FE-41AD-976E-7B389517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EB1D-314A-4C2B-9CB4-FB0750D8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7C10-2CAC-476D-882F-3DF4023D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7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7F92-24BA-4718-A16B-C7A14C61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19EA-5325-4F57-BEFE-A6F96513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3CAD-0C40-45DF-8548-B02F57B4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3929D-B11E-4B84-849E-A64B4EDE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58B1-458C-4AC8-9178-9A3BBE5FF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34FDE-1A6F-4644-A67C-207CF85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F3EE4-FC68-4D44-AC49-AB256D6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7822-8FD1-470C-BCD2-992E6C8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2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5C0B-9FAE-4F0B-A274-33FDC051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1F30-A9E1-4EAE-9C99-FE3D3457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5C9DF-CDDE-4CF7-8233-DC2A444A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EBF-919E-4B80-B5A0-9C42A15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3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6B4CE-051F-4222-9C86-6616C43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FD888-2132-4EDF-8F57-FD3AA2D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199A-6601-40BF-A259-37D57B6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1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6B2B-EBAA-47A2-9736-F753FCD2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1A2D-BE7B-4E21-BA31-B3E1DB2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749E-82B4-4A9C-8C03-0DAB36EA4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1700E-9B92-45CD-B9C1-836733D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AFD2-1199-450E-AD22-F01DDD9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A7C53-6F08-49CA-B28E-769E58C8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2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80E-3D8C-4BED-8F79-0215B4C1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276E8-745E-45FA-ACF0-0CEC2156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19314-65E3-4A54-A77D-8BA34AA7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81D8F-D5F3-4F3D-A346-6954847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2EF4-FEF3-492E-BA26-A056846E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CB7F-CA20-46AB-B9C3-0519FCD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8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13647-2FD0-437A-9B80-B78290C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92A1-C0ED-415E-942D-93C0463B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BDE4-717A-4795-A283-5E520795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98B9-3AF8-4803-8FA6-2E6CC75E80A4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FF2A-A0F8-4A8F-A027-C54CA738B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B751-5169-4D33-B6EE-2E792D4CC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07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.spotify.com/user/abm2687hhedrjkjx8axj80o5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rishheart.ie/schools/primary-schools/bizzy-breaks/bizzy-as-gaeilge-sosanna-spleodracha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875D9-F62C-4997-901B-ED3B946C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823" y="470780"/>
            <a:ext cx="4100336" cy="579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CD70E-A68C-4488-B81A-391B565A4917}"/>
              </a:ext>
            </a:extLst>
          </p:cNvPr>
          <p:cNvSpPr txBox="1"/>
          <p:nvPr/>
        </p:nvSpPr>
        <p:spPr>
          <a:xfrm>
            <a:off x="4943062" y="6409228"/>
            <a:ext cx="743156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4"/>
              </a:rPr>
              <a:t>https://irishheart.ie/schools/primary-schools/bizzy-breaks/bizzy-as-gaeilge-sosanna-spleodracha/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</p:txBody>
      </p:sp>
      <p:pic>
        <p:nvPicPr>
          <p:cNvPr id="10" name="Picture 9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449A5E2B-2956-47D5-A056-15167B7E4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56" y="559394"/>
            <a:ext cx="3450938" cy="75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DB090-3BAB-48F7-88B8-EB7F4C585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96" y="3269252"/>
            <a:ext cx="5425910" cy="3724979"/>
          </a:xfrm>
          <a:prstGeom prst="rect">
            <a:avLst/>
          </a:prstGeom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A5C27D39-BECA-4B59-9101-A90806E7C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55" y="1411002"/>
            <a:ext cx="6474513" cy="1865538"/>
          </a:xfrm>
          <a:prstGeom prst="rect">
            <a:avLst/>
          </a:prstGeom>
        </p:spPr>
      </p:pic>
      <p:pic>
        <p:nvPicPr>
          <p:cNvPr id="5" name="Picture 4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E370A3E7-AE90-6C2B-DBBD-C695A7EB3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A89018-36A0-7DFB-3361-9DA1B31591F8}"/>
              </a:ext>
            </a:extLst>
          </p:cNvPr>
          <p:cNvSpPr>
            <a:spLocks/>
          </p:cNvSpPr>
          <p:nvPr/>
        </p:nvSpPr>
        <p:spPr>
          <a:xfrm>
            <a:off x="29372" y="24520"/>
            <a:ext cx="12191999" cy="6851380"/>
          </a:xfrm>
          <a:custGeom>
            <a:avLst/>
            <a:gdLst>
              <a:gd name="connsiteX0" fmla="*/ 0 w 12191999"/>
              <a:gd name="connsiteY0" fmla="*/ 0 h 6851380"/>
              <a:gd name="connsiteX1" fmla="*/ 555413 w 12191999"/>
              <a:gd name="connsiteY1" fmla="*/ 0 h 6851380"/>
              <a:gd name="connsiteX2" fmla="*/ 866987 w 12191999"/>
              <a:gd name="connsiteY2" fmla="*/ 0 h 6851380"/>
              <a:gd name="connsiteX3" fmla="*/ 1788160 w 12191999"/>
              <a:gd name="connsiteY3" fmla="*/ 0 h 6851380"/>
              <a:gd name="connsiteX4" fmla="*/ 2343573 w 12191999"/>
              <a:gd name="connsiteY4" fmla="*/ 0 h 6851380"/>
              <a:gd name="connsiteX5" fmla="*/ 2898986 w 12191999"/>
              <a:gd name="connsiteY5" fmla="*/ 0 h 6851380"/>
              <a:gd name="connsiteX6" fmla="*/ 3820160 w 12191999"/>
              <a:gd name="connsiteY6" fmla="*/ 0 h 6851380"/>
              <a:gd name="connsiteX7" fmla="*/ 4253653 w 12191999"/>
              <a:gd name="connsiteY7" fmla="*/ 0 h 6851380"/>
              <a:gd name="connsiteX8" fmla="*/ 5174826 w 12191999"/>
              <a:gd name="connsiteY8" fmla="*/ 0 h 6851380"/>
              <a:gd name="connsiteX9" fmla="*/ 6095999 w 12191999"/>
              <a:gd name="connsiteY9" fmla="*/ 0 h 6851380"/>
              <a:gd name="connsiteX10" fmla="*/ 6773333 w 12191999"/>
              <a:gd name="connsiteY10" fmla="*/ 0 h 6851380"/>
              <a:gd name="connsiteX11" fmla="*/ 7694506 w 12191999"/>
              <a:gd name="connsiteY11" fmla="*/ 0 h 6851380"/>
              <a:gd name="connsiteX12" fmla="*/ 8249919 w 12191999"/>
              <a:gd name="connsiteY12" fmla="*/ 0 h 6851380"/>
              <a:gd name="connsiteX13" fmla="*/ 8805333 w 12191999"/>
              <a:gd name="connsiteY13" fmla="*/ 0 h 6851380"/>
              <a:gd name="connsiteX14" fmla="*/ 9604586 w 12191999"/>
              <a:gd name="connsiteY14" fmla="*/ 0 h 6851380"/>
              <a:gd name="connsiteX15" fmla="*/ 10159999 w 12191999"/>
              <a:gd name="connsiteY15" fmla="*/ 0 h 6851380"/>
              <a:gd name="connsiteX16" fmla="*/ 11081172 w 12191999"/>
              <a:gd name="connsiteY16" fmla="*/ 0 h 6851380"/>
              <a:gd name="connsiteX17" fmla="*/ 12191999 w 12191999"/>
              <a:gd name="connsiteY17" fmla="*/ 0 h 6851380"/>
              <a:gd name="connsiteX18" fmla="*/ 12191999 w 12191999"/>
              <a:gd name="connsiteY18" fmla="*/ 685138 h 6851380"/>
              <a:gd name="connsiteX19" fmla="*/ 12191999 w 12191999"/>
              <a:gd name="connsiteY19" fmla="*/ 1438790 h 6851380"/>
              <a:gd name="connsiteX20" fmla="*/ 12191999 w 12191999"/>
              <a:gd name="connsiteY20" fmla="*/ 1918386 h 6851380"/>
              <a:gd name="connsiteX21" fmla="*/ 12191999 w 12191999"/>
              <a:gd name="connsiteY21" fmla="*/ 2466497 h 6851380"/>
              <a:gd name="connsiteX22" fmla="*/ 12191999 w 12191999"/>
              <a:gd name="connsiteY22" fmla="*/ 3220149 h 6851380"/>
              <a:gd name="connsiteX23" fmla="*/ 12191999 w 12191999"/>
              <a:gd name="connsiteY23" fmla="*/ 3836773 h 6851380"/>
              <a:gd name="connsiteX24" fmla="*/ 12191999 w 12191999"/>
              <a:gd name="connsiteY24" fmla="*/ 4384883 h 6851380"/>
              <a:gd name="connsiteX25" fmla="*/ 12191999 w 12191999"/>
              <a:gd name="connsiteY25" fmla="*/ 5138535 h 6851380"/>
              <a:gd name="connsiteX26" fmla="*/ 12191999 w 12191999"/>
              <a:gd name="connsiteY26" fmla="*/ 5823673 h 6851380"/>
              <a:gd name="connsiteX27" fmla="*/ 12191999 w 12191999"/>
              <a:gd name="connsiteY27" fmla="*/ 6851380 h 6851380"/>
              <a:gd name="connsiteX28" fmla="*/ 11270826 w 12191999"/>
              <a:gd name="connsiteY28" fmla="*/ 6851380 h 6851380"/>
              <a:gd name="connsiteX29" fmla="*/ 10471572 w 12191999"/>
              <a:gd name="connsiteY29" fmla="*/ 6851380 h 6851380"/>
              <a:gd name="connsiteX30" fmla="*/ 10038079 w 12191999"/>
              <a:gd name="connsiteY30" fmla="*/ 6851380 h 6851380"/>
              <a:gd name="connsiteX31" fmla="*/ 9238826 w 12191999"/>
              <a:gd name="connsiteY31" fmla="*/ 6851380 h 6851380"/>
              <a:gd name="connsiteX32" fmla="*/ 8927253 w 12191999"/>
              <a:gd name="connsiteY32" fmla="*/ 6851380 h 6851380"/>
              <a:gd name="connsiteX33" fmla="*/ 8127999 w 12191999"/>
              <a:gd name="connsiteY33" fmla="*/ 6851380 h 6851380"/>
              <a:gd name="connsiteX34" fmla="*/ 7694506 w 12191999"/>
              <a:gd name="connsiteY34" fmla="*/ 6851380 h 6851380"/>
              <a:gd name="connsiteX35" fmla="*/ 7382933 w 12191999"/>
              <a:gd name="connsiteY35" fmla="*/ 6851380 h 6851380"/>
              <a:gd name="connsiteX36" fmla="*/ 6949439 w 12191999"/>
              <a:gd name="connsiteY36" fmla="*/ 6851380 h 6851380"/>
              <a:gd name="connsiteX37" fmla="*/ 6150186 w 12191999"/>
              <a:gd name="connsiteY37" fmla="*/ 6851380 h 6851380"/>
              <a:gd name="connsiteX38" fmla="*/ 5716693 w 12191999"/>
              <a:gd name="connsiteY38" fmla="*/ 6851380 h 6851380"/>
              <a:gd name="connsiteX39" fmla="*/ 5405120 w 12191999"/>
              <a:gd name="connsiteY39" fmla="*/ 6851380 h 6851380"/>
              <a:gd name="connsiteX40" fmla="*/ 4971626 w 12191999"/>
              <a:gd name="connsiteY40" fmla="*/ 6851380 h 6851380"/>
              <a:gd name="connsiteX41" fmla="*/ 4416213 w 12191999"/>
              <a:gd name="connsiteY41" fmla="*/ 6851380 h 6851380"/>
              <a:gd name="connsiteX42" fmla="*/ 3738880 w 12191999"/>
              <a:gd name="connsiteY42" fmla="*/ 6851380 h 6851380"/>
              <a:gd name="connsiteX43" fmla="*/ 3305386 w 12191999"/>
              <a:gd name="connsiteY43" fmla="*/ 6851380 h 6851380"/>
              <a:gd name="connsiteX44" fmla="*/ 2384213 w 12191999"/>
              <a:gd name="connsiteY44" fmla="*/ 6851380 h 6851380"/>
              <a:gd name="connsiteX45" fmla="*/ 1706880 w 12191999"/>
              <a:gd name="connsiteY45" fmla="*/ 6851380 h 6851380"/>
              <a:gd name="connsiteX46" fmla="*/ 785707 w 12191999"/>
              <a:gd name="connsiteY46" fmla="*/ 6851380 h 6851380"/>
              <a:gd name="connsiteX47" fmla="*/ 0 w 12191999"/>
              <a:gd name="connsiteY47" fmla="*/ 6851380 h 6851380"/>
              <a:gd name="connsiteX48" fmla="*/ 0 w 12191999"/>
              <a:gd name="connsiteY48" fmla="*/ 6234756 h 6851380"/>
              <a:gd name="connsiteX49" fmla="*/ 0 w 12191999"/>
              <a:gd name="connsiteY49" fmla="*/ 5618132 h 6851380"/>
              <a:gd name="connsiteX50" fmla="*/ 0 w 12191999"/>
              <a:gd name="connsiteY50" fmla="*/ 4864480 h 6851380"/>
              <a:gd name="connsiteX51" fmla="*/ 0 w 12191999"/>
              <a:gd name="connsiteY51" fmla="*/ 4179342 h 6851380"/>
              <a:gd name="connsiteX52" fmla="*/ 0 w 12191999"/>
              <a:gd name="connsiteY52" fmla="*/ 3357176 h 6851380"/>
              <a:gd name="connsiteX53" fmla="*/ 0 w 12191999"/>
              <a:gd name="connsiteY53" fmla="*/ 2535011 h 6851380"/>
              <a:gd name="connsiteX54" fmla="*/ 0 w 12191999"/>
              <a:gd name="connsiteY54" fmla="*/ 1781359 h 6851380"/>
              <a:gd name="connsiteX55" fmla="*/ 0 w 12191999"/>
              <a:gd name="connsiteY55" fmla="*/ 1027707 h 6851380"/>
              <a:gd name="connsiteX56" fmla="*/ 0 w 12191999"/>
              <a:gd name="connsiteY56" fmla="*/ 0 h 68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9" h="685138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4787" y="-19448"/>
                  <a:pt x="2898986" y="0"/>
                </a:cubicBezTo>
                <a:cubicBezTo>
                  <a:pt x="3043185" y="19448"/>
                  <a:pt x="3488325" y="18160"/>
                  <a:pt x="3820160" y="0"/>
                </a:cubicBezTo>
                <a:cubicBezTo>
                  <a:pt x="4151995" y="-18160"/>
                  <a:pt x="4081710" y="-3640"/>
                  <a:pt x="4253653" y="0"/>
                </a:cubicBezTo>
                <a:cubicBezTo>
                  <a:pt x="4425596" y="3640"/>
                  <a:pt x="4814466" y="16783"/>
                  <a:pt x="5174826" y="0"/>
                </a:cubicBezTo>
                <a:cubicBezTo>
                  <a:pt x="5535186" y="-16783"/>
                  <a:pt x="5741153" y="19844"/>
                  <a:pt x="6095999" y="0"/>
                </a:cubicBezTo>
                <a:cubicBezTo>
                  <a:pt x="6450845" y="-19844"/>
                  <a:pt x="6616164" y="33199"/>
                  <a:pt x="6773333" y="0"/>
                </a:cubicBezTo>
                <a:cubicBezTo>
                  <a:pt x="6930502" y="-33199"/>
                  <a:pt x="7454223" y="29512"/>
                  <a:pt x="7694506" y="0"/>
                </a:cubicBezTo>
                <a:cubicBezTo>
                  <a:pt x="7934789" y="-29512"/>
                  <a:pt x="8048650" y="20071"/>
                  <a:pt x="8249919" y="0"/>
                </a:cubicBezTo>
                <a:cubicBezTo>
                  <a:pt x="8451188" y="-20071"/>
                  <a:pt x="8567842" y="22704"/>
                  <a:pt x="8805333" y="0"/>
                </a:cubicBezTo>
                <a:cubicBezTo>
                  <a:pt x="9042824" y="-22704"/>
                  <a:pt x="9236780" y="-8013"/>
                  <a:pt x="9604586" y="0"/>
                </a:cubicBezTo>
                <a:cubicBezTo>
                  <a:pt x="9972392" y="8013"/>
                  <a:pt x="9998346" y="7806"/>
                  <a:pt x="10159999" y="0"/>
                </a:cubicBezTo>
                <a:cubicBezTo>
                  <a:pt x="10321652" y="-7806"/>
                  <a:pt x="10669738" y="-24619"/>
                  <a:pt x="11081172" y="0"/>
                </a:cubicBezTo>
                <a:cubicBezTo>
                  <a:pt x="11492606" y="24619"/>
                  <a:pt x="11649369" y="3326"/>
                  <a:pt x="12191999" y="0"/>
                </a:cubicBezTo>
                <a:cubicBezTo>
                  <a:pt x="12211498" y="197017"/>
                  <a:pt x="12172378" y="456665"/>
                  <a:pt x="12191999" y="685138"/>
                </a:cubicBezTo>
                <a:cubicBezTo>
                  <a:pt x="12211620" y="913611"/>
                  <a:pt x="12184263" y="1183149"/>
                  <a:pt x="12191999" y="1438790"/>
                </a:cubicBezTo>
                <a:cubicBezTo>
                  <a:pt x="12199735" y="1694431"/>
                  <a:pt x="12211443" y="1814551"/>
                  <a:pt x="12191999" y="1918386"/>
                </a:cubicBezTo>
                <a:cubicBezTo>
                  <a:pt x="12172555" y="2022221"/>
                  <a:pt x="12215797" y="2331602"/>
                  <a:pt x="12191999" y="2466497"/>
                </a:cubicBezTo>
                <a:cubicBezTo>
                  <a:pt x="12168201" y="2601392"/>
                  <a:pt x="12213220" y="3005032"/>
                  <a:pt x="12191999" y="3220149"/>
                </a:cubicBezTo>
                <a:cubicBezTo>
                  <a:pt x="12170778" y="3435266"/>
                  <a:pt x="12161486" y="3548172"/>
                  <a:pt x="12191999" y="3836773"/>
                </a:cubicBezTo>
                <a:cubicBezTo>
                  <a:pt x="12222512" y="4125374"/>
                  <a:pt x="12205731" y="4172927"/>
                  <a:pt x="12191999" y="4384883"/>
                </a:cubicBezTo>
                <a:cubicBezTo>
                  <a:pt x="12178268" y="4596839"/>
                  <a:pt x="12157102" y="4875754"/>
                  <a:pt x="12191999" y="5138535"/>
                </a:cubicBezTo>
                <a:cubicBezTo>
                  <a:pt x="12226896" y="5401316"/>
                  <a:pt x="12208875" y="5660459"/>
                  <a:pt x="12191999" y="5823673"/>
                </a:cubicBezTo>
                <a:cubicBezTo>
                  <a:pt x="12175123" y="5986887"/>
                  <a:pt x="12149391" y="6400489"/>
                  <a:pt x="12191999" y="6851380"/>
                </a:cubicBezTo>
                <a:cubicBezTo>
                  <a:pt x="11976787" y="6821402"/>
                  <a:pt x="11619194" y="6862820"/>
                  <a:pt x="11270826" y="6851380"/>
                </a:cubicBezTo>
                <a:cubicBezTo>
                  <a:pt x="10922458" y="6839940"/>
                  <a:pt x="10696307" y="6846875"/>
                  <a:pt x="10471572" y="6851380"/>
                </a:cubicBezTo>
                <a:cubicBezTo>
                  <a:pt x="10246837" y="6855885"/>
                  <a:pt x="10150743" y="6859896"/>
                  <a:pt x="10038079" y="6851380"/>
                </a:cubicBezTo>
                <a:cubicBezTo>
                  <a:pt x="9925415" y="6842864"/>
                  <a:pt x="9536914" y="6881227"/>
                  <a:pt x="9238826" y="6851380"/>
                </a:cubicBezTo>
                <a:cubicBezTo>
                  <a:pt x="8940738" y="6821533"/>
                  <a:pt x="9022905" y="6839730"/>
                  <a:pt x="8927253" y="6851380"/>
                </a:cubicBezTo>
                <a:cubicBezTo>
                  <a:pt x="8831601" y="6863030"/>
                  <a:pt x="8511447" y="6852657"/>
                  <a:pt x="8127999" y="6851380"/>
                </a:cubicBezTo>
                <a:cubicBezTo>
                  <a:pt x="7744551" y="6850103"/>
                  <a:pt x="7868006" y="6857921"/>
                  <a:pt x="7694506" y="6851380"/>
                </a:cubicBezTo>
                <a:cubicBezTo>
                  <a:pt x="7521006" y="6844839"/>
                  <a:pt x="7490747" y="6859976"/>
                  <a:pt x="7382933" y="6851380"/>
                </a:cubicBezTo>
                <a:cubicBezTo>
                  <a:pt x="7275119" y="6842784"/>
                  <a:pt x="7110565" y="6852537"/>
                  <a:pt x="6949439" y="6851380"/>
                </a:cubicBezTo>
                <a:cubicBezTo>
                  <a:pt x="6788313" y="6850223"/>
                  <a:pt x="6335345" y="6858901"/>
                  <a:pt x="6150186" y="6851380"/>
                </a:cubicBezTo>
                <a:cubicBezTo>
                  <a:pt x="5965027" y="6843859"/>
                  <a:pt x="5904760" y="6844589"/>
                  <a:pt x="5716693" y="6851380"/>
                </a:cubicBezTo>
                <a:cubicBezTo>
                  <a:pt x="5528626" y="6858171"/>
                  <a:pt x="5522280" y="6850816"/>
                  <a:pt x="5405120" y="6851380"/>
                </a:cubicBezTo>
                <a:cubicBezTo>
                  <a:pt x="5287960" y="6851944"/>
                  <a:pt x="5130540" y="6848400"/>
                  <a:pt x="4971626" y="6851380"/>
                </a:cubicBezTo>
                <a:cubicBezTo>
                  <a:pt x="4812712" y="6854360"/>
                  <a:pt x="4643568" y="6858700"/>
                  <a:pt x="4416213" y="6851380"/>
                </a:cubicBezTo>
                <a:cubicBezTo>
                  <a:pt x="4188858" y="6844060"/>
                  <a:pt x="4056779" y="6853119"/>
                  <a:pt x="3738880" y="6851380"/>
                </a:cubicBezTo>
                <a:cubicBezTo>
                  <a:pt x="3420981" y="6849641"/>
                  <a:pt x="3482357" y="6835030"/>
                  <a:pt x="3305386" y="6851380"/>
                </a:cubicBezTo>
                <a:cubicBezTo>
                  <a:pt x="3128415" y="6867730"/>
                  <a:pt x="2661462" y="6848254"/>
                  <a:pt x="2384213" y="6851380"/>
                </a:cubicBezTo>
                <a:cubicBezTo>
                  <a:pt x="2106964" y="6854506"/>
                  <a:pt x="1992506" y="6823857"/>
                  <a:pt x="1706880" y="6851380"/>
                </a:cubicBezTo>
                <a:cubicBezTo>
                  <a:pt x="1421254" y="6878903"/>
                  <a:pt x="1217610" y="6876067"/>
                  <a:pt x="785707" y="6851380"/>
                </a:cubicBezTo>
                <a:cubicBezTo>
                  <a:pt x="353804" y="6826693"/>
                  <a:pt x="324881" y="6846244"/>
                  <a:pt x="0" y="6851380"/>
                </a:cubicBezTo>
                <a:cubicBezTo>
                  <a:pt x="-26175" y="6551235"/>
                  <a:pt x="27428" y="6483819"/>
                  <a:pt x="0" y="6234756"/>
                </a:cubicBezTo>
                <a:cubicBezTo>
                  <a:pt x="-27428" y="5985693"/>
                  <a:pt x="28827" y="5796285"/>
                  <a:pt x="0" y="5618132"/>
                </a:cubicBezTo>
                <a:cubicBezTo>
                  <a:pt x="-28827" y="5439979"/>
                  <a:pt x="-9135" y="5077649"/>
                  <a:pt x="0" y="4864480"/>
                </a:cubicBezTo>
                <a:cubicBezTo>
                  <a:pt x="9135" y="4651311"/>
                  <a:pt x="-5540" y="4485116"/>
                  <a:pt x="0" y="4179342"/>
                </a:cubicBezTo>
                <a:cubicBezTo>
                  <a:pt x="5540" y="3873568"/>
                  <a:pt x="-4324" y="3725468"/>
                  <a:pt x="0" y="3357176"/>
                </a:cubicBezTo>
                <a:cubicBezTo>
                  <a:pt x="4324" y="2988884"/>
                  <a:pt x="560" y="2749212"/>
                  <a:pt x="0" y="2535011"/>
                </a:cubicBezTo>
                <a:cubicBezTo>
                  <a:pt x="-560" y="2320810"/>
                  <a:pt x="-2626" y="1991963"/>
                  <a:pt x="0" y="1781359"/>
                </a:cubicBezTo>
                <a:cubicBezTo>
                  <a:pt x="2626" y="1570755"/>
                  <a:pt x="31436" y="1329300"/>
                  <a:pt x="0" y="1027707"/>
                </a:cubicBezTo>
                <a:cubicBezTo>
                  <a:pt x="-31436" y="726114"/>
                  <a:pt x="-13697" y="218805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EE2E2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8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F6D3BE44-9981-4C41-9DA4-DB9C6B7F802A}"/>
              </a:ext>
            </a:extLst>
          </p:cNvPr>
          <p:cNvSpPr/>
          <p:nvPr/>
        </p:nvSpPr>
        <p:spPr>
          <a:xfrm>
            <a:off x="550710" y="3063576"/>
            <a:ext cx="1661816" cy="1111241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A7CF8D"/>
          </a:solidFill>
          <a:ln>
            <a:solidFill>
              <a:srgbClr val="A7C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pinner BG">
            <a:extLst>
              <a:ext uri="{FF2B5EF4-FFF2-40B4-BE49-F238E27FC236}">
                <a16:creationId xmlns:a16="http://schemas.microsoft.com/office/drawing/2014/main" id="{FE9B1239-83F5-414F-9B25-5D614024F70F}"/>
              </a:ext>
            </a:extLst>
          </p:cNvPr>
          <p:cNvSpPr/>
          <p:nvPr/>
        </p:nvSpPr>
        <p:spPr>
          <a:xfrm>
            <a:off x="2763235" y="109488"/>
            <a:ext cx="6605153" cy="66600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4A4F02-4457-45CC-B3B7-6F207E897C87}"/>
              </a:ext>
            </a:extLst>
          </p:cNvPr>
          <p:cNvGrpSpPr/>
          <p:nvPr/>
        </p:nvGrpSpPr>
        <p:grpSpPr>
          <a:xfrm>
            <a:off x="2812503" y="142570"/>
            <a:ext cx="6566993" cy="6572859"/>
            <a:chOff x="4503287" y="247415"/>
            <a:chExt cx="6566993" cy="6572859"/>
          </a:xfrm>
        </p:grpSpPr>
        <p:sp>
          <p:nvSpPr>
            <p:cNvPr id="9" name="Anchor">
              <a:extLst>
                <a:ext uri="{FF2B5EF4-FFF2-40B4-BE49-F238E27FC236}">
                  <a16:creationId xmlns:a16="http://schemas.microsoft.com/office/drawing/2014/main" id="{99DC554B-57F2-4353-8499-59311BEDE21A}"/>
                </a:ext>
              </a:extLst>
            </p:cNvPr>
            <p:cNvSpPr/>
            <p:nvPr/>
          </p:nvSpPr>
          <p:spPr>
            <a:xfrm>
              <a:off x="6871769" y="2627280"/>
              <a:ext cx="1800000" cy="1800000"/>
            </a:xfrm>
            <a:prstGeom prst="ellipse">
              <a:avLst/>
            </a:prstGeom>
            <a:solidFill>
              <a:srgbClr val="00B050">
                <a:alpha val="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egment 8">
              <a:extLst>
                <a:ext uri="{FF2B5EF4-FFF2-40B4-BE49-F238E27FC236}">
                  <a16:creationId xmlns:a16="http://schemas.microsoft.com/office/drawing/2014/main" id="{8243EBBC-58AD-44C7-B0E8-D9EA6D8DA29A}"/>
                </a:ext>
              </a:extLst>
            </p:cNvPr>
            <p:cNvSpPr/>
            <p:nvPr/>
          </p:nvSpPr>
          <p:spPr>
            <a:xfrm rot="2700000">
              <a:off x="6024529" y="387483"/>
              <a:ext cx="2449781" cy="2169646"/>
            </a:xfrm>
            <a:custGeom>
              <a:avLst/>
              <a:gdLst>
                <a:gd name="connsiteX0" fmla="*/ 896254 w 2449781"/>
                <a:gd name="connsiteY0" fmla="*/ 0 h 2169646"/>
                <a:gd name="connsiteX1" fmla="*/ 2449781 w 2449781"/>
                <a:gd name="connsiteY1" fmla="*/ 1553527 h 2169646"/>
                <a:gd name="connsiteX2" fmla="*/ 2197019 w 2449781"/>
                <a:gd name="connsiteY2" fmla="*/ 2163747 h 2169646"/>
                <a:gd name="connsiteX3" fmla="*/ 2197585 w 2449781"/>
                <a:gd name="connsiteY3" fmla="*/ 2169646 h 2169646"/>
                <a:gd name="connsiteX4" fmla="*/ 282 w 2449781"/>
                <a:gd name="connsiteY4" fmla="*/ 2169646 h 2169646"/>
                <a:gd name="connsiteX5" fmla="*/ 0 w 2449781"/>
                <a:gd name="connsiteY5" fmla="*/ 2163747 h 2169646"/>
                <a:gd name="connsiteX6" fmla="*/ 896254 w 2449781"/>
                <a:gd name="connsiteY6" fmla="*/ 0 h 21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9781" h="2169646">
                  <a:moveTo>
                    <a:pt x="896254" y="0"/>
                  </a:moveTo>
                  <a:lnTo>
                    <a:pt x="2449781" y="1553527"/>
                  </a:lnTo>
                  <a:cubicBezTo>
                    <a:pt x="2281273" y="1722035"/>
                    <a:pt x="2197020" y="1942891"/>
                    <a:pt x="2197019" y="2163747"/>
                  </a:cubicBezTo>
                  <a:lnTo>
                    <a:pt x="2197585" y="2169646"/>
                  </a:lnTo>
                  <a:lnTo>
                    <a:pt x="282" y="2169646"/>
                  </a:lnTo>
                  <a:lnTo>
                    <a:pt x="0" y="2163747"/>
                  </a:lnTo>
                  <a:cubicBezTo>
                    <a:pt x="1" y="1380625"/>
                    <a:pt x="298752" y="597502"/>
                    <a:pt x="896254" y="0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egment 7">
              <a:extLst>
                <a:ext uri="{FF2B5EF4-FFF2-40B4-BE49-F238E27FC236}">
                  <a16:creationId xmlns:a16="http://schemas.microsoft.com/office/drawing/2014/main" id="{C6E79DB4-E3B9-42B2-9098-64C9060274D1}"/>
                </a:ext>
              </a:extLst>
            </p:cNvPr>
            <p:cNvSpPr/>
            <p:nvPr/>
          </p:nvSpPr>
          <p:spPr>
            <a:xfrm rot="2700000">
              <a:off x="4493963" y="1926497"/>
              <a:ext cx="2448722" cy="2153595"/>
            </a:xfrm>
            <a:custGeom>
              <a:avLst/>
              <a:gdLst>
                <a:gd name="connsiteX0" fmla="*/ 0 w 2448722"/>
                <a:gd name="connsiteY0" fmla="*/ 0 h 2153595"/>
                <a:gd name="connsiteX1" fmla="*/ 2197476 w 2448722"/>
                <a:gd name="connsiteY1" fmla="*/ 0 h 2153595"/>
                <a:gd name="connsiteX2" fmla="*/ 2212363 w 2448722"/>
                <a:gd name="connsiteY2" fmla="*/ 155325 h 2153595"/>
                <a:gd name="connsiteX3" fmla="*/ 2390086 w 2448722"/>
                <a:gd name="connsiteY3" fmla="*/ 535179 h 2153595"/>
                <a:gd name="connsiteX4" fmla="*/ 2448722 w 2448722"/>
                <a:gd name="connsiteY4" fmla="*/ 600051 h 2153595"/>
                <a:gd name="connsiteX5" fmla="*/ 895179 w 2448722"/>
                <a:gd name="connsiteY5" fmla="*/ 2153595 h 2153595"/>
                <a:gd name="connsiteX6" fmla="*/ 787270 w 2448722"/>
                <a:gd name="connsiteY6" fmla="*/ 2040086 h 2153595"/>
                <a:gd name="connsiteX7" fmla="*/ 13551 w 2448722"/>
                <a:gd name="connsiteY7" fmla="*/ 283810 h 2153595"/>
                <a:gd name="connsiteX8" fmla="*/ 0 w 2448722"/>
                <a:gd name="connsiteY8" fmla="*/ 0 h 215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722" h="2153595">
                  <a:moveTo>
                    <a:pt x="0" y="0"/>
                  </a:moveTo>
                  <a:lnTo>
                    <a:pt x="2197476" y="0"/>
                  </a:lnTo>
                  <a:lnTo>
                    <a:pt x="2212363" y="155325"/>
                  </a:lnTo>
                  <a:cubicBezTo>
                    <a:pt x="2238693" y="291316"/>
                    <a:pt x="2297933" y="422193"/>
                    <a:pt x="2390086" y="535179"/>
                  </a:cubicBezTo>
                  <a:lnTo>
                    <a:pt x="2448722" y="600051"/>
                  </a:lnTo>
                  <a:lnTo>
                    <a:pt x="895179" y="2153595"/>
                  </a:lnTo>
                  <a:lnTo>
                    <a:pt x="787270" y="2040086"/>
                  </a:lnTo>
                  <a:cubicBezTo>
                    <a:pt x="332141" y="1536353"/>
                    <a:pt x="74235" y="917740"/>
                    <a:pt x="13551" y="283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egment 6">
              <a:extLst>
                <a:ext uri="{FF2B5EF4-FFF2-40B4-BE49-F238E27FC236}">
                  <a16:creationId xmlns:a16="http://schemas.microsoft.com/office/drawing/2014/main" id="{2C9E03B2-D182-45E8-92EB-58F647A3396A}"/>
                </a:ext>
              </a:extLst>
            </p:cNvPr>
            <p:cNvSpPr/>
            <p:nvPr/>
          </p:nvSpPr>
          <p:spPr>
            <a:xfrm rot="2700000">
              <a:off x="4638295" y="2848520"/>
              <a:ext cx="2177951" cy="2447968"/>
            </a:xfrm>
            <a:custGeom>
              <a:avLst/>
              <a:gdLst>
                <a:gd name="connsiteX0" fmla="*/ 0 w 2177951"/>
                <a:gd name="connsiteY0" fmla="*/ 1553575 h 2447968"/>
                <a:gd name="connsiteX1" fmla="*/ 1553575 w 2177951"/>
                <a:gd name="connsiteY1" fmla="*/ 0 h 2447968"/>
                <a:gd name="connsiteX2" fmla="*/ 1617112 w 2177951"/>
                <a:gd name="connsiteY2" fmla="*/ 57429 h 2447968"/>
                <a:gd name="connsiteX3" fmla="*/ 2161790 w 2177951"/>
                <a:gd name="connsiteY3" fmla="*/ 250949 h 2447968"/>
                <a:gd name="connsiteX4" fmla="*/ 2177951 w 2177951"/>
                <a:gd name="connsiteY4" fmla="*/ 249400 h 2447968"/>
                <a:gd name="connsiteX5" fmla="*/ 2177951 w 2177951"/>
                <a:gd name="connsiteY5" fmla="*/ 2447197 h 2447968"/>
                <a:gd name="connsiteX6" fmla="*/ 2161790 w 2177951"/>
                <a:gd name="connsiteY6" fmla="*/ 2447968 h 2447968"/>
                <a:gd name="connsiteX7" fmla="*/ 112205 w 2177951"/>
                <a:gd name="connsiteY7" fmla="*/ 1660245 h 2447968"/>
                <a:gd name="connsiteX8" fmla="*/ 0 w 2177951"/>
                <a:gd name="connsiteY8" fmla="*/ 1553575 h 24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951" h="2447968">
                  <a:moveTo>
                    <a:pt x="0" y="1553575"/>
                  </a:moveTo>
                  <a:lnTo>
                    <a:pt x="1553575" y="0"/>
                  </a:lnTo>
                  <a:lnTo>
                    <a:pt x="1617112" y="57429"/>
                  </a:lnTo>
                  <a:cubicBezTo>
                    <a:pt x="1775291" y="186442"/>
                    <a:pt x="1968540" y="250949"/>
                    <a:pt x="2161790" y="250949"/>
                  </a:cubicBezTo>
                  <a:lnTo>
                    <a:pt x="2177951" y="249400"/>
                  </a:lnTo>
                  <a:lnTo>
                    <a:pt x="2177951" y="2447197"/>
                  </a:lnTo>
                  <a:lnTo>
                    <a:pt x="2161790" y="2447968"/>
                  </a:lnTo>
                  <a:cubicBezTo>
                    <a:pt x="1427612" y="2447968"/>
                    <a:pt x="693435" y="2185394"/>
                    <a:pt x="112205" y="1660245"/>
                  </a:cubicBezTo>
                  <a:lnTo>
                    <a:pt x="0" y="15535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egment 5">
              <a:extLst>
                <a:ext uri="{FF2B5EF4-FFF2-40B4-BE49-F238E27FC236}">
                  <a16:creationId xmlns:a16="http://schemas.microsoft.com/office/drawing/2014/main" id="{B9B07A54-0833-464C-87FC-5703CEA27501}"/>
                </a:ext>
              </a:extLst>
            </p:cNvPr>
            <p:cNvSpPr/>
            <p:nvPr/>
          </p:nvSpPr>
          <p:spPr>
            <a:xfrm rot="2700000">
              <a:off x="6186596" y="4378263"/>
              <a:ext cx="2142680" cy="2447628"/>
            </a:xfrm>
            <a:custGeom>
              <a:avLst/>
              <a:gdLst>
                <a:gd name="connsiteX0" fmla="*/ 0 w 2142680"/>
                <a:gd name="connsiteY0" fmla="*/ 249658 h 2447628"/>
                <a:gd name="connsiteX1" fmla="*/ 145062 w 2142680"/>
                <a:gd name="connsiteY1" fmla="*/ 235754 h 2447628"/>
                <a:gd name="connsiteX2" fmla="*/ 524917 w 2142680"/>
                <a:gd name="connsiteY2" fmla="*/ 58032 h 2447628"/>
                <a:gd name="connsiteX3" fmla="*/ 589120 w 2142680"/>
                <a:gd name="connsiteY3" fmla="*/ 0 h 2447628"/>
                <a:gd name="connsiteX4" fmla="*/ 2142680 w 2142680"/>
                <a:gd name="connsiteY4" fmla="*/ 1553559 h 2447628"/>
                <a:gd name="connsiteX5" fmla="*/ 2029824 w 2142680"/>
                <a:gd name="connsiteY5" fmla="*/ 1660848 h 2447628"/>
                <a:gd name="connsiteX6" fmla="*/ 273547 w 2142680"/>
                <a:gd name="connsiteY6" fmla="*/ 2434567 h 2447628"/>
                <a:gd name="connsiteX7" fmla="*/ 0 w 2142680"/>
                <a:gd name="connsiteY7" fmla="*/ 2447628 h 2447628"/>
                <a:gd name="connsiteX8" fmla="*/ 0 w 2142680"/>
                <a:gd name="connsiteY8" fmla="*/ 249658 h 244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680" h="2447628">
                  <a:moveTo>
                    <a:pt x="0" y="249658"/>
                  </a:moveTo>
                  <a:lnTo>
                    <a:pt x="145062" y="235754"/>
                  </a:lnTo>
                  <a:cubicBezTo>
                    <a:pt x="281053" y="209425"/>
                    <a:pt x="411931" y="150184"/>
                    <a:pt x="524917" y="58032"/>
                  </a:cubicBezTo>
                  <a:lnTo>
                    <a:pt x="589120" y="0"/>
                  </a:lnTo>
                  <a:lnTo>
                    <a:pt x="2142680" y="1553559"/>
                  </a:lnTo>
                  <a:lnTo>
                    <a:pt x="2029824" y="1660848"/>
                  </a:lnTo>
                  <a:cubicBezTo>
                    <a:pt x="1526090" y="2115977"/>
                    <a:pt x="907477" y="2373883"/>
                    <a:pt x="273547" y="2434567"/>
                  </a:cubicBezTo>
                  <a:lnTo>
                    <a:pt x="0" y="2447628"/>
                  </a:lnTo>
                  <a:lnTo>
                    <a:pt x="0" y="24965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egment 4">
              <a:extLst>
                <a:ext uri="{FF2B5EF4-FFF2-40B4-BE49-F238E27FC236}">
                  <a16:creationId xmlns:a16="http://schemas.microsoft.com/office/drawing/2014/main" id="{4D174A17-95A2-48B0-8C40-D7AFFF95324C}"/>
                </a:ext>
              </a:extLst>
            </p:cNvPr>
            <p:cNvSpPr/>
            <p:nvPr/>
          </p:nvSpPr>
          <p:spPr>
            <a:xfrm rot="2700000">
              <a:off x="7092721" y="4515709"/>
              <a:ext cx="2448487" cy="2160643"/>
            </a:xfrm>
            <a:custGeom>
              <a:avLst/>
              <a:gdLst>
                <a:gd name="connsiteX0" fmla="*/ 251381 w 2448487"/>
                <a:gd name="connsiteY0" fmla="*/ 0 h 2160643"/>
                <a:gd name="connsiteX1" fmla="*/ 2448487 w 2448487"/>
                <a:gd name="connsiteY1" fmla="*/ 1 h 2160643"/>
                <a:gd name="connsiteX2" fmla="*/ 2434569 w 2448487"/>
                <a:gd name="connsiteY2" fmla="*/ 291509 h 2160643"/>
                <a:gd name="connsiteX3" fmla="*/ 1660850 w 2448487"/>
                <a:gd name="connsiteY3" fmla="*/ 2047785 h 2160643"/>
                <a:gd name="connsiteX4" fmla="*/ 1553559 w 2448487"/>
                <a:gd name="connsiteY4" fmla="*/ 2160643 h 2160643"/>
                <a:gd name="connsiteX5" fmla="*/ 0 w 2448487"/>
                <a:gd name="connsiteY5" fmla="*/ 607083 h 2160643"/>
                <a:gd name="connsiteX6" fmla="*/ 58034 w 2448487"/>
                <a:gd name="connsiteY6" fmla="*/ 542878 h 2160643"/>
                <a:gd name="connsiteX7" fmla="*/ 235756 w 2448487"/>
                <a:gd name="connsiteY7" fmla="*/ 163024 h 2160643"/>
                <a:gd name="connsiteX8" fmla="*/ 251381 w 2448487"/>
                <a:gd name="connsiteY8" fmla="*/ 0 h 2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487" h="2160643">
                  <a:moveTo>
                    <a:pt x="251381" y="0"/>
                  </a:moveTo>
                  <a:lnTo>
                    <a:pt x="2448487" y="1"/>
                  </a:lnTo>
                  <a:lnTo>
                    <a:pt x="2434569" y="291509"/>
                  </a:lnTo>
                  <a:cubicBezTo>
                    <a:pt x="2373884" y="925439"/>
                    <a:pt x="2115979" y="1544052"/>
                    <a:pt x="1660850" y="2047785"/>
                  </a:cubicBezTo>
                  <a:lnTo>
                    <a:pt x="1553559" y="2160643"/>
                  </a:lnTo>
                  <a:lnTo>
                    <a:pt x="0" y="607083"/>
                  </a:lnTo>
                  <a:lnTo>
                    <a:pt x="58034" y="542878"/>
                  </a:lnTo>
                  <a:cubicBezTo>
                    <a:pt x="150186" y="429893"/>
                    <a:pt x="209427" y="299015"/>
                    <a:pt x="235756" y="163024"/>
                  </a:cubicBezTo>
                  <a:lnTo>
                    <a:pt x="25138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egment 3">
              <a:extLst>
                <a:ext uri="{FF2B5EF4-FFF2-40B4-BE49-F238E27FC236}">
                  <a16:creationId xmlns:a16="http://schemas.microsoft.com/office/drawing/2014/main" id="{E44975CB-6FBD-4F4D-9A21-BBF0D2887D6E}"/>
                </a:ext>
              </a:extLst>
            </p:cNvPr>
            <p:cNvSpPr/>
            <p:nvPr/>
          </p:nvSpPr>
          <p:spPr>
            <a:xfrm rot="2700000">
              <a:off x="8621799" y="2982287"/>
              <a:ext cx="2451031" cy="2163188"/>
            </a:xfrm>
            <a:custGeom>
              <a:avLst/>
              <a:gdLst>
                <a:gd name="connsiteX0" fmla="*/ 0 w 2451031"/>
                <a:gd name="connsiteY0" fmla="*/ 1553560 h 2163188"/>
                <a:gd name="connsiteX1" fmla="*/ 1553559 w 2451031"/>
                <a:gd name="connsiteY1" fmla="*/ 0 h 2163188"/>
                <a:gd name="connsiteX2" fmla="*/ 1554863 w 2451031"/>
                <a:gd name="connsiteY2" fmla="*/ 1240 h 2163188"/>
                <a:gd name="connsiteX3" fmla="*/ 2437113 w 2451031"/>
                <a:gd name="connsiteY3" fmla="*/ 1871678 h 2163188"/>
                <a:gd name="connsiteX4" fmla="*/ 2451031 w 2451031"/>
                <a:gd name="connsiteY4" fmla="*/ 2163188 h 2163188"/>
                <a:gd name="connsiteX5" fmla="*/ 253925 w 2451031"/>
                <a:gd name="connsiteY5" fmla="*/ 2163188 h 2163188"/>
                <a:gd name="connsiteX6" fmla="*/ 238300 w 2451031"/>
                <a:gd name="connsiteY6" fmla="*/ 2000163 h 2163188"/>
                <a:gd name="connsiteX7" fmla="*/ 1336 w 2451031"/>
                <a:gd name="connsiteY7" fmla="*/ 1554767 h 2163188"/>
                <a:gd name="connsiteX8" fmla="*/ 0 w 2451031"/>
                <a:gd name="connsiteY8" fmla="*/ 1553560 h 21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031" h="2163188">
                  <a:moveTo>
                    <a:pt x="0" y="1553560"/>
                  </a:moveTo>
                  <a:lnTo>
                    <a:pt x="1553559" y="0"/>
                  </a:lnTo>
                  <a:lnTo>
                    <a:pt x="1554863" y="1240"/>
                  </a:lnTo>
                  <a:cubicBezTo>
                    <a:pt x="2077678" y="524055"/>
                    <a:pt x="2371761" y="1188984"/>
                    <a:pt x="2437113" y="1871678"/>
                  </a:cubicBezTo>
                  <a:lnTo>
                    <a:pt x="2451031" y="2163188"/>
                  </a:lnTo>
                  <a:lnTo>
                    <a:pt x="253925" y="2163188"/>
                  </a:lnTo>
                  <a:lnTo>
                    <a:pt x="238300" y="2000163"/>
                  </a:lnTo>
                  <a:cubicBezTo>
                    <a:pt x="206705" y="1836975"/>
                    <a:pt x="127717" y="1681148"/>
                    <a:pt x="1336" y="1554767"/>
                  </a:cubicBezTo>
                  <a:lnTo>
                    <a:pt x="0" y="155356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egment 2">
              <a:extLst>
                <a:ext uri="{FF2B5EF4-FFF2-40B4-BE49-F238E27FC236}">
                  <a16:creationId xmlns:a16="http://schemas.microsoft.com/office/drawing/2014/main" id="{5B360FAB-1A85-436F-815A-931D4F5176F7}"/>
                </a:ext>
              </a:extLst>
            </p:cNvPr>
            <p:cNvSpPr/>
            <p:nvPr/>
          </p:nvSpPr>
          <p:spPr>
            <a:xfrm rot="2700000">
              <a:off x="8768230" y="1775188"/>
              <a:ext cx="2158032" cy="2446069"/>
            </a:xfrm>
            <a:custGeom>
              <a:avLst/>
              <a:gdLst>
                <a:gd name="connsiteX0" fmla="*/ 0 w 2158032"/>
                <a:gd name="connsiteY0" fmla="*/ 0 h 2446069"/>
                <a:gd name="connsiteX1" fmla="*/ 291508 w 2158032"/>
                <a:gd name="connsiteY1" fmla="*/ 13918 h 2446069"/>
                <a:gd name="connsiteX2" fmla="*/ 2047785 w 2158032"/>
                <a:gd name="connsiteY2" fmla="*/ 787637 h 2446069"/>
                <a:gd name="connsiteX3" fmla="*/ 2158032 w 2158032"/>
                <a:gd name="connsiteY3" fmla="*/ 892446 h 2446069"/>
                <a:gd name="connsiteX4" fmla="*/ 604409 w 2158032"/>
                <a:gd name="connsiteY4" fmla="*/ 2446069 h 2446069"/>
                <a:gd name="connsiteX5" fmla="*/ 542878 w 2158032"/>
                <a:gd name="connsiteY5" fmla="*/ 2390453 h 2446069"/>
                <a:gd name="connsiteX6" fmla="*/ 163023 w 2158032"/>
                <a:gd name="connsiteY6" fmla="*/ 2212731 h 2446069"/>
                <a:gd name="connsiteX7" fmla="*/ 0 w 2158032"/>
                <a:gd name="connsiteY7" fmla="*/ 2197105 h 2446069"/>
                <a:gd name="connsiteX8" fmla="*/ 0 w 2158032"/>
                <a:gd name="connsiteY8" fmla="*/ 0 h 24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032" h="2446069">
                  <a:moveTo>
                    <a:pt x="0" y="0"/>
                  </a:moveTo>
                  <a:lnTo>
                    <a:pt x="291508" y="13918"/>
                  </a:lnTo>
                  <a:cubicBezTo>
                    <a:pt x="925438" y="74602"/>
                    <a:pt x="1544052" y="332508"/>
                    <a:pt x="2047785" y="787637"/>
                  </a:cubicBezTo>
                  <a:lnTo>
                    <a:pt x="2158032" y="892446"/>
                  </a:lnTo>
                  <a:lnTo>
                    <a:pt x="604409" y="2446069"/>
                  </a:lnTo>
                  <a:lnTo>
                    <a:pt x="542878" y="2390453"/>
                  </a:lnTo>
                  <a:cubicBezTo>
                    <a:pt x="429892" y="2298301"/>
                    <a:pt x="299014" y="2239060"/>
                    <a:pt x="163023" y="2212731"/>
                  </a:cubicBezTo>
                  <a:lnTo>
                    <a:pt x="0" y="21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Segment 1">
              <a:extLst>
                <a:ext uri="{FF2B5EF4-FFF2-40B4-BE49-F238E27FC236}">
                  <a16:creationId xmlns:a16="http://schemas.microsoft.com/office/drawing/2014/main" id="{644C01B8-7907-46CC-9A2A-0B556A525540}"/>
                </a:ext>
              </a:extLst>
            </p:cNvPr>
            <p:cNvSpPr/>
            <p:nvPr/>
          </p:nvSpPr>
          <p:spPr>
            <a:xfrm rot="2700000">
              <a:off x="7238186" y="246044"/>
              <a:ext cx="2159337" cy="2447277"/>
            </a:xfrm>
            <a:custGeom>
              <a:avLst/>
              <a:gdLst>
                <a:gd name="connsiteX0" fmla="*/ 0 w 2159337"/>
                <a:gd name="connsiteY0" fmla="*/ 893686 h 2447277"/>
                <a:gd name="connsiteX1" fmla="*/ 111552 w 2159337"/>
                <a:gd name="connsiteY1" fmla="*/ 787637 h 2447277"/>
                <a:gd name="connsiteX2" fmla="*/ 1867828 w 2159337"/>
                <a:gd name="connsiteY2" fmla="*/ 13918 h 2447277"/>
                <a:gd name="connsiteX3" fmla="*/ 2159337 w 2159337"/>
                <a:gd name="connsiteY3" fmla="*/ 0 h 2447277"/>
                <a:gd name="connsiteX4" fmla="*/ 2159337 w 2159337"/>
                <a:gd name="connsiteY4" fmla="*/ 2197105 h 2447277"/>
                <a:gd name="connsiteX5" fmla="*/ 1996313 w 2159337"/>
                <a:gd name="connsiteY5" fmla="*/ 2212731 h 2447277"/>
                <a:gd name="connsiteX6" fmla="*/ 1616459 w 2159337"/>
                <a:gd name="connsiteY6" fmla="*/ 2390453 h 2447277"/>
                <a:gd name="connsiteX7" fmla="*/ 1553591 w 2159337"/>
                <a:gd name="connsiteY7" fmla="*/ 2447277 h 2447277"/>
                <a:gd name="connsiteX8" fmla="*/ 0 w 2159337"/>
                <a:gd name="connsiteY8" fmla="*/ 893686 h 24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37" h="2447277">
                  <a:moveTo>
                    <a:pt x="0" y="893686"/>
                  </a:moveTo>
                  <a:lnTo>
                    <a:pt x="111552" y="787637"/>
                  </a:lnTo>
                  <a:cubicBezTo>
                    <a:pt x="615285" y="332508"/>
                    <a:pt x="1233898" y="74602"/>
                    <a:pt x="1867828" y="13918"/>
                  </a:cubicBezTo>
                  <a:lnTo>
                    <a:pt x="2159337" y="0"/>
                  </a:lnTo>
                  <a:lnTo>
                    <a:pt x="2159337" y="2197105"/>
                  </a:lnTo>
                  <a:lnTo>
                    <a:pt x="1996313" y="2212731"/>
                  </a:lnTo>
                  <a:cubicBezTo>
                    <a:pt x="1860322" y="2239060"/>
                    <a:pt x="1729444" y="2298301"/>
                    <a:pt x="1616459" y="2390453"/>
                  </a:cubicBezTo>
                  <a:lnTo>
                    <a:pt x="1553591" y="2447277"/>
                  </a:lnTo>
                  <a:lnTo>
                    <a:pt x="0" y="89368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0BAF18-C352-42B5-A65E-A8DD2F45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635750">
              <a:off x="9001988" y="3260470"/>
              <a:ext cx="1048839" cy="209412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B1E975-5A97-472D-B735-75AA74CF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223265">
              <a:off x="6543169" y="4280687"/>
              <a:ext cx="987255" cy="19711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8D6B55-B28A-4E10-BB50-C44923AFF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341838">
              <a:off x="7978241" y="4181679"/>
              <a:ext cx="1098325" cy="21929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C66AED-A762-4485-AAF8-97295161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98591">
              <a:off x="9062760" y="1791169"/>
              <a:ext cx="987255" cy="19711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DBD39C-F3A1-4AD2-8D3B-D81AE052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5524">
              <a:off x="7987458" y="702911"/>
              <a:ext cx="1116297" cy="22288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4978C5-C3BF-4622-8746-6D796510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606784">
              <a:off x="5518753" y="1739231"/>
              <a:ext cx="1061690" cy="21197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782EC1-7A4B-449C-82D3-56BF6E01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4587105">
              <a:off x="5560105" y="3294736"/>
              <a:ext cx="987255" cy="19711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F964EA-8251-4EAD-AF4C-295EA8A6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746748">
              <a:off x="6449685" y="622392"/>
              <a:ext cx="1180874" cy="2357745"/>
            </a:xfrm>
            <a:prstGeom prst="rect">
              <a:avLst/>
            </a:prstGeom>
          </p:spPr>
        </p:pic>
      </p:grpSp>
      <p:grpSp>
        <p:nvGrpSpPr>
          <p:cNvPr id="3" name="Spin Button">
            <a:extLst>
              <a:ext uri="{FF2B5EF4-FFF2-40B4-BE49-F238E27FC236}">
                <a16:creationId xmlns:a16="http://schemas.microsoft.com/office/drawing/2014/main" id="{035BDF62-7758-485F-B456-4B7F0A76C4DD}"/>
              </a:ext>
            </a:extLst>
          </p:cNvPr>
          <p:cNvGrpSpPr/>
          <p:nvPr/>
        </p:nvGrpSpPr>
        <p:grpSpPr>
          <a:xfrm>
            <a:off x="5213059" y="2523970"/>
            <a:ext cx="1800000" cy="1800000"/>
            <a:chOff x="5199915" y="2522732"/>
            <a:chExt cx="1800000" cy="1800000"/>
          </a:xfrm>
        </p:grpSpPr>
        <p:sp>
          <p:nvSpPr>
            <p:cNvPr id="4" name="Spin Button">
              <a:extLst>
                <a:ext uri="{FF2B5EF4-FFF2-40B4-BE49-F238E27FC236}">
                  <a16:creationId xmlns:a16="http://schemas.microsoft.com/office/drawing/2014/main" id="{63D703AC-3FD5-416C-BBFC-7D5634967B6C}"/>
                </a:ext>
              </a:extLst>
            </p:cNvPr>
            <p:cNvSpPr/>
            <p:nvPr/>
          </p:nvSpPr>
          <p:spPr>
            <a:xfrm>
              <a:off x="5199915" y="2522732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</a:p>
          </p:txBody>
        </p:sp>
        <p:sp>
          <p:nvSpPr>
            <p:cNvPr id="5" name="Arrow: Curved Down 4">
              <a:extLst>
                <a:ext uri="{FF2B5EF4-FFF2-40B4-BE49-F238E27FC236}">
                  <a16:creationId xmlns:a16="http://schemas.microsoft.com/office/drawing/2014/main" id="{F414DDD8-069F-4E4C-AFAE-5838EE74A893}"/>
                </a:ext>
              </a:extLst>
            </p:cNvPr>
            <p:cNvSpPr/>
            <p:nvPr/>
          </p:nvSpPr>
          <p:spPr>
            <a:xfrm>
              <a:off x="5420598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24F97FA0-DD4F-4FCC-ABDF-DC60E2FEEA2E}"/>
                </a:ext>
              </a:extLst>
            </p:cNvPr>
            <p:cNvSpPr/>
            <p:nvPr/>
          </p:nvSpPr>
          <p:spPr>
            <a:xfrm flipH="1" flipV="1">
              <a:off x="5370911" y="3658487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Anchor">
            <a:extLst>
              <a:ext uri="{FF2B5EF4-FFF2-40B4-BE49-F238E27FC236}">
                <a16:creationId xmlns:a16="http://schemas.microsoft.com/office/drawing/2014/main" id="{3555FA03-069A-49AE-AEF6-F37849887E02}"/>
              </a:ext>
            </a:extLst>
          </p:cNvPr>
          <p:cNvSpPr/>
          <p:nvPr/>
        </p:nvSpPr>
        <p:spPr>
          <a:xfrm>
            <a:off x="5225372" y="255021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ker">
            <a:extLst>
              <a:ext uri="{FF2B5EF4-FFF2-40B4-BE49-F238E27FC236}">
                <a16:creationId xmlns:a16="http://schemas.microsoft.com/office/drawing/2014/main" id="{02C22ABB-D470-4C00-BE98-05B690D9919D}"/>
              </a:ext>
            </a:extLst>
          </p:cNvPr>
          <p:cNvSpPr/>
          <p:nvPr/>
        </p:nvSpPr>
        <p:spPr>
          <a:xfrm rot="10800000">
            <a:off x="5778367" y="135532"/>
            <a:ext cx="566828" cy="585172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6C68DD-B3EC-4B6D-9E4E-A81824F30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769512"/>
            <a:ext cx="1775356" cy="1967062"/>
          </a:xfrm>
          <a:prstGeom prst="rect">
            <a:avLst/>
          </a:prstGeom>
        </p:spPr>
      </p:pic>
      <p:pic>
        <p:nvPicPr>
          <p:cNvPr id="32" name="Picture 31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E9071E81-1722-4EAD-815B-20FEBB07FD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2" y="202554"/>
            <a:ext cx="3450938" cy="758642"/>
          </a:xfrm>
          <a:prstGeom prst="rect">
            <a:avLst/>
          </a:prstGeom>
        </p:spPr>
      </p:pic>
      <p:pic>
        <p:nvPicPr>
          <p:cNvPr id="35" name="Picture 34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C0794851-39A8-449E-B6B6-8B07E2081C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28" y="6112593"/>
            <a:ext cx="3722187" cy="5720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BC15EA-ED87-4959-A7D1-4AA7822EEE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603" y="3181079"/>
            <a:ext cx="1780186" cy="1018120"/>
          </a:xfrm>
          <a:prstGeom prst="rect">
            <a:avLst/>
          </a:prstGeom>
        </p:spPr>
      </p:pic>
      <p:pic>
        <p:nvPicPr>
          <p:cNvPr id="30" name="Picture 29" descr="A purple heart with white text&#10;&#10;Description automatically generated">
            <a:extLst>
              <a:ext uri="{FF2B5EF4-FFF2-40B4-BE49-F238E27FC236}">
                <a16:creationId xmlns:a16="http://schemas.microsoft.com/office/drawing/2014/main" id="{3C62DD6F-25EB-CE25-F26A-977BB095B4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6" y="1310019"/>
            <a:ext cx="1875703" cy="1690657"/>
          </a:xfrm>
          <a:prstGeom prst="rect">
            <a:avLst/>
          </a:prstGeom>
        </p:spPr>
      </p:pic>
      <p:pic>
        <p:nvPicPr>
          <p:cNvPr id="38" name="Picture 37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1BAC9DA0-028D-DF7C-6572-EBAE8049FE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sp>
        <p:nvSpPr>
          <p:cNvPr id="39" name="Rectangle 7">
            <a:extLst>
              <a:ext uri="{FF2B5EF4-FFF2-40B4-BE49-F238E27FC236}">
                <a16:creationId xmlns:a16="http://schemas.microsoft.com/office/drawing/2014/main" id="{DE0A2661-2C06-AA73-8305-6726E64A3EF2}"/>
              </a:ext>
            </a:extLst>
          </p:cNvPr>
          <p:cNvSpPr>
            <a:spLocks/>
          </p:cNvSpPr>
          <p:nvPr/>
        </p:nvSpPr>
        <p:spPr>
          <a:xfrm>
            <a:off x="29372" y="24520"/>
            <a:ext cx="12191999" cy="6851380"/>
          </a:xfrm>
          <a:custGeom>
            <a:avLst/>
            <a:gdLst>
              <a:gd name="connsiteX0" fmla="*/ 0 w 12191999"/>
              <a:gd name="connsiteY0" fmla="*/ 0 h 6851380"/>
              <a:gd name="connsiteX1" fmla="*/ 555413 w 12191999"/>
              <a:gd name="connsiteY1" fmla="*/ 0 h 6851380"/>
              <a:gd name="connsiteX2" fmla="*/ 866987 w 12191999"/>
              <a:gd name="connsiteY2" fmla="*/ 0 h 6851380"/>
              <a:gd name="connsiteX3" fmla="*/ 1788160 w 12191999"/>
              <a:gd name="connsiteY3" fmla="*/ 0 h 6851380"/>
              <a:gd name="connsiteX4" fmla="*/ 2343573 w 12191999"/>
              <a:gd name="connsiteY4" fmla="*/ 0 h 6851380"/>
              <a:gd name="connsiteX5" fmla="*/ 2898986 w 12191999"/>
              <a:gd name="connsiteY5" fmla="*/ 0 h 6851380"/>
              <a:gd name="connsiteX6" fmla="*/ 3820160 w 12191999"/>
              <a:gd name="connsiteY6" fmla="*/ 0 h 6851380"/>
              <a:gd name="connsiteX7" fmla="*/ 4253653 w 12191999"/>
              <a:gd name="connsiteY7" fmla="*/ 0 h 6851380"/>
              <a:gd name="connsiteX8" fmla="*/ 5174826 w 12191999"/>
              <a:gd name="connsiteY8" fmla="*/ 0 h 6851380"/>
              <a:gd name="connsiteX9" fmla="*/ 6095999 w 12191999"/>
              <a:gd name="connsiteY9" fmla="*/ 0 h 6851380"/>
              <a:gd name="connsiteX10" fmla="*/ 6773333 w 12191999"/>
              <a:gd name="connsiteY10" fmla="*/ 0 h 6851380"/>
              <a:gd name="connsiteX11" fmla="*/ 7694506 w 12191999"/>
              <a:gd name="connsiteY11" fmla="*/ 0 h 6851380"/>
              <a:gd name="connsiteX12" fmla="*/ 8249919 w 12191999"/>
              <a:gd name="connsiteY12" fmla="*/ 0 h 6851380"/>
              <a:gd name="connsiteX13" fmla="*/ 8805333 w 12191999"/>
              <a:gd name="connsiteY13" fmla="*/ 0 h 6851380"/>
              <a:gd name="connsiteX14" fmla="*/ 9604586 w 12191999"/>
              <a:gd name="connsiteY14" fmla="*/ 0 h 6851380"/>
              <a:gd name="connsiteX15" fmla="*/ 10159999 w 12191999"/>
              <a:gd name="connsiteY15" fmla="*/ 0 h 6851380"/>
              <a:gd name="connsiteX16" fmla="*/ 11081172 w 12191999"/>
              <a:gd name="connsiteY16" fmla="*/ 0 h 6851380"/>
              <a:gd name="connsiteX17" fmla="*/ 12191999 w 12191999"/>
              <a:gd name="connsiteY17" fmla="*/ 0 h 6851380"/>
              <a:gd name="connsiteX18" fmla="*/ 12191999 w 12191999"/>
              <a:gd name="connsiteY18" fmla="*/ 685138 h 6851380"/>
              <a:gd name="connsiteX19" fmla="*/ 12191999 w 12191999"/>
              <a:gd name="connsiteY19" fmla="*/ 1438790 h 6851380"/>
              <a:gd name="connsiteX20" fmla="*/ 12191999 w 12191999"/>
              <a:gd name="connsiteY20" fmla="*/ 1918386 h 6851380"/>
              <a:gd name="connsiteX21" fmla="*/ 12191999 w 12191999"/>
              <a:gd name="connsiteY21" fmla="*/ 2466497 h 6851380"/>
              <a:gd name="connsiteX22" fmla="*/ 12191999 w 12191999"/>
              <a:gd name="connsiteY22" fmla="*/ 3220149 h 6851380"/>
              <a:gd name="connsiteX23" fmla="*/ 12191999 w 12191999"/>
              <a:gd name="connsiteY23" fmla="*/ 3836773 h 6851380"/>
              <a:gd name="connsiteX24" fmla="*/ 12191999 w 12191999"/>
              <a:gd name="connsiteY24" fmla="*/ 4384883 h 6851380"/>
              <a:gd name="connsiteX25" fmla="*/ 12191999 w 12191999"/>
              <a:gd name="connsiteY25" fmla="*/ 5138535 h 6851380"/>
              <a:gd name="connsiteX26" fmla="*/ 12191999 w 12191999"/>
              <a:gd name="connsiteY26" fmla="*/ 5823673 h 6851380"/>
              <a:gd name="connsiteX27" fmla="*/ 12191999 w 12191999"/>
              <a:gd name="connsiteY27" fmla="*/ 6851380 h 6851380"/>
              <a:gd name="connsiteX28" fmla="*/ 11270826 w 12191999"/>
              <a:gd name="connsiteY28" fmla="*/ 6851380 h 6851380"/>
              <a:gd name="connsiteX29" fmla="*/ 10471572 w 12191999"/>
              <a:gd name="connsiteY29" fmla="*/ 6851380 h 6851380"/>
              <a:gd name="connsiteX30" fmla="*/ 10038079 w 12191999"/>
              <a:gd name="connsiteY30" fmla="*/ 6851380 h 6851380"/>
              <a:gd name="connsiteX31" fmla="*/ 9238826 w 12191999"/>
              <a:gd name="connsiteY31" fmla="*/ 6851380 h 6851380"/>
              <a:gd name="connsiteX32" fmla="*/ 8927253 w 12191999"/>
              <a:gd name="connsiteY32" fmla="*/ 6851380 h 6851380"/>
              <a:gd name="connsiteX33" fmla="*/ 8127999 w 12191999"/>
              <a:gd name="connsiteY33" fmla="*/ 6851380 h 6851380"/>
              <a:gd name="connsiteX34" fmla="*/ 7694506 w 12191999"/>
              <a:gd name="connsiteY34" fmla="*/ 6851380 h 6851380"/>
              <a:gd name="connsiteX35" fmla="*/ 7382933 w 12191999"/>
              <a:gd name="connsiteY35" fmla="*/ 6851380 h 6851380"/>
              <a:gd name="connsiteX36" fmla="*/ 6949439 w 12191999"/>
              <a:gd name="connsiteY36" fmla="*/ 6851380 h 6851380"/>
              <a:gd name="connsiteX37" fmla="*/ 6150186 w 12191999"/>
              <a:gd name="connsiteY37" fmla="*/ 6851380 h 6851380"/>
              <a:gd name="connsiteX38" fmla="*/ 5716693 w 12191999"/>
              <a:gd name="connsiteY38" fmla="*/ 6851380 h 6851380"/>
              <a:gd name="connsiteX39" fmla="*/ 5405120 w 12191999"/>
              <a:gd name="connsiteY39" fmla="*/ 6851380 h 6851380"/>
              <a:gd name="connsiteX40" fmla="*/ 4971626 w 12191999"/>
              <a:gd name="connsiteY40" fmla="*/ 6851380 h 6851380"/>
              <a:gd name="connsiteX41" fmla="*/ 4416213 w 12191999"/>
              <a:gd name="connsiteY41" fmla="*/ 6851380 h 6851380"/>
              <a:gd name="connsiteX42" fmla="*/ 3738880 w 12191999"/>
              <a:gd name="connsiteY42" fmla="*/ 6851380 h 6851380"/>
              <a:gd name="connsiteX43" fmla="*/ 3305386 w 12191999"/>
              <a:gd name="connsiteY43" fmla="*/ 6851380 h 6851380"/>
              <a:gd name="connsiteX44" fmla="*/ 2384213 w 12191999"/>
              <a:gd name="connsiteY44" fmla="*/ 6851380 h 6851380"/>
              <a:gd name="connsiteX45" fmla="*/ 1706880 w 12191999"/>
              <a:gd name="connsiteY45" fmla="*/ 6851380 h 6851380"/>
              <a:gd name="connsiteX46" fmla="*/ 785707 w 12191999"/>
              <a:gd name="connsiteY46" fmla="*/ 6851380 h 6851380"/>
              <a:gd name="connsiteX47" fmla="*/ 0 w 12191999"/>
              <a:gd name="connsiteY47" fmla="*/ 6851380 h 6851380"/>
              <a:gd name="connsiteX48" fmla="*/ 0 w 12191999"/>
              <a:gd name="connsiteY48" fmla="*/ 6234756 h 6851380"/>
              <a:gd name="connsiteX49" fmla="*/ 0 w 12191999"/>
              <a:gd name="connsiteY49" fmla="*/ 5618132 h 6851380"/>
              <a:gd name="connsiteX50" fmla="*/ 0 w 12191999"/>
              <a:gd name="connsiteY50" fmla="*/ 4864480 h 6851380"/>
              <a:gd name="connsiteX51" fmla="*/ 0 w 12191999"/>
              <a:gd name="connsiteY51" fmla="*/ 4179342 h 6851380"/>
              <a:gd name="connsiteX52" fmla="*/ 0 w 12191999"/>
              <a:gd name="connsiteY52" fmla="*/ 3357176 h 6851380"/>
              <a:gd name="connsiteX53" fmla="*/ 0 w 12191999"/>
              <a:gd name="connsiteY53" fmla="*/ 2535011 h 6851380"/>
              <a:gd name="connsiteX54" fmla="*/ 0 w 12191999"/>
              <a:gd name="connsiteY54" fmla="*/ 1781359 h 6851380"/>
              <a:gd name="connsiteX55" fmla="*/ 0 w 12191999"/>
              <a:gd name="connsiteY55" fmla="*/ 1027707 h 6851380"/>
              <a:gd name="connsiteX56" fmla="*/ 0 w 12191999"/>
              <a:gd name="connsiteY56" fmla="*/ 0 h 68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9" h="685138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4787" y="-19448"/>
                  <a:pt x="2898986" y="0"/>
                </a:cubicBezTo>
                <a:cubicBezTo>
                  <a:pt x="3043185" y="19448"/>
                  <a:pt x="3488325" y="18160"/>
                  <a:pt x="3820160" y="0"/>
                </a:cubicBezTo>
                <a:cubicBezTo>
                  <a:pt x="4151995" y="-18160"/>
                  <a:pt x="4081710" y="-3640"/>
                  <a:pt x="4253653" y="0"/>
                </a:cubicBezTo>
                <a:cubicBezTo>
                  <a:pt x="4425596" y="3640"/>
                  <a:pt x="4814466" y="16783"/>
                  <a:pt x="5174826" y="0"/>
                </a:cubicBezTo>
                <a:cubicBezTo>
                  <a:pt x="5535186" y="-16783"/>
                  <a:pt x="5741153" y="19844"/>
                  <a:pt x="6095999" y="0"/>
                </a:cubicBezTo>
                <a:cubicBezTo>
                  <a:pt x="6450845" y="-19844"/>
                  <a:pt x="6616164" y="33199"/>
                  <a:pt x="6773333" y="0"/>
                </a:cubicBezTo>
                <a:cubicBezTo>
                  <a:pt x="6930502" y="-33199"/>
                  <a:pt x="7454223" y="29512"/>
                  <a:pt x="7694506" y="0"/>
                </a:cubicBezTo>
                <a:cubicBezTo>
                  <a:pt x="7934789" y="-29512"/>
                  <a:pt x="8048650" y="20071"/>
                  <a:pt x="8249919" y="0"/>
                </a:cubicBezTo>
                <a:cubicBezTo>
                  <a:pt x="8451188" y="-20071"/>
                  <a:pt x="8567842" y="22704"/>
                  <a:pt x="8805333" y="0"/>
                </a:cubicBezTo>
                <a:cubicBezTo>
                  <a:pt x="9042824" y="-22704"/>
                  <a:pt x="9236780" y="-8013"/>
                  <a:pt x="9604586" y="0"/>
                </a:cubicBezTo>
                <a:cubicBezTo>
                  <a:pt x="9972392" y="8013"/>
                  <a:pt x="9998346" y="7806"/>
                  <a:pt x="10159999" y="0"/>
                </a:cubicBezTo>
                <a:cubicBezTo>
                  <a:pt x="10321652" y="-7806"/>
                  <a:pt x="10669738" y="-24619"/>
                  <a:pt x="11081172" y="0"/>
                </a:cubicBezTo>
                <a:cubicBezTo>
                  <a:pt x="11492606" y="24619"/>
                  <a:pt x="11649369" y="3326"/>
                  <a:pt x="12191999" y="0"/>
                </a:cubicBezTo>
                <a:cubicBezTo>
                  <a:pt x="12211498" y="197017"/>
                  <a:pt x="12172378" y="456665"/>
                  <a:pt x="12191999" y="685138"/>
                </a:cubicBezTo>
                <a:cubicBezTo>
                  <a:pt x="12211620" y="913611"/>
                  <a:pt x="12184263" y="1183149"/>
                  <a:pt x="12191999" y="1438790"/>
                </a:cubicBezTo>
                <a:cubicBezTo>
                  <a:pt x="12199735" y="1694431"/>
                  <a:pt x="12211443" y="1814551"/>
                  <a:pt x="12191999" y="1918386"/>
                </a:cubicBezTo>
                <a:cubicBezTo>
                  <a:pt x="12172555" y="2022221"/>
                  <a:pt x="12215797" y="2331602"/>
                  <a:pt x="12191999" y="2466497"/>
                </a:cubicBezTo>
                <a:cubicBezTo>
                  <a:pt x="12168201" y="2601392"/>
                  <a:pt x="12213220" y="3005032"/>
                  <a:pt x="12191999" y="3220149"/>
                </a:cubicBezTo>
                <a:cubicBezTo>
                  <a:pt x="12170778" y="3435266"/>
                  <a:pt x="12161486" y="3548172"/>
                  <a:pt x="12191999" y="3836773"/>
                </a:cubicBezTo>
                <a:cubicBezTo>
                  <a:pt x="12222512" y="4125374"/>
                  <a:pt x="12205731" y="4172927"/>
                  <a:pt x="12191999" y="4384883"/>
                </a:cubicBezTo>
                <a:cubicBezTo>
                  <a:pt x="12178268" y="4596839"/>
                  <a:pt x="12157102" y="4875754"/>
                  <a:pt x="12191999" y="5138535"/>
                </a:cubicBezTo>
                <a:cubicBezTo>
                  <a:pt x="12226896" y="5401316"/>
                  <a:pt x="12208875" y="5660459"/>
                  <a:pt x="12191999" y="5823673"/>
                </a:cubicBezTo>
                <a:cubicBezTo>
                  <a:pt x="12175123" y="5986887"/>
                  <a:pt x="12149391" y="6400489"/>
                  <a:pt x="12191999" y="6851380"/>
                </a:cubicBezTo>
                <a:cubicBezTo>
                  <a:pt x="11976787" y="6821402"/>
                  <a:pt x="11619194" y="6862820"/>
                  <a:pt x="11270826" y="6851380"/>
                </a:cubicBezTo>
                <a:cubicBezTo>
                  <a:pt x="10922458" y="6839940"/>
                  <a:pt x="10696307" y="6846875"/>
                  <a:pt x="10471572" y="6851380"/>
                </a:cubicBezTo>
                <a:cubicBezTo>
                  <a:pt x="10246837" y="6855885"/>
                  <a:pt x="10150743" y="6859896"/>
                  <a:pt x="10038079" y="6851380"/>
                </a:cubicBezTo>
                <a:cubicBezTo>
                  <a:pt x="9925415" y="6842864"/>
                  <a:pt x="9536914" y="6881227"/>
                  <a:pt x="9238826" y="6851380"/>
                </a:cubicBezTo>
                <a:cubicBezTo>
                  <a:pt x="8940738" y="6821533"/>
                  <a:pt x="9022905" y="6839730"/>
                  <a:pt x="8927253" y="6851380"/>
                </a:cubicBezTo>
                <a:cubicBezTo>
                  <a:pt x="8831601" y="6863030"/>
                  <a:pt x="8511447" y="6852657"/>
                  <a:pt x="8127999" y="6851380"/>
                </a:cubicBezTo>
                <a:cubicBezTo>
                  <a:pt x="7744551" y="6850103"/>
                  <a:pt x="7868006" y="6857921"/>
                  <a:pt x="7694506" y="6851380"/>
                </a:cubicBezTo>
                <a:cubicBezTo>
                  <a:pt x="7521006" y="6844839"/>
                  <a:pt x="7490747" y="6859976"/>
                  <a:pt x="7382933" y="6851380"/>
                </a:cubicBezTo>
                <a:cubicBezTo>
                  <a:pt x="7275119" y="6842784"/>
                  <a:pt x="7110565" y="6852537"/>
                  <a:pt x="6949439" y="6851380"/>
                </a:cubicBezTo>
                <a:cubicBezTo>
                  <a:pt x="6788313" y="6850223"/>
                  <a:pt x="6335345" y="6858901"/>
                  <a:pt x="6150186" y="6851380"/>
                </a:cubicBezTo>
                <a:cubicBezTo>
                  <a:pt x="5965027" y="6843859"/>
                  <a:pt x="5904760" y="6844589"/>
                  <a:pt x="5716693" y="6851380"/>
                </a:cubicBezTo>
                <a:cubicBezTo>
                  <a:pt x="5528626" y="6858171"/>
                  <a:pt x="5522280" y="6850816"/>
                  <a:pt x="5405120" y="6851380"/>
                </a:cubicBezTo>
                <a:cubicBezTo>
                  <a:pt x="5287960" y="6851944"/>
                  <a:pt x="5130540" y="6848400"/>
                  <a:pt x="4971626" y="6851380"/>
                </a:cubicBezTo>
                <a:cubicBezTo>
                  <a:pt x="4812712" y="6854360"/>
                  <a:pt x="4643568" y="6858700"/>
                  <a:pt x="4416213" y="6851380"/>
                </a:cubicBezTo>
                <a:cubicBezTo>
                  <a:pt x="4188858" y="6844060"/>
                  <a:pt x="4056779" y="6853119"/>
                  <a:pt x="3738880" y="6851380"/>
                </a:cubicBezTo>
                <a:cubicBezTo>
                  <a:pt x="3420981" y="6849641"/>
                  <a:pt x="3482357" y="6835030"/>
                  <a:pt x="3305386" y="6851380"/>
                </a:cubicBezTo>
                <a:cubicBezTo>
                  <a:pt x="3128415" y="6867730"/>
                  <a:pt x="2661462" y="6848254"/>
                  <a:pt x="2384213" y="6851380"/>
                </a:cubicBezTo>
                <a:cubicBezTo>
                  <a:pt x="2106964" y="6854506"/>
                  <a:pt x="1992506" y="6823857"/>
                  <a:pt x="1706880" y="6851380"/>
                </a:cubicBezTo>
                <a:cubicBezTo>
                  <a:pt x="1421254" y="6878903"/>
                  <a:pt x="1217610" y="6876067"/>
                  <a:pt x="785707" y="6851380"/>
                </a:cubicBezTo>
                <a:cubicBezTo>
                  <a:pt x="353804" y="6826693"/>
                  <a:pt x="324881" y="6846244"/>
                  <a:pt x="0" y="6851380"/>
                </a:cubicBezTo>
                <a:cubicBezTo>
                  <a:pt x="-26175" y="6551235"/>
                  <a:pt x="27428" y="6483819"/>
                  <a:pt x="0" y="6234756"/>
                </a:cubicBezTo>
                <a:cubicBezTo>
                  <a:pt x="-27428" y="5985693"/>
                  <a:pt x="28827" y="5796285"/>
                  <a:pt x="0" y="5618132"/>
                </a:cubicBezTo>
                <a:cubicBezTo>
                  <a:pt x="-28827" y="5439979"/>
                  <a:pt x="-9135" y="5077649"/>
                  <a:pt x="0" y="4864480"/>
                </a:cubicBezTo>
                <a:cubicBezTo>
                  <a:pt x="9135" y="4651311"/>
                  <a:pt x="-5540" y="4485116"/>
                  <a:pt x="0" y="4179342"/>
                </a:cubicBezTo>
                <a:cubicBezTo>
                  <a:pt x="5540" y="3873568"/>
                  <a:pt x="-4324" y="3725468"/>
                  <a:pt x="0" y="3357176"/>
                </a:cubicBezTo>
                <a:cubicBezTo>
                  <a:pt x="4324" y="2988884"/>
                  <a:pt x="560" y="2749212"/>
                  <a:pt x="0" y="2535011"/>
                </a:cubicBezTo>
                <a:cubicBezTo>
                  <a:pt x="-560" y="2320810"/>
                  <a:pt x="-2626" y="1991963"/>
                  <a:pt x="0" y="1781359"/>
                </a:cubicBezTo>
                <a:cubicBezTo>
                  <a:pt x="2626" y="1570755"/>
                  <a:pt x="31436" y="1329300"/>
                  <a:pt x="0" y="1027707"/>
                </a:cubicBezTo>
                <a:cubicBezTo>
                  <a:pt x="-31436" y="726114"/>
                  <a:pt x="-13697" y="218805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EE2E2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6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41C444-A2A3-4246-8EA0-7DE5F7E1AC07}">
  <ds:schemaRefs>
    <ds:schemaRef ds:uri="5669a008-2400-46da-bb30-aea73247631a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9F324E-1FA6-4588-964D-BBF22899A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DC6A9-8E78-4FA2-A011-365BC1008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970e6-7833-45a3-9c7a-7ba72a6a9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</Words>
  <Application>Microsoft Office PowerPoint</Application>
  <PresentationFormat>Widescreen</PresentationFormat>
  <Paragraphs>2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Christina Duff</cp:lastModifiedBy>
  <cp:revision>48</cp:revision>
  <dcterms:created xsi:type="dcterms:W3CDTF">2021-03-24T17:20:42Z</dcterms:created>
  <dcterms:modified xsi:type="dcterms:W3CDTF">2024-09-24T10:13:24Z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68E2D7DC-2375-4B4D-B58C-DF7B752982A4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0x010100B38ED07D4E402447BDAED8E8B0F9766B</vt:lpwstr>
  </property>
</Properties>
</file>