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625CBB4-E6FA-46E6-A47B-D97DA6CEDD91}">
          <p14:sldIdLst>
            <p14:sldId id="257"/>
          </p14:sldIdLst>
        </p14:section>
        <p14:section name="Alphabet board" id="{4B4B0634-C1AC-40F0-A8A8-2083B3EC2E74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Duff" initials="CD" lastIdx="1" clrIdx="0">
    <p:extLst>
      <p:ext uri="{19B8F6BF-5375-455C-9EA6-DF929625EA0E}">
        <p15:presenceInfo xmlns:p15="http://schemas.microsoft.com/office/powerpoint/2012/main" userId="S-1-5-21-365726231-3228051741-3453434853-29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5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6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8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57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0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5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3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1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9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45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A6EB-4B0E-45F5-91F0-13DDD2061C15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7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hheart.ie/bizzybreak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open.spotify.com/user/abm2687hhedrjkjx8axj80o5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29.png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hyperlink" Target="https://irishheart.ie/bizzybreaks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06BF045C-8E31-4114-B967-9A17F162BB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235C00-9FF8-F0CC-DD52-BA407B835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4" y="131953"/>
            <a:ext cx="4286250" cy="606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303F6D-551E-D802-EA71-7500FAA1DC9E}"/>
              </a:ext>
            </a:extLst>
          </p:cNvPr>
          <p:cNvSpPr txBox="1"/>
          <p:nvPr/>
        </p:nvSpPr>
        <p:spPr>
          <a:xfrm>
            <a:off x="6835476" y="6258978"/>
            <a:ext cx="56494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400" dirty="0"/>
              <a:t>Find this and more activities on </a:t>
            </a:r>
            <a:r>
              <a:rPr lang="en-IE" sz="1400"/>
              <a:t>the </a:t>
            </a:r>
            <a:r>
              <a:rPr lang="en-IE" sz="140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Bizzy </a:t>
            </a:r>
            <a:r>
              <a:rPr lang="en-IE" sz="14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Breaks webpage</a:t>
            </a:r>
            <a:r>
              <a:rPr lang="en-IE" sz="1400" dirty="0"/>
              <a:t>.</a:t>
            </a:r>
            <a:r>
              <a:rPr lang="en-US" sz="1400" dirty="0"/>
              <a:t> </a:t>
            </a:r>
            <a:endParaRPr lang="en-I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AFCDC-837A-6345-6110-3ACFAE373601}"/>
              </a:ext>
            </a:extLst>
          </p:cNvPr>
          <p:cNvSpPr txBox="1"/>
          <p:nvPr/>
        </p:nvSpPr>
        <p:spPr>
          <a:xfrm>
            <a:off x="412354" y="1611648"/>
            <a:ext cx="642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activity can be done standing at desks with chairs pushed in. Ask pupils to ensure that they  have enough space to move their arms and legs.</a:t>
            </a:r>
          </a:p>
          <a:p>
            <a:r>
              <a:rPr lang="en-US" dirty="0"/>
              <a:t>Music to accompany activities can be found on our </a:t>
            </a:r>
            <a:r>
              <a:rPr lang="en-US" dirty="0">
                <a:hlinkClick r:id="rId4"/>
              </a:rPr>
              <a:t>Spotify playlists </a:t>
            </a:r>
            <a:endParaRPr lang="en-I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58DA73-F1E2-F86E-DBF1-DA724E37E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87" y="532606"/>
            <a:ext cx="3162300" cy="5905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7B3469-F52D-EDBE-D9AD-41FD1FA685B6}"/>
              </a:ext>
            </a:extLst>
          </p:cNvPr>
          <p:cNvSpPr txBox="1"/>
          <p:nvPr/>
        </p:nvSpPr>
        <p:spPr>
          <a:xfrm>
            <a:off x="899333" y="3104268"/>
            <a:ext cx="5403813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b="1" dirty="0"/>
              <a:t>Alphabet board instructions:</a:t>
            </a:r>
          </a:p>
          <a:p>
            <a:pPr marL="342900" indent="-342900">
              <a:buAutoNum type="arabicPeriod"/>
            </a:pPr>
            <a:r>
              <a:rPr lang="en-IE" dirty="0">
                <a:cs typeface="Calibri"/>
              </a:rPr>
              <a:t>Select ‘Start slideshow from beginning’ (or press F5 key).</a:t>
            </a:r>
            <a:r>
              <a:rPr lang="en-IE" dirty="0">
                <a:ea typeface="+mn-lt"/>
                <a:cs typeface="+mn-lt"/>
              </a:rPr>
              <a:t> </a:t>
            </a:r>
            <a:r>
              <a:rPr lang="en-IE" b="1" dirty="0">
                <a:ea typeface="+mn-lt"/>
                <a:cs typeface="+mn-lt"/>
              </a:rPr>
              <a:t>This introduction slide will not be visible when presenting and just the alphabet board will be seen.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Click on a letter to highlight it and make a movement appear.</a:t>
            </a:r>
          </a:p>
          <a:p>
            <a:pPr marL="342900" indent="-342900">
              <a:buAutoNum type="arabicPeriod"/>
            </a:pPr>
            <a:r>
              <a:rPr lang="en-US" dirty="0"/>
              <a:t>Complete the movement that corresponds with the letter.</a:t>
            </a:r>
          </a:p>
          <a:p>
            <a:pPr marL="342900" indent="-342900">
              <a:buAutoNum type="arabicPeriod"/>
            </a:pPr>
            <a:r>
              <a:rPr lang="en-US" dirty="0"/>
              <a:t>Click on the letter again to make the picture disappear.  </a:t>
            </a:r>
            <a:endParaRPr lang="en-IE" dirty="0"/>
          </a:p>
        </p:txBody>
      </p:sp>
      <p:pic>
        <p:nvPicPr>
          <p:cNvPr id="2" name="Picture 1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9C04048D-F74C-F705-9D90-F2C4C02E1A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18691"/>
            <a:ext cx="2387691" cy="119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3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71B0B143-9E9C-080D-F355-342AE54BE4A4}"/>
              </a:ext>
            </a:extLst>
          </p:cNvPr>
          <p:cNvSpPr txBox="1"/>
          <p:nvPr/>
        </p:nvSpPr>
        <p:spPr>
          <a:xfrm>
            <a:off x="9820142" y="3364735"/>
            <a:ext cx="220312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a letter for a movement to 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the letter again to make it disappear. </a:t>
            </a:r>
          </a:p>
        </p:txBody>
      </p:sp>
      <p:sp>
        <p:nvSpPr>
          <p:cNvPr id="4" name="A"/>
          <p:cNvSpPr/>
          <p:nvPr/>
        </p:nvSpPr>
        <p:spPr>
          <a:xfrm>
            <a:off x="591172" y="0"/>
            <a:ext cx="1112805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B"/>
          <p:cNvSpPr/>
          <p:nvPr/>
        </p:nvSpPr>
        <p:spPr>
          <a:xfrm>
            <a:off x="2295149" y="0"/>
            <a:ext cx="1056700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"/>
          <p:cNvSpPr/>
          <p:nvPr/>
        </p:nvSpPr>
        <p:spPr>
          <a:xfrm>
            <a:off x="3943021" y="0"/>
            <a:ext cx="1039067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D"/>
          <p:cNvSpPr/>
          <p:nvPr/>
        </p:nvSpPr>
        <p:spPr>
          <a:xfrm>
            <a:off x="5573260" y="0"/>
            <a:ext cx="1170513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E"/>
          <p:cNvSpPr/>
          <p:nvPr/>
        </p:nvSpPr>
        <p:spPr>
          <a:xfrm>
            <a:off x="7334945" y="0"/>
            <a:ext cx="966931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F"/>
          <p:cNvSpPr/>
          <p:nvPr/>
        </p:nvSpPr>
        <p:spPr>
          <a:xfrm>
            <a:off x="8893048" y="0"/>
            <a:ext cx="92044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G"/>
          <p:cNvSpPr/>
          <p:nvPr/>
        </p:nvSpPr>
        <p:spPr>
          <a:xfrm>
            <a:off x="10404664" y="0"/>
            <a:ext cx="1196161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G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H"/>
          <p:cNvSpPr/>
          <p:nvPr/>
        </p:nvSpPr>
        <p:spPr>
          <a:xfrm>
            <a:off x="568782" y="1614021"/>
            <a:ext cx="1196161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I"/>
          <p:cNvSpPr/>
          <p:nvPr/>
        </p:nvSpPr>
        <p:spPr>
          <a:xfrm>
            <a:off x="2533191" y="1614021"/>
            <a:ext cx="588623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J"/>
          <p:cNvSpPr/>
          <p:nvPr/>
        </p:nvSpPr>
        <p:spPr>
          <a:xfrm>
            <a:off x="4148361" y="1614021"/>
            <a:ext cx="69602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J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K"/>
          <p:cNvSpPr/>
          <p:nvPr/>
        </p:nvSpPr>
        <p:spPr>
          <a:xfrm>
            <a:off x="5596994" y="1614021"/>
            <a:ext cx="1018227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L"/>
          <p:cNvSpPr/>
          <p:nvPr/>
        </p:nvSpPr>
        <p:spPr>
          <a:xfrm>
            <a:off x="7389446" y="1614021"/>
            <a:ext cx="857927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M"/>
          <p:cNvSpPr/>
          <p:nvPr/>
        </p:nvSpPr>
        <p:spPr>
          <a:xfrm>
            <a:off x="8514031" y="1614021"/>
            <a:ext cx="155523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N"/>
          <p:cNvSpPr/>
          <p:nvPr/>
        </p:nvSpPr>
        <p:spPr>
          <a:xfrm>
            <a:off x="10404664" y="1614021"/>
            <a:ext cx="1220206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"/>
          <p:cNvSpPr/>
          <p:nvPr/>
        </p:nvSpPr>
        <p:spPr>
          <a:xfrm>
            <a:off x="514279" y="3228042"/>
            <a:ext cx="124585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P"/>
          <p:cNvSpPr/>
          <p:nvPr/>
        </p:nvSpPr>
        <p:spPr>
          <a:xfrm>
            <a:off x="2288873" y="3228042"/>
            <a:ext cx="1013419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Q"/>
          <p:cNvSpPr/>
          <p:nvPr/>
        </p:nvSpPr>
        <p:spPr>
          <a:xfrm>
            <a:off x="3810009" y="3228042"/>
            <a:ext cx="1263487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Q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"/>
          <p:cNvSpPr/>
          <p:nvPr/>
        </p:nvSpPr>
        <p:spPr>
          <a:xfrm>
            <a:off x="5596994" y="3228042"/>
            <a:ext cx="1055097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S"/>
          <p:cNvSpPr/>
          <p:nvPr/>
        </p:nvSpPr>
        <p:spPr>
          <a:xfrm>
            <a:off x="7334945" y="3228042"/>
            <a:ext cx="920445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"/>
          <p:cNvSpPr/>
          <p:nvPr/>
        </p:nvSpPr>
        <p:spPr>
          <a:xfrm>
            <a:off x="8808984" y="3228042"/>
            <a:ext cx="96532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U"/>
          <p:cNvSpPr/>
          <p:nvPr/>
        </p:nvSpPr>
        <p:spPr>
          <a:xfrm>
            <a:off x="568782" y="4842064"/>
            <a:ext cx="1213795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U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V"/>
          <p:cNvSpPr/>
          <p:nvPr/>
        </p:nvSpPr>
        <p:spPr>
          <a:xfrm>
            <a:off x="2208723" y="4842064"/>
            <a:ext cx="1093569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W"/>
          <p:cNvSpPr/>
          <p:nvPr/>
        </p:nvSpPr>
        <p:spPr>
          <a:xfrm>
            <a:off x="3655449" y="4842064"/>
            <a:ext cx="1611339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X"/>
          <p:cNvSpPr/>
          <p:nvPr/>
        </p:nvSpPr>
        <p:spPr>
          <a:xfrm>
            <a:off x="5635467" y="4842064"/>
            <a:ext cx="101662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Y"/>
          <p:cNvSpPr/>
          <p:nvPr/>
        </p:nvSpPr>
        <p:spPr>
          <a:xfrm>
            <a:off x="7312502" y="4842063"/>
            <a:ext cx="965329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Z"/>
          <p:cNvSpPr/>
          <p:nvPr/>
        </p:nvSpPr>
        <p:spPr>
          <a:xfrm>
            <a:off x="8808984" y="4842063"/>
            <a:ext cx="934871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Rectangle 7">
            <a:extLst>
              <a:ext uri="{FF2B5EF4-FFF2-40B4-BE49-F238E27FC236}">
                <a16:creationId xmlns:a16="http://schemas.microsoft.com/office/drawing/2014/main" id="{222D6826-1DD6-44A4-AD7E-DC904C439E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33" name="Quack">
            <a:extLst>
              <a:ext uri="{FF2B5EF4-FFF2-40B4-BE49-F238E27FC236}">
                <a16:creationId xmlns:a16="http://schemas.microsoft.com/office/drawing/2014/main" id="{B2FB7ABA-BCF0-686B-2A00-46B85F040E3C}"/>
              </a:ext>
            </a:extLst>
          </p:cNvPr>
          <p:cNvGrpSpPr/>
          <p:nvPr/>
        </p:nvGrpSpPr>
        <p:grpSpPr>
          <a:xfrm>
            <a:off x="8105711" y="250465"/>
            <a:ext cx="4076700" cy="4743450"/>
            <a:chOff x="8105711" y="250465"/>
            <a:chExt cx="4076700" cy="4743450"/>
          </a:xfrm>
        </p:grpSpPr>
        <p:pic>
          <p:nvPicPr>
            <p:cNvPr id="62" name="Quack">
              <a:extLst>
                <a:ext uri="{FF2B5EF4-FFF2-40B4-BE49-F238E27FC236}">
                  <a16:creationId xmlns:a16="http://schemas.microsoft.com/office/drawing/2014/main" id="{D0B0D38A-BE93-462E-B77F-0CCF5B120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711" y="250465"/>
              <a:ext cx="4076700" cy="4743450"/>
            </a:xfrm>
            <a:prstGeom prst="rect">
              <a:avLst/>
            </a:prstGeom>
          </p:spPr>
        </p:pic>
        <p:sp>
          <p:nvSpPr>
            <p:cNvPr id="2" name="Waddle">
              <a:extLst>
                <a:ext uri="{FF2B5EF4-FFF2-40B4-BE49-F238E27FC236}">
                  <a16:creationId xmlns:a16="http://schemas.microsoft.com/office/drawing/2014/main" id="{C346701F-9525-E8B0-2131-94CB4A91C7C4}"/>
                </a:ext>
              </a:extLst>
            </p:cNvPr>
            <p:cNvSpPr txBox="1"/>
            <p:nvPr/>
          </p:nvSpPr>
          <p:spPr>
            <a:xfrm>
              <a:off x="8369320" y="4276262"/>
              <a:ext cx="33998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assoon Infant Std" panose="020B0503020103030203" pitchFamily="34" charset="0"/>
                </a:rPr>
                <a:t>Waddle like a duck</a:t>
              </a:r>
              <a:endParaRPr lang="en-IE" sz="2000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35" name="Yoga">
            <a:extLst>
              <a:ext uri="{FF2B5EF4-FFF2-40B4-BE49-F238E27FC236}">
                <a16:creationId xmlns:a16="http://schemas.microsoft.com/office/drawing/2014/main" id="{62F662E1-BF28-D5F8-B5BA-B22CB75D9F0D}"/>
              </a:ext>
            </a:extLst>
          </p:cNvPr>
          <p:cNvGrpSpPr/>
          <p:nvPr/>
        </p:nvGrpSpPr>
        <p:grpSpPr>
          <a:xfrm>
            <a:off x="3910009" y="135964"/>
            <a:ext cx="4533900" cy="4972050"/>
            <a:chOff x="3910009" y="135964"/>
            <a:chExt cx="4533900" cy="4972050"/>
          </a:xfrm>
        </p:grpSpPr>
        <p:pic>
          <p:nvPicPr>
            <p:cNvPr id="78" name="Yoga">
              <a:extLst>
                <a:ext uri="{FF2B5EF4-FFF2-40B4-BE49-F238E27FC236}">
                  <a16:creationId xmlns:a16="http://schemas.microsoft.com/office/drawing/2014/main" id="{AF2F507E-3515-4B8E-903A-93E97DF28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009" y="135964"/>
              <a:ext cx="4533900" cy="497205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0E6397-BD47-3459-449E-C2BEFB4FB2D9}"/>
                </a:ext>
              </a:extLst>
            </p:cNvPr>
            <p:cNvSpPr txBox="1"/>
            <p:nvPr/>
          </p:nvSpPr>
          <p:spPr>
            <a:xfrm>
              <a:off x="4232875" y="1254585"/>
              <a:ext cx="3923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Stretch arms and legs out wide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39" name="Zigzag">
            <a:extLst>
              <a:ext uri="{FF2B5EF4-FFF2-40B4-BE49-F238E27FC236}">
                <a16:creationId xmlns:a16="http://schemas.microsoft.com/office/drawing/2014/main" id="{9128FD5A-F649-A110-2B45-FC72FE2AF86E}"/>
              </a:ext>
            </a:extLst>
          </p:cNvPr>
          <p:cNvGrpSpPr/>
          <p:nvPr/>
        </p:nvGrpSpPr>
        <p:grpSpPr>
          <a:xfrm>
            <a:off x="2163088" y="2588207"/>
            <a:ext cx="4533900" cy="3781425"/>
            <a:chOff x="2163088" y="2588207"/>
            <a:chExt cx="4533900" cy="3781425"/>
          </a:xfrm>
        </p:grpSpPr>
        <p:pic>
          <p:nvPicPr>
            <p:cNvPr id="80" name="Zigzag">
              <a:extLst>
                <a:ext uri="{FF2B5EF4-FFF2-40B4-BE49-F238E27FC236}">
                  <a16:creationId xmlns:a16="http://schemas.microsoft.com/office/drawing/2014/main" id="{DD509D6C-2283-47BD-9748-F7402320A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88" y="2588207"/>
              <a:ext cx="4533900" cy="378142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493304-EF3D-7F00-6A9A-4C7A24AE6F96}"/>
                </a:ext>
              </a:extLst>
            </p:cNvPr>
            <p:cNvSpPr txBox="1"/>
            <p:nvPr/>
          </p:nvSpPr>
          <p:spPr>
            <a:xfrm>
              <a:off x="2795582" y="4019364"/>
              <a:ext cx="3315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Take a step diagonally 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43" name="Xylophone">
            <a:extLst>
              <a:ext uri="{FF2B5EF4-FFF2-40B4-BE49-F238E27FC236}">
                <a16:creationId xmlns:a16="http://schemas.microsoft.com/office/drawing/2014/main" id="{A84100AC-9044-0E5A-2AF5-D853131AD18A}"/>
              </a:ext>
            </a:extLst>
          </p:cNvPr>
          <p:cNvGrpSpPr/>
          <p:nvPr/>
        </p:nvGrpSpPr>
        <p:grpSpPr>
          <a:xfrm>
            <a:off x="7100805" y="324344"/>
            <a:ext cx="4524375" cy="4538321"/>
            <a:chOff x="7100805" y="324344"/>
            <a:chExt cx="4524375" cy="4538321"/>
          </a:xfrm>
        </p:grpSpPr>
        <p:pic>
          <p:nvPicPr>
            <p:cNvPr id="76" name="Xylophone">
              <a:extLst>
                <a:ext uri="{FF2B5EF4-FFF2-40B4-BE49-F238E27FC236}">
                  <a16:creationId xmlns:a16="http://schemas.microsoft.com/office/drawing/2014/main" id="{7F0F0EA5-4F26-41BB-92F0-5C88486A1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805" y="324344"/>
              <a:ext cx="4524375" cy="451485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C444444-C905-4A84-915E-FCEACEC5D7CA}"/>
                </a:ext>
              </a:extLst>
            </p:cNvPr>
            <p:cNvSpPr txBox="1"/>
            <p:nvPr/>
          </p:nvSpPr>
          <p:spPr>
            <a:xfrm>
              <a:off x="7312502" y="4216334"/>
              <a:ext cx="4088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Pretend to hold sticks in your hand and hit keys on a xylophone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47" name="Wipers">
            <a:extLst>
              <a:ext uri="{FF2B5EF4-FFF2-40B4-BE49-F238E27FC236}">
                <a16:creationId xmlns:a16="http://schemas.microsoft.com/office/drawing/2014/main" id="{AAA9333A-1CB0-9C29-9EDC-2500E2F45EC5}"/>
              </a:ext>
            </a:extLst>
          </p:cNvPr>
          <p:cNvGrpSpPr/>
          <p:nvPr/>
        </p:nvGrpSpPr>
        <p:grpSpPr>
          <a:xfrm>
            <a:off x="4186344" y="984726"/>
            <a:ext cx="4514850" cy="3971925"/>
            <a:chOff x="4186344" y="984726"/>
            <a:chExt cx="4514850" cy="3971925"/>
          </a:xfrm>
        </p:grpSpPr>
        <p:pic>
          <p:nvPicPr>
            <p:cNvPr id="74" name="Wipers">
              <a:extLst>
                <a:ext uri="{FF2B5EF4-FFF2-40B4-BE49-F238E27FC236}">
                  <a16:creationId xmlns:a16="http://schemas.microsoft.com/office/drawing/2014/main" id="{57C0999E-4D4F-4254-A0E1-DEB3111EB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344" y="984726"/>
              <a:ext cx="4514850" cy="397192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F0CAF50-2877-763B-FB90-E8678CFF00A0}"/>
                </a:ext>
              </a:extLst>
            </p:cNvPr>
            <p:cNvSpPr txBox="1"/>
            <p:nvPr/>
          </p:nvSpPr>
          <p:spPr>
            <a:xfrm>
              <a:off x="4586235" y="1779054"/>
              <a:ext cx="3820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Put your arms up. Move them side to side like window wipers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51" name="Vines">
            <a:extLst>
              <a:ext uri="{FF2B5EF4-FFF2-40B4-BE49-F238E27FC236}">
                <a16:creationId xmlns:a16="http://schemas.microsoft.com/office/drawing/2014/main" id="{BDC298B9-A27B-6924-E837-7A773265104F}"/>
              </a:ext>
            </a:extLst>
          </p:cNvPr>
          <p:cNvGrpSpPr/>
          <p:nvPr/>
        </p:nvGrpSpPr>
        <p:grpSpPr>
          <a:xfrm>
            <a:off x="5117365" y="1409096"/>
            <a:ext cx="3943350" cy="4425186"/>
            <a:chOff x="5117365" y="1409096"/>
            <a:chExt cx="3943350" cy="4425186"/>
          </a:xfrm>
        </p:grpSpPr>
        <p:pic>
          <p:nvPicPr>
            <p:cNvPr id="72" name="Vines">
              <a:extLst>
                <a:ext uri="{FF2B5EF4-FFF2-40B4-BE49-F238E27FC236}">
                  <a16:creationId xmlns:a16="http://schemas.microsoft.com/office/drawing/2014/main" id="{383A69F5-FA73-4EAF-8486-A0096D91C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365" y="1409096"/>
              <a:ext cx="3943350" cy="439102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158659-3C80-69D1-66BE-0EB5384F6F4C}"/>
                </a:ext>
              </a:extLst>
            </p:cNvPr>
            <p:cNvSpPr txBox="1"/>
            <p:nvPr/>
          </p:nvSpPr>
          <p:spPr>
            <a:xfrm>
              <a:off x="5299315" y="5187951"/>
              <a:ext cx="3425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Move your arms like swinging through vines in a jungle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55" name="Basketball">
            <a:extLst>
              <a:ext uri="{FF2B5EF4-FFF2-40B4-BE49-F238E27FC236}">
                <a16:creationId xmlns:a16="http://schemas.microsoft.com/office/drawing/2014/main" id="{FE832F33-F701-43CE-EE3F-14C6EDA13FDF}"/>
              </a:ext>
            </a:extLst>
          </p:cNvPr>
          <p:cNvGrpSpPr/>
          <p:nvPr/>
        </p:nvGrpSpPr>
        <p:grpSpPr>
          <a:xfrm>
            <a:off x="3437568" y="430466"/>
            <a:ext cx="5203591" cy="5762105"/>
            <a:chOff x="3437568" y="430466"/>
            <a:chExt cx="5203591" cy="5762105"/>
          </a:xfrm>
        </p:grpSpPr>
        <p:pic>
          <p:nvPicPr>
            <p:cNvPr id="29" name="Basketball">
              <a:extLst>
                <a:ext uri="{FF2B5EF4-FFF2-40B4-BE49-F238E27FC236}">
                  <a16:creationId xmlns:a16="http://schemas.microsoft.com/office/drawing/2014/main" id="{DC13B3A0-8B05-4D80-A2DF-CF9628942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736" y="430466"/>
              <a:ext cx="5203423" cy="5762105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16CC110-BA97-BFD3-D330-9ED10A62F0A4}"/>
                </a:ext>
              </a:extLst>
            </p:cNvPr>
            <p:cNvSpPr txBox="1"/>
            <p:nvPr/>
          </p:nvSpPr>
          <p:spPr>
            <a:xfrm>
              <a:off x="3437568" y="5785237"/>
              <a:ext cx="5203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Dribble an imaginary basketball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61" name="Apple">
            <a:extLst>
              <a:ext uri="{FF2B5EF4-FFF2-40B4-BE49-F238E27FC236}">
                <a16:creationId xmlns:a16="http://schemas.microsoft.com/office/drawing/2014/main" id="{ABA494A6-D4BC-8F1F-568F-D70836F9DD02}"/>
              </a:ext>
            </a:extLst>
          </p:cNvPr>
          <p:cNvGrpSpPr/>
          <p:nvPr/>
        </p:nvGrpSpPr>
        <p:grpSpPr>
          <a:xfrm>
            <a:off x="2517198" y="343090"/>
            <a:ext cx="5060074" cy="5821541"/>
            <a:chOff x="2517198" y="343090"/>
            <a:chExt cx="5060074" cy="5821541"/>
          </a:xfrm>
        </p:grpSpPr>
        <p:pic>
          <p:nvPicPr>
            <p:cNvPr id="3" name="Apple">
              <a:extLst>
                <a:ext uri="{FF2B5EF4-FFF2-40B4-BE49-F238E27FC236}">
                  <a16:creationId xmlns:a16="http://schemas.microsoft.com/office/drawing/2014/main" id="{F00A019F-A0F5-4384-ABD4-DBEDF7C42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198" y="343090"/>
              <a:ext cx="5060074" cy="5821541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7920CF3-0586-6682-3BBD-6570032393E8}"/>
                </a:ext>
              </a:extLst>
            </p:cNvPr>
            <p:cNvSpPr txBox="1"/>
            <p:nvPr/>
          </p:nvSpPr>
          <p:spPr>
            <a:xfrm>
              <a:off x="4116456" y="5395145"/>
              <a:ext cx="3201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Reach arms up high like you’re picking apples from a tree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65" name="Climb">
            <a:extLst>
              <a:ext uri="{FF2B5EF4-FFF2-40B4-BE49-F238E27FC236}">
                <a16:creationId xmlns:a16="http://schemas.microsoft.com/office/drawing/2014/main" id="{9D49D682-EEA1-7ECC-1CC0-D1E280EB515F}"/>
              </a:ext>
            </a:extLst>
          </p:cNvPr>
          <p:cNvGrpSpPr/>
          <p:nvPr/>
        </p:nvGrpSpPr>
        <p:grpSpPr>
          <a:xfrm>
            <a:off x="6473172" y="634526"/>
            <a:ext cx="4608703" cy="5307731"/>
            <a:chOff x="6473172" y="634526"/>
            <a:chExt cx="4608703" cy="5307731"/>
          </a:xfrm>
        </p:grpSpPr>
        <p:pic>
          <p:nvPicPr>
            <p:cNvPr id="37" name="Climb">
              <a:extLst>
                <a:ext uri="{FF2B5EF4-FFF2-40B4-BE49-F238E27FC236}">
                  <a16:creationId xmlns:a16="http://schemas.microsoft.com/office/drawing/2014/main" id="{31F79E50-2E50-4AFD-9A3B-73F94E0C5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172" y="634526"/>
              <a:ext cx="4608703" cy="5247865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5C5ED91-B2F3-4660-5C68-09262C391473}"/>
                </a:ext>
              </a:extLst>
            </p:cNvPr>
            <p:cNvSpPr txBox="1"/>
            <p:nvPr/>
          </p:nvSpPr>
          <p:spPr>
            <a:xfrm>
              <a:off x="6590442" y="5295926"/>
              <a:ext cx="4401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Lift knees and reach arms up like you’re climbing a ladder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69" name="Elephant">
            <a:extLst>
              <a:ext uri="{FF2B5EF4-FFF2-40B4-BE49-F238E27FC236}">
                <a16:creationId xmlns:a16="http://schemas.microsoft.com/office/drawing/2014/main" id="{42EBB6EF-9845-3DF0-943B-41A6F7D96FDB}"/>
              </a:ext>
            </a:extLst>
          </p:cNvPr>
          <p:cNvGrpSpPr/>
          <p:nvPr/>
        </p:nvGrpSpPr>
        <p:grpSpPr>
          <a:xfrm>
            <a:off x="3743372" y="1693757"/>
            <a:ext cx="4514850" cy="5105400"/>
            <a:chOff x="3743372" y="1693757"/>
            <a:chExt cx="4514850" cy="5105400"/>
          </a:xfrm>
        </p:grpSpPr>
        <p:pic>
          <p:nvPicPr>
            <p:cNvPr id="38" name="Elephant">
              <a:extLst>
                <a:ext uri="{FF2B5EF4-FFF2-40B4-BE49-F238E27FC236}">
                  <a16:creationId xmlns:a16="http://schemas.microsoft.com/office/drawing/2014/main" id="{9752FC21-3FBC-4656-BB47-EFF9D32A0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372" y="1693757"/>
              <a:ext cx="4514850" cy="51054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2E847A9-D295-D922-D31C-DB8001BA8873}"/>
                </a:ext>
              </a:extLst>
            </p:cNvPr>
            <p:cNvSpPr txBox="1"/>
            <p:nvPr/>
          </p:nvSpPr>
          <p:spPr>
            <a:xfrm>
              <a:off x="4076525" y="2640784"/>
              <a:ext cx="379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Put your arms together and swing them like an elephant’s trunk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73" name="Umbrella">
            <a:extLst>
              <a:ext uri="{FF2B5EF4-FFF2-40B4-BE49-F238E27FC236}">
                <a16:creationId xmlns:a16="http://schemas.microsoft.com/office/drawing/2014/main" id="{AC3D23BD-8A1F-3851-A472-9F899DC075A6}"/>
              </a:ext>
            </a:extLst>
          </p:cNvPr>
          <p:cNvGrpSpPr/>
          <p:nvPr/>
        </p:nvGrpSpPr>
        <p:grpSpPr>
          <a:xfrm>
            <a:off x="4508072" y="932597"/>
            <a:ext cx="4467225" cy="4724400"/>
            <a:chOff x="4508072" y="932597"/>
            <a:chExt cx="4467225" cy="4724400"/>
          </a:xfrm>
        </p:grpSpPr>
        <p:pic>
          <p:nvPicPr>
            <p:cNvPr id="70" name="Umbrella">
              <a:extLst>
                <a:ext uri="{FF2B5EF4-FFF2-40B4-BE49-F238E27FC236}">
                  <a16:creationId xmlns:a16="http://schemas.microsoft.com/office/drawing/2014/main" id="{A5B1DD3E-2868-4408-B975-74B399AB6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072" y="932597"/>
              <a:ext cx="4467225" cy="472440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5FFA007-EA67-5556-5702-1D514A2BE739}"/>
                </a:ext>
              </a:extLst>
            </p:cNvPr>
            <p:cNvSpPr txBox="1"/>
            <p:nvPr/>
          </p:nvSpPr>
          <p:spPr>
            <a:xfrm>
              <a:off x="4900374" y="4945316"/>
              <a:ext cx="379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Move your arms up and down like opening and closing an umbrella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77" name="Frog">
            <a:extLst>
              <a:ext uri="{FF2B5EF4-FFF2-40B4-BE49-F238E27FC236}">
                <a16:creationId xmlns:a16="http://schemas.microsoft.com/office/drawing/2014/main" id="{DBDAFBFB-423F-C88D-7060-689A436A2B5E}"/>
              </a:ext>
            </a:extLst>
          </p:cNvPr>
          <p:cNvGrpSpPr/>
          <p:nvPr/>
        </p:nvGrpSpPr>
        <p:grpSpPr>
          <a:xfrm>
            <a:off x="1228338" y="284247"/>
            <a:ext cx="4532269" cy="4943475"/>
            <a:chOff x="1228338" y="284247"/>
            <a:chExt cx="4532269" cy="4943475"/>
          </a:xfrm>
        </p:grpSpPr>
        <p:pic>
          <p:nvPicPr>
            <p:cNvPr id="40" name="Frog">
              <a:extLst>
                <a:ext uri="{FF2B5EF4-FFF2-40B4-BE49-F238E27FC236}">
                  <a16:creationId xmlns:a16="http://schemas.microsoft.com/office/drawing/2014/main" id="{A3F98A8D-BFB9-44F9-9B1D-D1B561799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138" y="284247"/>
              <a:ext cx="4514850" cy="4943475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87E31D8-9AEA-21A4-1E5A-2AF5F55585A8}"/>
                </a:ext>
              </a:extLst>
            </p:cNvPr>
            <p:cNvSpPr txBox="1"/>
            <p:nvPr/>
          </p:nvSpPr>
          <p:spPr>
            <a:xfrm>
              <a:off x="1228338" y="4646152"/>
              <a:ext cx="4532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Jump like a frog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82" name="Tiptoe">
            <a:extLst>
              <a:ext uri="{FF2B5EF4-FFF2-40B4-BE49-F238E27FC236}">
                <a16:creationId xmlns:a16="http://schemas.microsoft.com/office/drawing/2014/main" id="{64BCDD77-B615-DCCE-984C-DA06A3CDD882}"/>
              </a:ext>
            </a:extLst>
          </p:cNvPr>
          <p:cNvGrpSpPr/>
          <p:nvPr/>
        </p:nvGrpSpPr>
        <p:grpSpPr>
          <a:xfrm>
            <a:off x="2855052" y="1219313"/>
            <a:ext cx="4506649" cy="5086350"/>
            <a:chOff x="2855052" y="1219313"/>
            <a:chExt cx="4506649" cy="5086350"/>
          </a:xfrm>
        </p:grpSpPr>
        <p:pic>
          <p:nvPicPr>
            <p:cNvPr id="68" name="Tiptoe">
              <a:extLst>
                <a:ext uri="{FF2B5EF4-FFF2-40B4-BE49-F238E27FC236}">
                  <a16:creationId xmlns:a16="http://schemas.microsoft.com/office/drawing/2014/main" id="{4A40C81E-374C-41FA-A1E7-7D61DD2DB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901" y="1219313"/>
              <a:ext cx="4495800" cy="5086350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AE1FC4B-A181-BB7B-581A-E72F19C62EAD}"/>
                </a:ext>
              </a:extLst>
            </p:cNvPr>
            <p:cNvSpPr txBox="1"/>
            <p:nvPr/>
          </p:nvSpPr>
          <p:spPr>
            <a:xfrm>
              <a:off x="2855052" y="2296020"/>
              <a:ext cx="4490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Stand up onto your tiptoes</a:t>
              </a:r>
              <a:endParaRPr lang="en-IE" dirty="0"/>
            </a:p>
          </p:txBody>
        </p:sp>
      </p:grpSp>
      <p:grpSp>
        <p:nvGrpSpPr>
          <p:cNvPr id="84" name="Scoot">
            <a:extLst>
              <a:ext uri="{FF2B5EF4-FFF2-40B4-BE49-F238E27FC236}">
                <a16:creationId xmlns:a16="http://schemas.microsoft.com/office/drawing/2014/main" id="{78245B1E-D4FE-8F4A-CD47-0DB6F68B6C50}"/>
              </a:ext>
            </a:extLst>
          </p:cNvPr>
          <p:cNvGrpSpPr/>
          <p:nvPr/>
        </p:nvGrpSpPr>
        <p:grpSpPr>
          <a:xfrm>
            <a:off x="2946589" y="1620876"/>
            <a:ext cx="4534480" cy="5124450"/>
            <a:chOff x="2946589" y="1620876"/>
            <a:chExt cx="4534480" cy="5124450"/>
          </a:xfrm>
        </p:grpSpPr>
        <p:pic>
          <p:nvPicPr>
            <p:cNvPr id="66" name="Scoot">
              <a:extLst>
                <a:ext uri="{FF2B5EF4-FFF2-40B4-BE49-F238E27FC236}">
                  <a16:creationId xmlns:a16="http://schemas.microsoft.com/office/drawing/2014/main" id="{92C7BF9D-857B-490F-AF43-888FEA879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589" y="1620876"/>
              <a:ext cx="4524375" cy="512445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A15DB0A-0BD5-C966-658B-147D8E579EE8}"/>
                </a:ext>
              </a:extLst>
            </p:cNvPr>
            <p:cNvSpPr txBox="1"/>
            <p:nvPr/>
          </p:nvSpPr>
          <p:spPr>
            <a:xfrm>
              <a:off x="2956114" y="2425385"/>
              <a:ext cx="4524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Slide one foot on the floor like moving on a scooter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86" name="Rainbow">
            <a:extLst>
              <a:ext uri="{FF2B5EF4-FFF2-40B4-BE49-F238E27FC236}">
                <a16:creationId xmlns:a16="http://schemas.microsoft.com/office/drawing/2014/main" id="{244A453B-7111-F5C5-83E6-23ACA1451089}"/>
              </a:ext>
            </a:extLst>
          </p:cNvPr>
          <p:cNvGrpSpPr/>
          <p:nvPr/>
        </p:nvGrpSpPr>
        <p:grpSpPr>
          <a:xfrm>
            <a:off x="212254" y="377077"/>
            <a:ext cx="4533900" cy="5029200"/>
            <a:chOff x="212254" y="377077"/>
            <a:chExt cx="4533900" cy="5029200"/>
          </a:xfrm>
        </p:grpSpPr>
        <p:pic>
          <p:nvPicPr>
            <p:cNvPr id="64" name="Rainbow">
              <a:extLst>
                <a:ext uri="{FF2B5EF4-FFF2-40B4-BE49-F238E27FC236}">
                  <a16:creationId xmlns:a16="http://schemas.microsoft.com/office/drawing/2014/main" id="{07637645-42E6-4813-84D2-1557AC7B2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54" y="377077"/>
              <a:ext cx="4533900" cy="50292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C348C19-2E57-10C0-17C2-9E8B7EF9B8E6}"/>
                </a:ext>
              </a:extLst>
            </p:cNvPr>
            <p:cNvSpPr txBox="1"/>
            <p:nvPr/>
          </p:nvSpPr>
          <p:spPr>
            <a:xfrm>
              <a:off x="231815" y="1586451"/>
              <a:ext cx="44907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Move your arms in an arc over your head like a rainbow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88" name="Puddles">
            <a:extLst>
              <a:ext uri="{FF2B5EF4-FFF2-40B4-BE49-F238E27FC236}">
                <a16:creationId xmlns:a16="http://schemas.microsoft.com/office/drawing/2014/main" id="{5B334D8A-7CC3-ADED-6163-6FC2872D41F6}"/>
              </a:ext>
            </a:extLst>
          </p:cNvPr>
          <p:cNvGrpSpPr/>
          <p:nvPr/>
        </p:nvGrpSpPr>
        <p:grpSpPr>
          <a:xfrm>
            <a:off x="6250883" y="369971"/>
            <a:ext cx="4139944" cy="4772025"/>
            <a:chOff x="6250883" y="369971"/>
            <a:chExt cx="4139944" cy="4772025"/>
          </a:xfrm>
        </p:grpSpPr>
        <p:pic>
          <p:nvPicPr>
            <p:cNvPr id="60" name="Puddles">
              <a:extLst>
                <a:ext uri="{FF2B5EF4-FFF2-40B4-BE49-F238E27FC236}">
                  <a16:creationId xmlns:a16="http://schemas.microsoft.com/office/drawing/2014/main" id="{CCD51C72-1090-42EA-9600-A934AC04F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02" y="369971"/>
              <a:ext cx="4124325" cy="4772025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937AA47-B6D6-73D0-92CF-E02631C46FEC}"/>
                </a:ext>
              </a:extLst>
            </p:cNvPr>
            <p:cNvSpPr txBox="1"/>
            <p:nvPr/>
          </p:nvSpPr>
          <p:spPr>
            <a:xfrm>
              <a:off x="6250883" y="1191636"/>
              <a:ext cx="413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Step over (or jump into!) imaginary puddles on the floor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90" name="Octopus">
            <a:extLst>
              <a:ext uri="{FF2B5EF4-FFF2-40B4-BE49-F238E27FC236}">
                <a16:creationId xmlns:a16="http://schemas.microsoft.com/office/drawing/2014/main" id="{C98F04D4-46A3-2C90-FB67-A6867811B8BD}"/>
              </a:ext>
            </a:extLst>
          </p:cNvPr>
          <p:cNvGrpSpPr/>
          <p:nvPr/>
        </p:nvGrpSpPr>
        <p:grpSpPr>
          <a:xfrm>
            <a:off x="3284079" y="1947349"/>
            <a:ext cx="4495800" cy="4657725"/>
            <a:chOff x="3284079" y="1947349"/>
            <a:chExt cx="4495800" cy="4657725"/>
          </a:xfrm>
        </p:grpSpPr>
        <p:pic>
          <p:nvPicPr>
            <p:cNvPr id="58" name="Octopus">
              <a:extLst>
                <a:ext uri="{FF2B5EF4-FFF2-40B4-BE49-F238E27FC236}">
                  <a16:creationId xmlns:a16="http://schemas.microsoft.com/office/drawing/2014/main" id="{680D34E8-61DD-4E95-ABA8-243E2B2B5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079" y="1947349"/>
              <a:ext cx="4495800" cy="4657725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1004632-6953-6DAC-0B15-8506D4EFBE5F}"/>
                </a:ext>
              </a:extLst>
            </p:cNvPr>
            <p:cNvSpPr txBox="1"/>
            <p:nvPr/>
          </p:nvSpPr>
          <p:spPr>
            <a:xfrm>
              <a:off x="3405980" y="3029566"/>
              <a:ext cx="4334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Wriggle your arms and legs like an octopus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92" name="Nod">
            <a:extLst>
              <a:ext uri="{FF2B5EF4-FFF2-40B4-BE49-F238E27FC236}">
                <a16:creationId xmlns:a16="http://schemas.microsoft.com/office/drawing/2014/main" id="{25EE172B-A953-12CD-8624-C0A267141704}"/>
              </a:ext>
            </a:extLst>
          </p:cNvPr>
          <p:cNvGrpSpPr/>
          <p:nvPr/>
        </p:nvGrpSpPr>
        <p:grpSpPr>
          <a:xfrm>
            <a:off x="2760771" y="1454723"/>
            <a:ext cx="4463076" cy="4648200"/>
            <a:chOff x="2760771" y="1454723"/>
            <a:chExt cx="4463076" cy="4648200"/>
          </a:xfrm>
        </p:grpSpPr>
        <p:pic>
          <p:nvPicPr>
            <p:cNvPr id="56" name="Nod">
              <a:extLst>
                <a:ext uri="{FF2B5EF4-FFF2-40B4-BE49-F238E27FC236}">
                  <a16:creationId xmlns:a16="http://schemas.microsoft.com/office/drawing/2014/main" id="{5F90273B-B72B-4CF4-97F3-6C9B0E099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267" y="1454723"/>
              <a:ext cx="4276725" cy="4648200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CEA8ED6-CE83-E7D2-3EFC-3266D0695768}"/>
                </a:ext>
              </a:extLst>
            </p:cNvPr>
            <p:cNvSpPr txBox="1"/>
            <p:nvPr/>
          </p:nvSpPr>
          <p:spPr>
            <a:xfrm>
              <a:off x="2760771" y="5319593"/>
              <a:ext cx="4463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Slowly nod your head up and down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94" name="March">
            <a:extLst>
              <a:ext uri="{FF2B5EF4-FFF2-40B4-BE49-F238E27FC236}">
                <a16:creationId xmlns:a16="http://schemas.microsoft.com/office/drawing/2014/main" id="{F0731279-C67B-0317-BB84-A7F60DD08882}"/>
              </a:ext>
            </a:extLst>
          </p:cNvPr>
          <p:cNvGrpSpPr/>
          <p:nvPr/>
        </p:nvGrpSpPr>
        <p:grpSpPr>
          <a:xfrm>
            <a:off x="188161" y="1780803"/>
            <a:ext cx="4245841" cy="5010150"/>
            <a:chOff x="188161" y="1780803"/>
            <a:chExt cx="4245841" cy="5010150"/>
          </a:xfrm>
        </p:grpSpPr>
        <p:pic>
          <p:nvPicPr>
            <p:cNvPr id="54" name="March">
              <a:extLst>
                <a:ext uri="{FF2B5EF4-FFF2-40B4-BE49-F238E27FC236}">
                  <a16:creationId xmlns:a16="http://schemas.microsoft.com/office/drawing/2014/main" id="{B5801BAF-34A2-4C9C-A5EF-1BB58DBEA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77" y="1780803"/>
              <a:ext cx="4238625" cy="5010150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B6D81E8-6815-A2A0-6B10-2D0E753AB6F4}"/>
                </a:ext>
              </a:extLst>
            </p:cNvPr>
            <p:cNvSpPr txBox="1"/>
            <p:nvPr/>
          </p:nvSpPr>
          <p:spPr>
            <a:xfrm>
              <a:off x="188161" y="2746918"/>
              <a:ext cx="4234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March on the spot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96" name="Lift">
            <a:extLst>
              <a:ext uri="{FF2B5EF4-FFF2-40B4-BE49-F238E27FC236}">
                <a16:creationId xmlns:a16="http://schemas.microsoft.com/office/drawing/2014/main" id="{3D858DE2-35AA-0C8C-AA63-D4990814E692}"/>
              </a:ext>
            </a:extLst>
          </p:cNvPr>
          <p:cNvGrpSpPr/>
          <p:nvPr/>
        </p:nvGrpSpPr>
        <p:grpSpPr>
          <a:xfrm>
            <a:off x="1637128" y="-15600"/>
            <a:ext cx="4394311" cy="4953000"/>
            <a:chOff x="1637128" y="-15600"/>
            <a:chExt cx="4394311" cy="4953000"/>
          </a:xfrm>
        </p:grpSpPr>
        <p:pic>
          <p:nvPicPr>
            <p:cNvPr id="52" name="Lift">
              <a:extLst>
                <a:ext uri="{FF2B5EF4-FFF2-40B4-BE49-F238E27FC236}">
                  <a16:creationId xmlns:a16="http://schemas.microsoft.com/office/drawing/2014/main" id="{A83B5889-9290-4FCB-87FB-91EB6476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414" y="-15600"/>
              <a:ext cx="4391025" cy="4953000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39A211D-5BB8-3FEB-E88B-E043DB312E2A}"/>
                </a:ext>
              </a:extLst>
            </p:cNvPr>
            <p:cNvSpPr txBox="1"/>
            <p:nvPr/>
          </p:nvSpPr>
          <p:spPr>
            <a:xfrm>
              <a:off x="1637128" y="918728"/>
              <a:ext cx="4373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Lift imaginary weights up and down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98" name="Kick">
            <a:extLst>
              <a:ext uri="{FF2B5EF4-FFF2-40B4-BE49-F238E27FC236}">
                <a16:creationId xmlns:a16="http://schemas.microsoft.com/office/drawing/2014/main" id="{6BEAC66E-08DB-2197-0DF9-C7554C3D1AB3}"/>
              </a:ext>
            </a:extLst>
          </p:cNvPr>
          <p:cNvGrpSpPr/>
          <p:nvPr/>
        </p:nvGrpSpPr>
        <p:grpSpPr>
          <a:xfrm>
            <a:off x="691028" y="95013"/>
            <a:ext cx="4248150" cy="4762500"/>
            <a:chOff x="691028" y="95013"/>
            <a:chExt cx="4248150" cy="4762500"/>
          </a:xfrm>
        </p:grpSpPr>
        <p:pic>
          <p:nvPicPr>
            <p:cNvPr id="50" name="Kick">
              <a:extLst>
                <a:ext uri="{FF2B5EF4-FFF2-40B4-BE49-F238E27FC236}">
                  <a16:creationId xmlns:a16="http://schemas.microsoft.com/office/drawing/2014/main" id="{B5DFE44C-AAA1-41B5-A692-E4D876D4B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28" y="95013"/>
              <a:ext cx="4248150" cy="47625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8D2D1C0-6C71-32F8-03FC-9F5E0A15BDE0}"/>
                </a:ext>
              </a:extLst>
            </p:cNvPr>
            <p:cNvSpPr txBox="1"/>
            <p:nvPr/>
          </p:nvSpPr>
          <p:spPr>
            <a:xfrm>
              <a:off x="695517" y="4439948"/>
              <a:ext cx="4234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Kick your legs (keeping your feet low)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00764E5-9A37-26E8-0332-5C225C031476}"/>
              </a:ext>
            </a:extLst>
          </p:cNvPr>
          <p:cNvSpPr txBox="1"/>
          <p:nvPr/>
        </p:nvSpPr>
        <p:spPr>
          <a:xfrm>
            <a:off x="7416793" y="6407654"/>
            <a:ext cx="3504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Find more at </a:t>
            </a:r>
            <a:r>
              <a:rPr lang="en-US" sz="1400" dirty="0">
                <a:solidFill>
                  <a:srgbClr val="FF0000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irishheart.ie/</a:t>
            </a:r>
            <a:r>
              <a:rPr lang="en-US" sz="1400" dirty="0" err="1">
                <a:solidFill>
                  <a:srgbClr val="FF0000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bizzybreaks</a:t>
            </a:r>
            <a:endParaRPr lang="en-IE" sz="1400" dirty="0">
              <a:solidFill>
                <a:srgbClr val="FF0000"/>
              </a:solidFill>
            </a:endParaRPr>
          </a:p>
        </p:txBody>
      </p:sp>
      <p:grpSp>
        <p:nvGrpSpPr>
          <p:cNvPr id="100" name="Gallop">
            <a:extLst>
              <a:ext uri="{FF2B5EF4-FFF2-40B4-BE49-F238E27FC236}">
                <a16:creationId xmlns:a16="http://schemas.microsoft.com/office/drawing/2014/main" id="{0469B624-9FB8-B921-1BD3-CE1B0281C562}"/>
              </a:ext>
            </a:extLst>
          </p:cNvPr>
          <p:cNvGrpSpPr/>
          <p:nvPr/>
        </p:nvGrpSpPr>
        <p:grpSpPr>
          <a:xfrm>
            <a:off x="5346149" y="1790121"/>
            <a:ext cx="4457700" cy="4429125"/>
            <a:chOff x="5346149" y="1790121"/>
            <a:chExt cx="4457700" cy="4429125"/>
          </a:xfrm>
        </p:grpSpPr>
        <p:pic>
          <p:nvPicPr>
            <p:cNvPr id="42" name="Gallop">
              <a:extLst>
                <a:ext uri="{FF2B5EF4-FFF2-40B4-BE49-F238E27FC236}">
                  <a16:creationId xmlns:a16="http://schemas.microsoft.com/office/drawing/2014/main" id="{BEF4938A-E2EB-4DD3-8EB5-D553BAD3F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149" y="1790121"/>
              <a:ext cx="4457700" cy="4429125"/>
            </a:xfrm>
            <a:prstGeom prst="rect">
              <a:avLst/>
            </a:prstGeom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74652CA-4EB0-331F-FAB1-F17097325630}"/>
                </a:ext>
              </a:extLst>
            </p:cNvPr>
            <p:cNvSpPr txBox="1"/>
            <p:nvPr/>
          </p:nvSpPr>
          <p:spPr>
            <a:xfrm>
              <a:off x="5488993" y="5761185"/>
              <a:ext cx="4234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Gallop like a horse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102" name="Jump">
            <a:extLst>
              <a:ext uri="{FF2B5EF4-FFF2-40B4-BE49-F238E27FC236}">
                <a16:creationId xmlns:a16="http://schemas.microsoft.com/office/drawing/2014/main" id="{EA51D575-CC1F-65F6-BE42-4D7BD2A9728E}"/>
              </a:ext>
            </a:extLst>
          </p:cNvPr>
          <p:cNvGrpSpPr/>
          <p:nvPr/>
        </p:nvGrpSpPr>
        <p:grpSpPr>
          <a:xfrm>
            <a:off x="7342781" y="988000"/>
            <a:ext cx="4476750" cy="5000625"/>
            <a:chOff x="7342781" y="988000"/>
            <a:chExt cx="4476750" cy="5000625"/>
          </a:xfrm>
        </p:grpSpPr>
        <p:pic>
          <p:nvPicPr>
            <p:cNvPr id="48" name="Jump">
              <a:extLst>
                <a:ext uri="{FF2B5EF4-FFF2-40B4-BE49-F238E27FC236}">
                  <a16:creationId xmlns:a16="http://schemas.microsoft.com/office/drawing/2014/main" id="{5F040F29-B094-4429-95AE-BB22E98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781" y="988000"/>
              <a:ext cx="4476750" cy="5000625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AEBFB2D-4B17-EA86-3436-508A73AA0AC2}"/>
                </a:ext>
              </a:extLst>
            </p:cNvPr>
            <p:cNvSpPr txBox="1"/>
            <p:nvPr/>
          </p:nvSpPr>
          <p:spPr>
            <a:xfrm>
              <a:off x="7399684" y="2019114"/>
              <a:ext cx="4369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Skip with an imaginary rope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105" name="Ice skate">
            <a:extLst>
              <a:ext uri="{FF2B5EF4-FFF2-40B4-BE49-F238E27FC236}">
                <a16:creationId xmlns:a16="http://schemas.microsoft.com/office/drawing/2014/main" id="{E94D80FE-86B2-EDB5-FCB5-568C5D184E09}"/>
              </a:ext>
            </a:extLst>
          </p:cNvPr>
          <p:cNvGrpSpPr/>
          <p:nvPr/>
        </p:nvGrpSpPr>
        <p:grpSpPr>
          <a:xfrm>
            <a:off x="4556248" y="969184"/>
            <a:ext cx="4333513" cy="4972050"/>
            <a:chOff x="4556248" y="969184"/>
            <a:chExt cx="4333513" cy="4972050"/>
          </a:xfrm>
        </p:grpSpPr>
        <p:pic>
          <p:nvPicPr>
            <p:cNvPr id="46" name="Ice skate">
              <a:extLst>
                <a:ext uri="{FF2B5EF4-FFF2-40B4-BE49-F238E27FC236}">
                  <a16:creationId xmlns:a16="http://schemas.microsoft.com/office/drawing/2014/main" id="{9340CCA5-98FE-4F9D-998B-4886DC419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405" y="969184"/>
              <a:ext cx="4305300" cy="4972050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1CC88F4-A49D-1BB7-C39B-97EE4B0787D9}"/>
                </a:ext>
              </a:extLst>
            </p:cNvPr>
            <p:cNvSpPr txBox="1"/>
            <p:nvPr/>
          </p:nvSpPr>
          <p:spPr>
            <a:xfrm>
              <a:off x="4556248" y="1796505"/>
              <a:ext cx="4333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Slide your feet along the ground like skating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107" name="Helicopter">
            <a:extLst>
              <a:ext uri="{FF2B5EF4-FFF2-40B4-BE49-F238E27FC236}">
                <a16:creationId xmlns:a16="http://schemas.microsoft.com/office/drawing/2014/main" id="{9DA4E500-7120-CE7A-72FC-692315BF390B}"/>
              </a:ext>
            </a:extLst>
          </p:cNvPr>
          <p:cNvGrpSpPr/>
          <p:nvPr/>
        </p:nvGrpSpPr>
        <p:grpSpPr>
          <a:xfrm>
            <a:off x="2864587" y="958100"/>
            <a:ext cx="4524375" cy="4514850"/>
            <a:chOff x="2864587" y="958100"/>
            <a:chExt cx="4524375" cy="4514850"/>
          </a:xfrm>
        </p:grpSpPr>
        <p:pic>
          <p:nvPicPr>
            <p:cNvPr id="44" name="Helicopter">
              <a:extLst>
                <a:ext uri="{FF2B5EF4-FFF2-40B4-BE49-F238E27FC236}">
                  <a16:creationId xmlns:a16="http://schemas.microsoft.com/office/drawing/2014/main" id="{A7D8B79C-27DC-47BB-A84D-96963462F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587" y="958100"/>
              <a:ext cx="4524375" cy="451485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AA644CB-E19C-8D1D-BD2C-72EB0C8900B9}"/>
                </a:ext>
              </a:extLst>
            </p:cNvPr>
            <p:cNvSpPr txBox="1"/>
            <p:nvPr/>
          </p:nvSpPr>
          <p:spPr>
            <a:xfrm>
              <a:off x="2933936" y="2204814"/>
              <a:ext cx="4398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Spin your arms like a helicopter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grpSp>
        <p:nvGrpSpPr>
          <p:cNvPr id="109" name="Dance">
            <a:extLst>
              <a:ext uri="{FF2B5EF4-FFF2-40B4-BE49-F238E27FC236}">
                <a16:creationId xmlns:a16="http://schemas.microsoft.com/office/drawing/2014/main" id="{3C7CAB8B-916A-E123-61E9-287DD7AB7F06}"/>
              </a:ext>
            </a:extLst>
          </p:cNvPr>
          <p:cNvGrpSpPr/>
          <p:nvPr/>
        </p:nvGrpSpPr>
        <p:grpSpPr>
          <a:xfrm>
            <a:off x="3346682" y="1560271"/>
            <a:ext cx="4476750" cy="4638675"/>
            <a:chOff x="3346682" y="1560271"/>
            <a:chExt cx="4476750" cy="4638675"/>
          </a:xfrm>
        </p:grpSpPr>
        <p:pic>
          <p:nvPicPr>
            <p:cNvPr id="28" name="Dance">
              <a:extLst>
                <a:ext uri="{FF2B5EF4-FFF2-40B4-BE49-F238E27FC236}">
                  <a16:creationId xmlns:a16="http://schemas.microsoft.com/office/drawing/2014/main" id="{02BC060B-0AFA-4B67-BFDD-A520BBDEA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682" y="1560271"/>
              <a:ext cx="4476750" cy="4638675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3C2C681-61C0-57E2-F332-F30367747C5D}"/>
                </a:ext>
              </a:extLst>
            </p:cNvPr>
            <p:cNvSpPr txBox="1"/>
            <p:nvPr/>
          </p:nvSpPr>
          <p:spPr>
            <a:xfrm>
              <a:off x="3346682" y="2418187"/>
              <a:ext cx="4448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assoon Infant Std" panose="020B0503020103030203" pitchFamily="34" charset="0"/>
                </a:rPr>
                <a:t>Dance to the music</a:t>
              </a:r>
              <a:endParaRPr lang="en-IE" dirty="0">
                <a:latin typeface="Sassoon Infant Std" panose="020B0503020103030203" pitchFamily="34" charset="0"/>
              </a:endParaRPr>
            </a:p>
          </p:txBody>
        </p:sp>
      </p:grpSp>
      <p:pic>
        <p:nvPicPr>
          <p:cNvPr id="111" name="Picture 110" descr="A black and white logo&#10;&#10;Description automatically generated">
            <a:extLst>
              <a:ext uri="{FF2B5EF4-FFF2-40B4-BE49-F238E27FC236}">
                <a16:creationId xmlns:a16="http://schemas.microsoft.com/office/drawing/2014/main" id="{FE5C2F52-3DCA-653C-4D10-C3285AA71BA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142" y="5311579"/>
            <a:ext cx="2702064" cy="1800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34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2" grpId="0"/>
      <p:bldP spid="12" grpId="1"/>
      <p:bldP spid="16" grpId="0"/>
      <p:bldP spid="16" grpId="1"/>
      <p:bldP spid="20" grpId="0"/>
      <p:bldP spid="20" grpId="1"/>
      <p:bldP spid="24" grpId="0"/>
      <p:bldP spid="24" grpId="1"/>
      <p:bldP spid="30" grpId="0"/>
      <p:bldP spid="30" grpId="1"/>
      <p:bldP spid="5" grpId="0"/>
      <p:bldP spid="5" grpId="1"/>
      <p:bldP spid="9" grpId="0"/>
      <p:bldP spid="9" grpId="1"/>
      <p:bldP spid="13" grpId="0"/>
      <p:bldP spid="13" grpId="1"/>
      <p:bldP spid="17" grpId="0"/>
      <p:bldP spid="17" grpId="1"/>
      <p:bldP spid="21" grpId="0"/>
      <p:bldP spid="21" grpId="1"/>
      <p:bldP spid="25" grpId="0"/>
      <p:bldP spid="25" grpId="1"/>
      <p:bldP spid="31" grpId="0"/>
      <p:bldP spid="31" grpId="1"/>
      <p:bldP spid="6" grpId="0"/>
      <p:bldP spid="6" grpId="1"/>
      <p:bldP spid="10" grpId="0"/>
      <p:bldP spid="10" grpId="1"/>
      <p:bldP spid="14" grpId="0"/>
      <p:bldP spid="14" grpId="1"/>
      <p:bldP spid="18" grpId="0"/>
      <p:bldP spid="18" grpId="1"/>
      <p:bldP spid="22" grpId="0"/>
      <p:bldP spid="22" grpId="1"/>
      <p:bldP spid="26" grpId="0"/>
      <p:bldP spid="26" grpId="1"/>
      <p:bldP spid="7" grpId="0"/>
      <p:bldP spid="7" grpId="1"/>
      <p:bldP spid="11" grpId="0"/>
      <p:bldP spid="11" grpId="1"/>
      <p:bldP spid="15" grpId="0"/>
      <p:bldP spid="15" grpId="1"/>
      <p:bldP spid="19" grpId="0"/>
      <p:bldP spid="19" grpId="1"/>
      <p:bldP spid="23" grpId="0"/>
      <p:bldP spid="23" grpId="1"/>
      <p:bldP spid="27" grpId="0"/>
      <p:bldP spid="2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テーマ" val="4IKVoKdb"/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IMING" val="|2.1|2.4|2.9|97.1"/>
</p:tagLst>
</file>

<file path=ppt/theme/theme1.xml><?xml version="1.0" encoding="utf-8"?>
<a:theme xmlns:a="http://schemas.openxmlformats.org/drawingml/2006/main" name="Office テーマ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8ED07D4E402447BDAED8E8B0F9766B" ma:contentTypeVersion="10" ma:contentTypeDescription="Create a new document." ma:contentTypeScope="" ma:versionID="96e051f929cc8f5d4f8be713c3995cc2">
  <xsd:schema xmlns:xsd="http://www.w3.org/2001/XMLSchema" xmlns:xs="http://www.w3.org/2001/XMLSchema" xmlns:p="http://schemas.microsoft.com/office/2006/metadata/properties" xmlns:ns2="648970e6-7833-45a3-9c7a-7ba72a6a9008" targetNamespace="http://schemas.microsoft.com/office/2006/metadata/properties" ma:root="true" ma:fieldsID="5c5d9f0306bc5ce9cb99027dd5cf0383" ns2:_="">
    <xsd:import namespace="648970e6-7833-45a3-9c7a-7ba72a6a90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970e6-7833-45a3-9c7a-7ba72a6a9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801B86-6D1F-4257-9645-0392C6A88A65}">
  <ds:schemaRefs>
    <ds:schemaRef ds:uri="http://schemas.microsoft.com/office/infopath/2007/PartnerControls"/>
    <ds:schemaRef ds:uri="http://purl.org/dc/dcmitype/"/>
    <ds:schemaRef ds:uri="http://purl.org/dc/elements/1.1/"/>
    <ds:schemaRef ds:uri="5669a008-2400-46da-bb30-aea73247631a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16c5a3e-b63c-4236-b01a-e1e4eeca99c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E18BA9-0F9E-4135-B891-C8872D6EF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8970e6-7833-45a3-9c7a-7ba72a6a9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B90D21-7375-4D41-AF26-4D32230484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376</Words>
  <Application>Microsoft Office PowerPoint</Application>
  <PresentationFormat>Widescreen</PresentationFormat>
  <Paragraphs>63</Paragraphs>
  <Slides>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Sassoon Infant Std</vt:lpstr>
      <vt:lpstr>Office テーマ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tekhno logic</dc:creator>
  <cp:lastModifiedBy>Christina Duff</cp:lastModifiedBy>
  <cp:revision>26</cp:revision>
  <dcterms:created xsi:type="dcterms:W3CDTF">2016-01-15T11:12:34Z</dcterms:created>
  <dcterms:modified xsi:type="dcterms:W3CDTF">2024-11-04T16:59:33Z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69BE6FE2-6E12-40B8-B72B-F08455B805C5</vt:lpwstr>
  </property>
  <property fmtid="{D5CDD505-2E9C-101B-9397-08002B2CF9AE}" pid="3" name="ArticulatePath">
    <vt:lpwstr>https://irishheart-my.sharepoint.com/personal/cduff_irishheart_ie/Documents/Christina IHF/Active School Flag/Active School Week 2021/Interactive activities/alphabet-game</vt:lpwstr>
  </property>
  <property fmtid="{D5CDD505-2E9C-101B-9397-08002B2CF9AE}" pid="4" name="ContentTypeId">
    <vt:lpwstr>0x010100B38ED07D4E402447BDAED8E8B0F9766B</vt:lpwstr>
  </property>
</Properties>
</file>