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9" r:id="rId5"/>
    <p:sldId id="262" r:id="rId6"/>
    <p:sldId id="257"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eaching Notes (Read First)" id="{D6D1D5CD-EB60-4691-9BBF-8A7B5F32AF96}">
          <p14:sldIdLst>
            <p14:sldId id="259"/>
            <p14:sldId id="262"/>
          </p14:sldIdLst>
        </p14:section>
        <p14:section name="Activity (Slide show begins)" id="{A3CFFA6D-1460-4123-964C-1A63C5626729}">
          <p14:sldIdLst>
            <p14:sldId id="257"/>
            <p14:sldId id="261"/>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herine Scott" initials="KS" lastIdx="4" clrIdx="0">
    <p:extLst>
      <p:ext uri="{19B8F6BF-5375-455C-9EA6-DF929625EA0E}">
        <p15:presenceInfo xmlns:p15="http://schemas.microsoft.com/office/powerpoint/2012/main" userId="S::kscott@irishheart.ie::f0e549f8-a0fc-44e6-8b8d-e5d8813d7710" providerId="AD"/>
      </p:ext>
    </p:extLst>
  </p:cmAuthor>
  <p:cmAuthor id="2" name="Laura Hickey" initials="LH" lastIdx="1" clrIdx="1">
    <p:extLst>
      <p:ext uri="{19B8F6BF-5375-455C-9EA6-DF929625EA0E}">
        <p15:presenceInfo xmlns:p15="http://schemas.microsoft.com/office/powerpoint/2012/main" userId="9c03f614fdb2859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101"/>
    <a:srgbClr val="F20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B97E5B-592C-4AD3-805B-459E26619685}" v="213" dt="2020-09-24T15:27:33.3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8"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Hickey" userId="S::lhickey@irishheart.ie::38ce3479-65ca-4aa2-8368-bcf5644d9bba" providerId="AD" clId="Web-{07B97E5B-592C-4AD3-805B-459E26619685}"/>
    <pc:docChg chg="modSld">
      <pc:chgData name="Laura Hickey" userId="S::lhickey@irishheart.ie::38ce3479-65ca-4aa2-8368-bcf5644d9bba" providerId="AD" clId="Web-{07B97E5B-592C-4AD3-805B-459E26619685}" dt="2020-09-24T15:27:33.351" v="208" actId="20577"/>
      <pc:docMkLst>
        <pc:docMk/>
      </pc:docMkLst>
      <pc:sldChg chg="modSp">
        <pc:chgData name="Laura Hickey" userId="S::lhickey@irishheart.ie::38ce3479-65ca-4aa2-8368-bcf5644d9bba" providerId="AD" clId="Web-{07B97E5B-592C-4AD3-805B-459E26619685}" dt="2020-09-24T15:27:33.351" v="208" actId="20577"/>
        <pc:sldMkLst>
          <pc:docMk/>
          <pc:sldMk cId="4215381119" sldId="259"/>
        </pc:sldMkLst>
        <pc:spChg chg="mod">
          <ac:chgData name="Laura Hickey" userId="S::lhickey@irishheart.ie::38ce3479-65ca-4aa2-8368-bcf5644d9bba" providerId="AD" clId="Web-{07B97E5B-592C-4AD3-805B-459E26619685}" dt="2020-09-24T15:27:33.351" v="208" actId="20577"/>
          <ac:spMkLst>
            <pc:docMk/>
            <pc:sldMk cId="4215381119" sldId="259"/>
            <ac:spMk id="9" creationId="{A3BFD170-D774-4275-8C9D-EFE2776FD0A1}"/>
          </ac:spMkLst>
        </pc:spChg>
        <pc:picChg chg="mod">
          <ac:chgData name="Laura Hickey" userId="S::lhickey@irishheart.ie::38ce3479-65ca-4aa2-8368-bcf5644d9bba" providerId="AD" clId="Web-{07B97E5B-592C-4AD3-805B-459E26619685}" dt="2020-09-24T15:23:52.727" v="34" actId="14100"/>
          <ac:picMkLst>
            <pc:docMk/>
            <pc:sldMk cId="4215381119" sldId="259"/>
            <ac:picMk id="7" creationId="{6E5E6520-EC8E-474A-9813-33137FD4D49D}"/>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E7F33-3253-4982-B080-98EBC458E8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80834E9E-752C-4DE3-B5C7-8377FAC63B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08BAB008-5F2B-4451-9DDE-2C8B0C7588BF}"/>
              </a:ext>
            </a:extLst>
          </p:cNvPr>
          <p:cNvSpPr>
            <a:spLocks noGrp="1"/>
          </p:cNvSpPr>
          <p:nvPr>
            <p:ph type="dt" sz="half" idx="10"/>
          </p:nvPr>
        </p:nvSpPr>
        <p:spPr/>
        <p:txBody>
          <a:bodyPr/>
          <a:lstStyle/>
          <a:p>
            <a:fld id="{0DD545A5-9B78-4D16-88F9-8780B4AAD56F}" type="datetimeFigureOut">
              <a:rPr lang="en-IE" smtClean="0"/>
              <a:t>14/10/2020</a:t>
            </a:fld>
            <a:endParaRPr lang="en-IE"/>
          </a:p>
        </p:txBody>
      </p:sp>
      <p:sp>
        <p:nvSpPr>
          <p:cNvPr id="5" name="Footer Placeholder 4">
            <a:extLst>
              <a:ext uri="{FF2B5EF4-FFF2-40B4-BE49-F238E27FC236}">
                <a16:creationId xmlns:a16="http://schemas.microsoft.com/office/drawing/2014/main" id="{E3A1537A-E66A-45E3-A62A-77EAF41E6759}"/>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61EC490A-D76A-4504-81C0-C01DBC37B967}"/>
              </a:ext>
            </a:extLst>
          </p:cNvPr>
          <p:cNvSpPr>
            <a:spLocks noGrp="1"/>
          </p:cNvSpPr>
          <p:nvPr>
            <p:ph type="sldNum" sz="quarter" idx="12"/>
          </p:nvPr>
        </p:nvSpPr>
        <p:spPr/>
        <p:txBody>
          <a:bodyPr/>
          <a:lstStyle/>
          <a:p>
            <a:fld id="{E1AFC052-D826-48C7-A2C1-4C9B3EBA351C}" type="slidenum">
              <a:rPr lang="en-IE" smtClean="0"/>
              <a:t>‹#›</a:t>
            </a:fld>
            <a:endParaRPr lang="en-IE"/>
          </a:p>
        </p:txBody>
      </p:sp>
    </p:spTree>
    <p:extLst>
      <p:ext uri="{BB962C8B-B14F-4D97-AF65-F5344CB8AC3E}">
        <p14:creationId xmlns:p14="http://schemas.microsoft.com/office/powerpoint/2010/main" val="1958679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3D09B-3583-43A3-ABA2-5DEA415133D8}"/>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66CD6E23-ED1C-4563-B398-088760B2CE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EB20D7FE-BD03-4852-B00E-90979B7C80AC}"/>
              </a:ext>
            </a:extLst>
          </p:cNvPr>
          <p:cNvSpPr>
            <a:spLocks noGrp="1"/>
          </p:cNvSpPr>
          <p:nvPr>
            <p:ph type="dt" sz="half" idx="10"/>
          </p:nvPr>
        </p:nvSpPr>
        <p:spPr/>
        <p:txBody>
          <a:bodyPr/>
          <a:lstStyle/>
          <a:p>
            <a:fld id="{0DD545A5-9B78-4D16-88F9-8780B4AAD56F}" type="datetimeFigureOut">
              <a:rPr lang="en-IE" smtClean="0"/>
              <a:t>14/10/2020</a:t>
            </a:fld>
            <a:endParaRPr lang="en-IE"/>
          </a:p>
        </p:txBody>
      </p:sp>
      <p:sp>
        <p:nvSpPr>
          <p:cNvPr id="5" name="Footer Placeholder 4">
            <a:extLst>
              <a:ext uri="{FF2B5EF4-FFF2-40B4-BE49-F238E27FC236}">
                <a16:creationId xmlns:a16="http://schemas.microsoft.com/office/drawing/2014/main" id="{6C0EAB8C-17D4-483D-BF56-931803D40A1D}"/>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2B2A6CB8-3A77-4A48-8E69-AFC9574D1D71}"/>
              </a:ext>
            </a:extLst>
          </p:cNvPr>
          <p:cNvSpPr>
            <a:spLocks noGrp="1"/>
          </p:cNvSpPr>
          <p:nvPr>
            <p:ph type="sldNum" sz="quarter" idx="12"/>
          </p:nvPr>
        </p:nvSpPr>
        <p:spPr/>
        <p:txBody>
          <a:bodyPr/>
          <a:lstStyle/>
          <a:p>
            <a:fld id="{E1AFC052-D826-48C7-A2C1-4C9B3EBA351C}" type="slidenum">
              <a:rPr lang="en-IE" smtClean="0"/>
              <a:t>‹#›</a:t>
            </a:fld>
            <a:endParaRPr lang="en-IE"/>
          </a:p>
        </p:txBody>
      </p:sp>
    </p:spTree>
    <p:extLst>
      <p:ext uri="{BB962C8B-B14F-4D97-AF65-F5344CB8AC3E}">
        <p14:creationId xmlns:p14="http://schemas.microsoft.com/office/powerpoint/2010/main" val="2998604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3DA63A-111D-46F9-8A27-5C866E60D4E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CA3A9CA8-C170-4CEC-ACE5-F1D70598DE3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C3663A57-C151-4B15-B6C2-C07B76D3F373}"/>
              </a:ext>
            </a:extLst>
          </p:cNvPr>
          <p:cNvSpPr>
            <a:spLocks noGrp="1"/>
          </p:cNvSpPr>
          <p:nvPr>
            <p:ph type="dt" sz="half" idx="10"/>
          </p:nvPr>
        </p:nvSpPr>
        <p:spPr/>
        <p:txBody>
          <a:bodyPr/>
          <a:lstStyle/>
          <a:p>
            <a:fld id="{0DD545A5-9B78-4D16-88F9-8780B4AAD56F}" type="datetimeFigureOut">
              <a:rPr lang="en-IE" smtClean="0"/>
              <a:t>14/10/2020</a:t>
            </a:fld>
            <a:endParaRPr lang="en-IE"/>
          </a:p>
        </p:txBody>
      </p:sp>
      <p:sp>
        <p:nvSpPr>
          <p:cNvPr id="5" name="Footer Placeholder 4">
            <a:extLst>
              <a:ext uri="{FF2B5EF4-FFF2-40B4-BE49-F238E27FC236}">
                <a16:creationId xmlns:a16="http://schemas.microsoft.com/office/drawing/2014/main" id="{9FE62F24-4F6E-4FA9-8C17-E9D2198445D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00F43438-30AA-4054-BD73-BCBCFE729A1B}"/>
              </a:ext>
            </a:extLst>
          </p:cNvPr>
          <p:cNvSpPr>
            <a:spLocks noGrp="1"/>
          </p:cNvSpPr>
          <p:nvPr>
            <p:ph type="sldNum" sz="quarter" idx="12"/>
          </p:nvPr>
        </p:nvSpPr>
        <p:spPr/>
        <p:txBody>
          <a:bodyPr/>
          <a:lstStyle/>
          <a:p>
            <a:fld id="{E1AFC052-D826-48C7-A2C1-4C9B3EBA351C}" type="slidenum">
              <a:rPr lang="en-IE" smtClean="0"/>
              <a:t>‹#›</a:t>
            </a:fld>
            <a:endParaRPr lang="en-IE"/>
          </a:p>
        </p:txBody>
      </p:sp>
    </p:spTree>
    <p:extLst>
      <p:ext uri="{BB962C8B-B14F-4D97-AF65-F5344CB8AC3E}">
        <p14:creationId xmlns:p14="http://schemas.microsoft.com/office/powerpoint/2010/main" val="216590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C2A5F-FE0E-47C6-81D0-1E286D5D952A}"/>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597CD125-6B90-4330-AE66-CD0786BBA0C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EEACCEB4-7EF1-4005-A0FE-E4DE1815A404}"/>
              </a:ext>
            </a:extLst>
          </p:cNvPr>
          <p:cNvSpPr>
            <a:spLocks noGrp="1"/>
          </p:cNvSpPr>
          <p:nvPr>
            <p:ph type="dt" sz="half" idx="10"/>
          </p:nvPr>
        </p:nvSpPr>
        <p:spPr/>
        <p:txBody>
          <a:bodyPr/>
          <a:lstStyle/>
          <a:p>
            <a:fld id="{0DD545A5-9B78-4D16-88F9-8780B4AAD56F}" type="datetimeFigureOut">
              <a:rPr lang="en-IE" smtClean="0"/>
              <a:t>14/10/2020</a:t>
            </a:fld>
            <a:endParaRPr lang="en-IE"/>
          </a:p>
        </p:txBody>
      </p:sp>
      <p:sp>
        <p:nvSpPr>
          <p:cNvPr id="5" name="Footer Placeholder 4">
            <a:extLst>
              <a:ext uri="{FF2B5EF4-FFF2-40B4-BE49-F238E27FC236}">
                <a16:creationId xmlns:a16="http://schemas.microsoft.com/office/drawing/2014/main" id="{334AFC88-E695-44D5-B516-13DA21EBAD78}"/>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7A189FC3-69B7-4614-8FBA-5263B65AF541}"/>
              </a:ext>
            </a:extLst>
          </p:cNvPr>
          <p:cNvSpPr>
            <a:spLocks noGrp="1"/>
          </p:cNvSpPr>
          <p:nvPr>
            <p:ph type="sldNum" sz="quarter" idx="12"/>
          </p:nvPr>
        </p:nvSpPr>
        <p:spPr/>
        <p:txBody>
          <a:bodyPr/>
          <a:lstStyle/>
          <a:p>
            <a:fld id="{E1AFC052-D826-48C7-A2C1-4C9B3EBA351C}" type="slidenum">
              <a:rPr lang="en-IE" smtClean="0"/>
              <a:t>‹#›</a:t>
            </a:fld>
            <a:endParaRPr lang="en-IE"/>
          </a:p>
        </p:txBody>
      </p:sp>
    </p:spTree>
    <p:extLst>
      <p:ext uri="{BB962C8B-B14F-4D97-AF65-F5344CB8AC3E}">
        <p14:creationId xmlns:p14="http://schemas.microsoft.com/office/powerpoint/2010/main" val="34428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0DA0C-FB1C-4397-AAA5-C93B43A210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DDA0B284-9105-4F13-9270-1CB2756FE7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C17D760-F65D-4828-8452-4A597B8B28CB}"/>
              </a:ext>
            </a:extLst>
          </p:cNvPr>
          <p:cNvSpPr>
            <a:spLocks noGrp="1"/>
          </p:cNvSpPr>
          <p:nvPr>
            <p:ph type="dt" sz="half" idx="10"/>
          </p:nvPr>
        </p:nvSpPr>
        <p:spPr/>
        <p:txBody>
          <a:bodyPr/>
          <a:lstStyle/>
          <a:p>
            <a:fld id="{0DD545A5-9B78-4D16-88F9-8780B4AAD56F}" type="datetimeFigureOut">
              <a:rPr lang="en-IE" smtClean="0"/>
              <a:t>14/10/2020</a:t>
            </a:fld>
            <a:endParaRPr lang="en-IE"/>
          </a:p>
        </p:txBody>
      </p:sp>
      <p:sp>
        <p:nvSpPr>
          <p:cNvPr id="5" name="Footer Placeholder 4">
            <a:extLst>
              <a:ext uri="{FF2B5EF4-FFF2-40B4-BE49-F238E27FC236}">
                <a16:creationId xmlns:a16="http://schemas.microsoft.com/office/drawing/2014/main" id="{51E9F378-0F07-4BD9-B5AD-1916C4C1DE96}"/>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B2E6DC64-3A40-424E-848A-6E5F1263CDCD}"/>
              </a:ext>
            </a:extLst>
          </p:cNvPr>
          <p:cNvSpPr>
            <a:spLocks noGrp="1"/>
          </p:cNvSpPr>
          <p:nvPr>
            <p:ph type="sldNum" sz="quarter" idx="12"/>
          </p:nvPr>
        </p:nvSpPr>
        <p:spPr/>
        <p:txBody>
          <a:bodyPr/>
          <a:lstStyle/>
          <a:p>
            <a:fld id="{E1AFC052-D826-48C7-A2C1-4C9B3EBA351C}" type="slidenum">
              <a:rPr lang="en-IE" smtClean="0"/>
              <a:t>‹#›</a:t>
            </a:fld>
            <a:endParaRPr lang="en-IE"/>
          </a:p>
        </p:txBody>
      </p:sp>
    </p:spTree>
    <p:extLst>
      <p:ext uri="{BB962C8B-B14F-4D97-AF65-F5344CB8AC3E}">
        <p14:creationId xmlns:p14="http://schemas.microsoft.com/office/powerpoint/2010/main" val="403642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AF2F3-D231-4E50-85C1-18393F478278}"/>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E479CDA5-0003-450D-A8E5-B4AA143C288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AC847B8B-C359-4685-B681-D8A37207E2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20242E80-6AE4-4BF9-9E99-40A3C2C739E5}"/>
              </a:ext>
            </a:extLst>
          </p:cNvPr>
          <p:cNvSpPr>
            <a:spLocks noGrp="1"/>
          </p:cNvSpPr>
          <p:nvPr>
            <p:ph type="dt" sz="half" idx="10"/>
          </p:nvPr>
        </p:nvSpPr>
        <p:spPr/>
        <p:txBody>
          <a:bodyPr/>
          <a:lstStyle/>
          <a:p>
            <a:fld id="{0DD545A5-9B78-4D16-88F9-8780B4AAD56F}" type="datetimeFigureOut">
              <a:rPr lang="en-IE" smtClean="0"/>
              <a:t>14/10/2020</a:t>
            </a:fld>
            <a:endParaRPr lang="en-IE"/>
          </a:p>
        </p:txBody>
      </p:sp>
      <p:sp>
        <p:nvSpPr>
          <p:cNvPr id="6" name="Footer Placeholder 5">
            <a:extLst>
              <a:ext uri="{FF2B5EF4-FFF2-40B4-BE49-F238E27FC236}">
                <a16:creationId xmlns:a16="http://schemas.microsoft.com/office/drawing/2014/main" id="{440CC5BF-A770-4199-BBD5-1D44DAD685E6}"/>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334B10A3-4C3D-4ACD-BBCD-F17B11EEF50E}"/>
              </a:ext>
            </a:extLst>
          </p:cNvPr>
          <p:cNvSpPr>
            <a:spLocks noGrp="1"/>
          </p:cNvSpPr>
          <p:nvPr>
            <p:ph type="sldNum" sz="quarter" idx="12"/>
          </p:nvPr>
        </p:nvSpPr>
        <p:spPr/>
        <p:txBody>
          <a:bodyPr/>
          <a:lstStyle/>
          <a:p>
            <a:fld id="{E1AFC052-D826-48C7-A2C1-4C9B3EBA351C}" type="slidenum">
              <a:rPr lang="en-IE" smtClean="0"/>
              <a:t>‹#›</a:t>
            </a:fld>
            <a:endParaRPr lang="en-IE"/>
          </a:p>
        </p:txBody>
      </p:sp>
    </p:spTree>
    <p:extLst>
      <p:ext uri="{BB962C8B-B14F-4D97-AF65-F5344CB8AC3E}">
        <p14:creationId xmlns:p14="http://schemas.microsoft.com/office/powerpoint/2010/main" val="2021547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ED08E-32D6-41A5-9584-46461A9F2AAD}"/>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C88CF9A9-8E70-4FED-AF3D-88F0B53A41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4855B5-1817-4209-8372-E8C09A38C39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D82DFAB1-09C6-41E3-9B83-48F7D25F88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044F9D-2D19-4745-A982-E9FCA42531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5493A66E-EB54-4093-A639-776D83C5BC84}"/>
              </a:ext>
            </a:extLst>
          </p:cNvPr>
          <p:cNvSpPr>
            <a:spLocks noGrp="1"/>
          </p:cNvSpPr>
          <p:nvPr>
            <p:ph type="dt" sz="half" idx="10"/>
          </p:nvPr>
        </p:nvSpPr>
        <p:spPr/>
        <p:txBody>
          <a:bodyPr/>
          <a:lstStyle/>
          <a:p>
            <a:fld id="{0DD545A5-9B78-4D16-88F9-8780B4AAD56F}" type="datetimeFigureOut">
              <a:rPr lang="en-IE" smtClean="0"/>
              <a:t>14/10/2020</a:t>
            </a:fld>
            <a:endParaRPr lang="en-IE"/>
          </a:p>
        </p:txBody>
      </p:sp>
      <p:sp>
        <p:nvSpPr>
          <p:cNvPr id="8" name="Footer Placeholder 7">
            <a:extLst>
              <a:ext uri="{FF2B5EF4-FFF2-40B4-BE49-F238E27FC236}">
                <a16:creationId xmlns:a16="http://schemas.microsoft.com/office/drawing/2014/main" id="{AF773D63-E218-4240-AD69-52FE57E4FCEF}"/>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AFC6A552-B611-4560-B2CD-1A07462A2A78}"/>
              </a:ext>
            </a:extLst>
          </p:cNvPr>
          <p:cNvSpPr>
            <a:spLocks noGrp="1"/>
          </p:cNvSpPr>
          <p:nvPr>
            <p:ph type="sldNum" sz="quarter" idx="12"/>
          </p:nvPr>
        </p:nvSpPr>
        <p:spPr/>
        <p:txBody>
          <a:bodyPr/>
          <a:lstStyle/>
          <a:p>
            <a:fld id="{E1AFC052-D826-48C7-A2C1-4C9B3EBA351C}" type="slidenum">
              <a:rPr lang="en-IE" smtClean="0"/>
              <a:t>‹#›</a:t>
            </a:fld>
            <a:endParaRPr lang="en-IE"/>
          </a:p>
        </p:txBody>
      </p:sp>
    </p:spTree>
    <p:extLst>
      <p:ext uri="{BB962C8B-B14F-4D97-AF65-F5344CB8AC3E}">
        <p14:creationId xmlns:p14="http://schemas.microsoft.com/office/powerpoint/2010/main" val="3597329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620C4-F0B3-4297-89F5-F5262715E60B}"/>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BBBD28DD-C8C9-44BA-B4D4-4618F7357E39}"/>
              </a:ext>
            </a:extLst>
          </p:cNvPr>
          <p:cNvSpPr>
            <a:spLocks noGrp="1"/>
          </p:cNvSpPr>
          <p:nvPr>
            <p:ph type="dt" sz="half" idx="10"/>
          </p:nvPr>
        </p:nvSpPr>
        <p:spPr/>
        <p:txBody>
          <a:bodyPr/>
          <a:lstStyle/>
          <a:p>
            <a:fld id="{0DD545A5-9B78-4D16-88F9-8780B4AAD56F}" type="datetimeFigureOut">
              <a:rPr lang="en-IE" smtClean="0"/>
              <a:t>14/10/2020</a:t>
            </a:fld>
            <a:endParaRPr lang="en-IE"/>
          </a:p>
        </p:txBody>
      </p:sp>
      <p:sp>
        <p:nvSpPr>
          <p:cNvPr id="4" name="Footer Placeholder 3">
            <a:extLst>
              <a:ext uri="{FF2B5EF4-FFF2-40B4-BE49-F238E27FC236}">
                <a16:creationId xmlns:a16="http://schemas.microsoft.com/office/drawing/2014/main" id="{F688F246-369B-455C-8D50-38AE50915399}"/>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55BDA275-B299-47C8-80D3-C73CE53D62E2}"/>
              </a:ext>
            </a:extLst>
          </p:cNvPr>
          <p:cNvSpPr>
            <a:spLocks noGrp="1"/>
          </p:cNvSpPr>
          <p:nvPr>
            <p:ph type="sldNum" sz="quarter" idx="12"/>
          </p:nvPr>
        </p:nvSpPr>
        <p:spPr/>
        <p:txBody>
          <a:bodyPr/>
          <a:lstStyle/>
          <a:p>
            <a:fld id="{E1AFC052-D826-48C7-A2C1-4C9B3EBA351C}" type="slidenum">
              <a:rPr lang="en-IE" smtClean="0"/>
              <a:t>‹#›</a:t>
            </a:fld>
            <a:endParaRPr lang="en-IE"/>
          </a:p>
        </p:txBody>
      </p:sp>
    </p:spTree>
    <p:extLst>
      <p:ext uri="{BB962C8B-B14F-4D97-AF65-F5344CB8AC3E}">
        <p14:creationId xmlns:p14="http://schemas.microsoft.com/office/powerpoint/2010/main" val="846518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C2E471-E2E4-4F85-9582-53A96002BBD3}"/>
              </a:ext>
            </a:extLst>
          </p:cNvPr>
          <p:cNvSpPr>
            <a:spLocks noGrp="1"/>
          </p:cNvSpPr>
          <p:nvPr>
            <p:ph type="dt" sz="half" idx="10"/>
          </p:nvPr>
        </p:nvSpPr>
        <p:spPr/>
        <p:txBody>
          <a:bodyPr/>
          <a:lstStyle/>
          <a:p>
            <a:fld id="{0DD545A5-9B78-4D16-88F9-8780B4AAD56F}" type="datetimeFigureOut">
              <a:rPr lang="en-IE" smtClean="0"/>
              <a:t>14/10/2020</a:t>
            </a:fld>
            <a:endParaRPr lang="en-IE"/>
          </a:p>
        </p:txBody>
      </p:sp>
      <p:sp>
        <p:nvSpPr>
          <p:cNvPr id="3" name="Footer Placeholder 2">
            <a:extLst>
              <a:ext uri="{FF2B5EF4-FFF2-40B4-BE49-F238E27FC236}">
                <a16:creationId xmlns:a16="http://schemas.microsoft.com/office/drawing/2014/main" id="{D3E6B4B6-4644-4267-9863-56B7A5C405AF}"/>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75094AAA-77A4-4904-815E-02D7F6155857}"/>
              </a:ext>
            </a:extLst>
          </p:cNvPr>
          <p:cNvSpPr>
            <a:spLocks noGrp="1"/>
          </p:cNvSpPr>
          <p:nvPr>
            <p:ph type="sldNum" sz="quarter" idx="12"/>
          </p:nvPr>
        </p:nvSpPr>
        <p:spPr/>
        <p:txBody>
          <a:bodyPr/>
          <a:lstStyle/>
          <a:p>
            <a:fld id="{E1AFC052-D826-48C7-A2C1-4C9B3EBA351C}" type="slidenum">
              <a:rPr lang="en-IE" smtClean="0"/>
              <a:t>‹#›</a:t>
            </a:fld>
            <a:endParaRPr lang="en-IE"/>
          </a:p>
        </p:txBody>
      </p:sp>
    </p:spTree>
    <p:extLst>
      <p:ext uri="{BB962C8B-B14F-4D97-AF65-F5344CB8AC3E}">
        <p14:creationId xmlns:p14="http://schemas.microsoft.com/office/powerpoint/2010/main" val="1981745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7A386-C9F9-4B44-AFCE-7E0D6C6A0C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5CB6F0B1-02E0-43F2-A86B-22ABE54706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FC0B7A32-A63E-46E4-A9DF-DE55E56F85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0E60EB-65C2-49FA-8824-5D209B2F54F6}"/>
              </a:ext>
            </a:extLst>
          </p:cNvPr>
          <p:cNvSpPr>
            <a:spLocks noGrp="1"/>
          </p:cNvSpPr>
          <p:nvPr>
            <p:ph type="dt" sz="half" idx="10"/>
          </p:nvPr>
        </p:nvSpPr>
        <p:spPr/>
        <p:txBody>
          <a:bodyPr/>
          <a:lstStyle/>
          <a:p>
            <a:fld id="{0DD545A5-9B78-4D16-88F9-8780B4AAD56F}" type="datetimeFigureOut">
              <a:rPr lang="en-IE" smtClean="0"/>
              <a:t>14/10/2020</a:t>
            </a:fld>
            <a:endParaRPr lang="en-IE"/>
          </a:p>
        </p:txBody>
      </p:sp>
      <p:sp>
        <p:nvSpPr>
          <p:cNvPr id="6" name="Footer Placeholder 5">
            <a:extLst>
              <a:ext uri="{FF2B5EF4-FFF2-40B4-BE49-F238E27FC236}">
                <a16:creationId xmlns:a16="http://schemas.microsoft.com/office/drawing/2014/main" id="{2BCEA0E7-198F-4EFD-B8F8-4DB291320DB1}"/>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8ECA2C2C-590C-49F6-8F01-CE80E582FD31}"/>
              </a:ext>
            </a:extLst>
          </p:cNvPr>
          <p:cNvSpPr>
            <a:spLocks noGrp="1"/>
          </p:cNvSpPr>
          <p:nvPr>
            <p:ph type="sldNum" sz="quarter" idx="12"/>
          </p:nvPr>
        </p:nvSpPr>
        <p:spPr/>
        <p:txBody>
          <a:bodyPr/>
          <a:lstStyle/>
          <a:p>
            <a:fld id="{E1AFC052-D826-48C7-A2C1-4C9B3EBA351C}" type="slidenum">
              <a:rPr lang="en-IE" smtClean="0"/>
              <a:t>‹#›</a:t>
            </a:fld>
            <a:endParaRPr lang="en-IE"/>
          </a:p>
        </p:txBody>
      </p:sp>
    </p:spTree>
    <p:extLst>
      <p:ext uri="{BB962C8B-B14F-4D97-AF65-F5344CB8AC3E}">
        <p14:creationId xmlns:p14="http://schemas.microsoft.com/office/powerpoint/2010/main" val="832550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81B97-9462-44AB-ADD9-C88F9FC650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24A7A92E-45B7-4A29-B0A8-2A4174F17C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0B09D047-1CF9-4304-BF8B-92C1BDC320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F1F31C-5493-45E9-BBC3-4CA699953908}"/>
              </a:ext>
            </a:extLst>
          </p:cNvPr>
          <p:cNvSpPr>
            <a:spLocks noGrp="1"/>
          </p:cNvSpPr>
          <p:nvPr>
            <p:ph type="dt" sz="half" idx="10"/>
          </p:nvPr>
        </p:nvSpPr>
        <p:spPr/>
        <p:txBody>
          <a:bodyPr/>
          <a:lstStyle/>
          <a:p>
            <a:fld id="{0DD545A5-9B78-4D16-88F9-8780B4AAD56F}" type="datetimeFigureOut">
              <a:rPr lang="en-IE" smtClean="0"/>
              <a:t>14/10/2020</a:t>
            </a:fld>
            <a:endParaRPr lang="en-IE"/>
          </a:p>
        </p:txBody>
      </p:sp>
      <p:sp>
        <p:nvSpPr>
          <p:cNvPr id="6" name="Footer Placeholder 5">
            <a:extLst>
              <a:ext uri="{FF2B5EF4-FFF2-40B4-BE49-F238E27FC236}">
                <a16:creationId xmlns:a16="http://schemas.microsoft.com/office/drawing/2014/main" id="{C4C1A692-4B05-4C1B-874F-CA7EA1623D52}"/>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E8957BB6-9036-408F-86D5-7A3190B9E5A9}"/>
              </a:ext>
            </a:extLst>
          </p:cNvPr>
          <p:cNvSpPr>
            <a:spLocks noGrp="1"/>
          </p:cNvSpPr>
          <p:nvPr>
            <p:ph type="sldNum" sz="quarter" idx="12"/>
          </p:nvPr>
        </p:nvSpPr>
        <p:spPr/>
        <p:txBody>
          <a:bodyPr/>
          <a:lstStyle/>
          <a:p>
            <a:fld id="{E1AFC052-D826-48C7-A2C1-4C9B3EBA351C}" type="slidenum">
              <a:rPr lang="en-IE" smtClean="0"/>
              <a:t>‹#›</a:t>
            </a:fld>
            <a:endParaRPr lang="en-IE"/>
          </a:p>
        </p:txBody>
      </p:sp>
    </p:spTree>
    <p:extLst>
      <p:ext uri="{BB962C8B-B14F-4D97-AF65-F5344CB8AC3E}">
        <p14:creationId xmlns:p14="http://schemas.microsoft.com/office/powerpoint/2010/main" val="1685851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91ADBE-3E8A-499F-B874-45B7D74714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8A3ACAD4-2D92-4631-A9CB-ACF4FD7CC8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9C5AE01D-0BEE-4D90-BEA4-596A51F277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D545A5-9B78-4D16-88F9-8780B4AAD56F}" type="datetimeFigureOut">
              <a:rPr lang="en-IE" smtClean="0"/>
              <a:t>14/10/2020</a:t>
            </a:fld>
            <a:endParaRPr lang="en-IE"/>
          </a:p>
        </p:txBody>
      </p:sp>
      <p:sp>
        <p:nvSpPr>
          <p:cNvPr id="5" name="Footer Placeholder 4">
            <a:extLst>
              <a:ext uri="{FF2B5EF4-FFF2-40B4-BE49-F238E27FC236}">
                <a16:creationId xmlns:a16="http://schemas.microsoft.com/office/drawing/2014/main" id="{FB1A3BEF-4100-49B0-9ABC-0DA38620D4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FE3E7B39-6660-4D52-A1C2-E78805EFBC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AFC052-D826-48C7-A2C1-4C9B3EBA351C}" type="slidenum">
              <a:rPr lang="en-IE" smtClean="0"/>
              <a:t>‹#›</a:t>
            </a:fld>
            <a:endParaRPr lang="en-IE"/>
          </a:p>
        </p:txBody>
      </p:sp>
    </p:spTree>
    <p:extLst>
      <p:ext uri="{BB962C8B-B14F-4D97-AF65-F5344CB8AC3E}">
        <p14:creationId xmlns:p14="http://schemas.microsoft.com/office/powerpoint/2010/main" val="1058778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7" name="Picture 6" descr="A picture containing drawing&#10;&#10;Description automatically generated">
            <a:extLst>
              <a:ext uri="{FF2B5EF4-FFF2-40B4-BE49-F238E27FC236}">
                <a16:creationId xmlns:a16="http://schemas.microsoft.com/office/drawing/2014/main" id="{6E5E6520-EC8E-474A-9813-33137FD4D49D}"/>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0" y="0"/>
            <a:ext cx="3172204" cy="1472636"/>
          </a:xfrm>
          <a:prstGeom prst="rect">
            <a:avLst/>
          </a:prstGeom>
        </p:spPr>
      </p:pic>
      <p:sp>
        <p:nvSpPr>
          <p:cNvPr id="5" name="Rectangle 4">
            <a:extLst>
              <a:ext uri="{FF2B5EF4-FFF2-40B4-BE49-F238E27FC236}">
                <a16:creationId xmlns:a16="http://schemas.microsoft.com/office/drawing/2014/main" id="{95AD6DB4-807E-40EC-830E-49250A76423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Title 19">
            <a:extLst>
              <a:ext uri="{FF2B5EF4-FFF2-40B4-BE49-F238E27FC236}">
                <a16:creationId xmlns:a16="http://schemas.microsoft.com/office/drawing/2014/main" id="{A3BFD170-D774-4275-8C9D-EFE2776FD0A1}"/>
              </a:ext>
            </a:extLst>
          </p:cNvPr>
          <p:cNvSpPr txBox="1">
            <a:spLocks/>
          </p:cNvSpPr>
          <p:nvPr/>
        </p:nvSpPr>
        <p:spPr>
          <a:xfrm>
            <a:off x="165651" y="2511844"/>
            <a:ext cx="11595653" cy="476547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1600" b="1" dirty="0"/>
              <a:t>Curriculum Links</a:t>
            </a:r>
            <a:br>
              <a:rPr lang="en-US" sz="1600" dirty="0"/>
            </a:br>
            <a:r>
              <a:rPr lang="en-US" sz="1600" b="1" dirty="0">
                <a:solidFill>
                  <a:srgbClr val="FF0000"/>
                </a:solidFill>
              </a:rPr>
              <a:t>SPHE - </a:t>
            </a:r>
            <a:r>
              <a:rPr lang="en-US" sz="1600" b="1" dirty="0"/>
              <a:t>Strand</a:t>
            </a:r>
            <a:r>
              <a:rPr lang="en-US" sz="1600" dirty="0"/>
              <a:t>:</a:t>
            </a:r>
            <a:r>
              <a:rPr lang="en-US" sz="1600" dirty="0">
                <a:solidFill>
                  <a:srgbClr val="000000"/>
                </a:solidFill>
              </a:rPr>
              <a:t> Myself</a:t>
            </a:r>
            <a:r>
              <a:rPr lang="en-US" sz="1600" dirty="0"/>
              <a:t> </a:t>
            </a:r>
            <a:r>
              <a:rPr lang="en-US" sz="1600" b="1" dirty="0"/>
              <a:t>Strand Unit</a:t>
            </a:r>
            <a:r>
              <a:rPr lang="en-US" sz="1600" dirty="0"/>
              <a:t>: Taking Care of my Body</a:t>
            </a:r>
            <a:br>
              <a:rPr lang="en-US" sz="1600" dirty="0"/>
            </a:br>
            <a:r>
              <a:rPr lang="en-US" sz="1600" b="1" dirty="0">
                <a:solidFill>
                  <a:srgbClr val="FF0000"/>
                </a:solidFill>
              </a:rPr>
              <a:t>Mathematics - </a:t>
            </a:r>
            <a:r>
              <a:rPr lang="en-US" sz="1600" b="1" dirty="0"/>
              <a:t>Strand</a:t>
            </a:r>
            <a:r>
              <a:rPr lang="en-US" sz="1600" dirty="0"/>
              <a:t>: Early Mathematical Activities </a:t>
            </a:r>
            <a:r>
              <a:rPr lang="en-US" sz="1600" b="1" dirty="0"/>
              <a:t>Strand Unit</a:t>
            </a:r>
            <a:r>
              <a:rPr lang="en-US" sz="1600" dirty="0"/>
              <a:t>: Ordering</a:t>
            </a:r>
            <a:br>
              <a:rPr lang="en-US" sz="1600" dirty="0"/>
            </a:br>
            <a:br>
              <a:rPr lang="en-US" sz="1600" dirty="0"/>
            </a:br>
            <a:r>
              <a:rPr lang="en-US" sz="1600" b="1" dirty="0"/>
              <a:t>Learning Outcomes:</a:t>
            </a:r>
            <a:br>
              <a:rPr lang="en-US" sz="1600" dirty="0"/>
            </a:br>
            <a:r>
              <a:rPr lang="en-US" sz="1600" dirty="0"/>
              <a:t>Pupils will practice sequence and order pictures of instructions for how to prepare a fruit salad. Pupils will recognise opportunities for hand hygiene in food preparation. Pupils will examine a practical example of hand and food hygiene. Pupils will explore fruit for a balanced diet.</a:t>
            </a:r>
          </a:p>
          <a:p>
            <a:pPr algn="l"/>
            <a:endParaRPr lang="en-US" sz="1600" dirty="0"/>
          </a:p>
          <a:p>
            <a:pPr algn="l"/>
            <a:r>
              <a:rPr lang="en-US" sz="1800" b="1" dirty="0"/>
              <a:t>How to use this slide show</a:t>
            </a:r>
            <a:br>
              <a:rPr lang="en-US" sz="1600" b="1" dirty="0"/>
            </a:br>
            <a:br>
              <a:rPr lang="en-US" sz="1600" b="1" dirty="0"/>
            </a:br>
            <a:r>
              <a:rPr lang="en-US" sz="1600" b="1" dirty="0"/>
              <a:t>1. </a:t>
            </a:r>
            <a:r>
              <a:rPr lang="en-GB" sz="1600" dirty="0">
                <a:solidFill>
                  <a:srgbClr val="FF0000"/>
                </a:solidFill>
              </a:rPr>
              <a:t>Select ‘Start slideshow from beginning’ (or press F5 key).</a:t>
            </a:r>
          </a:p>
          <a:p>
            <a:pPr algn="l"/>
            <a:br>
              <a:rPr lang="en-GB" sz="1600" dirty="0">
                <a:solidFill>
                  <a:srgbClr val="FF0000"/>
                </a:solidFill>
              </a:rPr>
            </a:br>
            <a:r>
              <a:rPr lang="en-US" sz="1600" dirty="0"/>
              <a:t>You will see pictures of instructions for how to prepare a fruit salad. Ask the pupils to place them in the correct order.</a:t>
            </a:r>
          </a:p>
          <a:p>
            <a:pPr algn="l"/>
            <a:r>
              <a:rPr lang="en-US" sz="1600" dirty="0"/>
              <a:t> When you click on the picture it will sort itself into the correct position. </a:t>
            </a:r>
            <a:br>
              <a:rPr lang="en-US" sz="1600" dirty="0"/>
            </a:br>
            <a:br>
              <a:rPr lang="en-US" sz="1600" dirty="0"/>
            </a:br>
            <a:r>
              <a:rPr lang="en-US" sz="1600" dirty="0"/>
              <a:t>*Please note if you click anywhere else on the page it will skip forward to the next slide. If this happens just press back to the slide you missed. You can do this by pressing the up arrow on your keyboard.</a:t>
            </a:r>
            <a:br>
              <a:rPr lang="en-US" sz="1600" dirty="0"/>
            </a:br>
            <a:br>
              <a:rPr lang="en-US" sz="1600" dirty="0"/>
            </a:br>
            <a:r>
              <a:rPr lang="en-US" sz="1600" b="1" dirty="0"/>
              <a:t>2. </a:t>
            </a:r>
            <a:r>
              <a:rPr lang="en-US" sz="1600" dirty="0"/>
              <a:t>Click on the white space to move onto the next slide or press the down arrow.</a:t>
            </a:r>
          </a:p>
          <a:p>
            <a:pPr algn="l"/>
            <a:endParaRPr lang="en-US" sz="1600" dirty="0"/>
          </a:p>
          <a:p>
            <a:pPr algn="l"/>
            <a:r>
              <a:rPr lang="en-US" sz="1600" b="1" dirty="0"/>
              <a:t>3. </a:t>
            </a:r>
            <a:r>
              <a:rPr lang="en-US" sz="1600" dirty="0"/>
              <a:t>The last slide shows the correct sequence. Keep clicking to see each step appear. </a:t>
            </a:r>
            <a:br>
              <a:rPr lang="en-US" sz="1600" dirty="0"/>
            </a:br>
            <a:br>
              <a:rPr lang="en-US" sz="1600" dirty="0"/>
            </a:br>
            <a:r>
              <a:rPr lang="en-US" sz="1600" b="1" dirty="0"/>
              <a:t>4. </a:t>
            </a:r>
            <a:r>
              <a:rPr lang="en-US" sz="1600" dirty="0"/>
              <a:t>Test it out before you try it with the class.</a:t>
            </a:r>
            <a:endParaRPr lang="en-US" sz="1600" dirty="0">
              <a:cs typeface="Calibri Light"/>
            </a:endParaRPr>
          </a:p>
          <a:p>
            <a:pPr algn="l"/>
            <a:r>
              <a:rPr lang="en-US" sz="1600" dirty="0"/>
              <a:t>*We have prepared a worksheet for individual or smaller group work that is available online.</a:t>
            </a:r>
            <a:endParaRPr lang="en-US" sz="1600" dirty="0">
              <a:cs typeface="Calibri Light" panose="020F0302020204030204"/>
            </a:endParaRPr>
          </a:p>
          <a:p>
            <a:pPr algn="l"/>
            <a:endParaRPr lang="en-US" sz="1500" dirty="0"/>
          </a:p>
          <a:p>
            <a:pPr algn="l"/>
            <a:endParaRPr lang="en-US" sz="1500" dirty="0"/>
          </a:p>
        </p:txBody>
      </p:sp>
      <p:sp>
        <p:nvSpPr>
          <p:cNvPr id="11" name="Title 19">
            <a:extLst>
              <a:ext uri="{FF2B5EF4-FFF2-40B4-BE49-F238E27FC236}">
                <a16:creationId xmlns:a16="http://schemas.microsoft.com/office/drawing/2014/main" id="{C9497171-AA13-4C17-9EEE-77A12C28811B}"/>
              </a:ext>
            </a:extLst>
          </p:cNvPr>
          <p:cNvSpPr txBox="1">
            <a:spLocks/>
          </p:cNvSpPr>
          <p:nvPr/>
        </p:nvSpPr>
        <p:spPr>
          <a:xfrm>
            <a:off x="3154017" y="419318"/>
            <a:ext cx="7780866" cy="61612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solidFill>
                  <a:srgbClr val="FF0000"/>
                </a:solidFill>
              </a:rPr>
              <a:t>Fruit Salad Sequence</a:t>
            </a:r>
            <a:endParaRPr lang="en-IE" sz="3600" b="1" dirty="0">
              <a:solidFill>
                <a:srgbClr val="FF0000"/>
              </a:solidFill>
            </a:endParaRPr>
          </a:p>
        </p:txBody>
      </p:sp>
    </p:spTree>
    <p:extLst>
      <p:ext uri="{BB962C8B-B14F-4D97-AF65-F5344CB8AC3E}">
        <p14:creationId xmlns:p14="http://schemas.microsoft.com/office/powerpoint/2010/main" val="4215381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7" name="Picture 6" descr="A picture containing drawing&#10;&#10;Description automatically generated">
            <a:extLst>
              <a:ext uri="{FF2B5EF4-FFF2-40B4-BE49-F238E27FC236}">
                <a16:creationId xmlns:a16="http://schemas.microsoft.com/office/drawing/2014/main" id="{6E5E6520-EC8E-474A-9813-33137FD4D49D}"/>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0" y="-55562"/>
            <a:ext cx="3317631" cy="1537451"/>
          </a:xfrm>
          <a:prstGeom prst="rect">
            <a:avLst/>
          </a:prstGeom>
        </p:spPr>
      </p:pic>
      <p:sp>
        <p:nvSpPr>
          <p:cNvPr id="5" name="Rectangle 4">
            <a:extLst>
              <a:ext uri="{FF2B5EF4-FFF2-40B4-BE49-F238E27FC236}">
                <a16:creationId xmlns:a16="http://schemas.microsoft.com/office/drawing/2014/main" id="{95AD6DB4-807E-40EC-830E-49250A76423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Title 19">
            <a:extLst>
              <a:ext uri="{FF2B5EF4-FFF2-40B4-BE49-F238E27FC236}">
                <a16:creationId xmlns:a16="http://schemas.microsoft.com/office/drawing/2014/main" id="{A3BFD170-D774-4275-8C9D-EFE2776FD0A1}"/>
              </a:ext>
            </a:extLst>
          </p:cNvPr>
          <p:cNvSpPr txBox="1">
            <a:spLocks/>
          </p:cNvSpPr>
          <p:nvPr/>
        </p:nvSpPr>
        <p:spPr>
          <a:xfrm>
            <a:off x="530086" y="2605286"/>
            <a:ext cx="11131827" cy="46720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1600" b="1" dirty="0"/>
              <a:t>Teaching Notes </a:t>
            </a:r>
          </a:p>
          <a:p>
            <a:pPr algn="l"/>
            <a:r>
              <a:rPr lang="en-US" sz="1600" dirty="0"/>
              <a:t>Key points to note for each sequence: </a:t>
            </a:r>
          </a:p>
          <a:p>
            <a:pPr algn="l"/>
            <a:endParaRPr lang="en-US" sz="1600" b="1" dirty="0"/>
          </a:p>
          <a:p>
            <a:pPr algn="l"/>
            <a:r>
              <a:rPr lang="en-US" sz="1600" b="1" dirty="0">
                <a:solidFill>
                  <a:srgbClr val="FF0000"/>
                </a:solidFill>
              </a:rPr>
              <a:t>1. Wash Hands </a:t>
            </a:r>
          </a:p>
          <a:p>
            <a:pPr algn="l"/>
            <a:r>
              <a:rPr lang="en-US" sz="1600" dirty="0"/>
              <a:t>It’s really important to wash our hands. Washing our hands helps to keep them clean and keeps germs away. </a:t>
            </a:r>
          </a:p>
          <a:p>
            <a:pPr algn="l"/>
            <a:r>
              <a:rPr lang="en-US" sz="1600" dirty="0"/>
              <a:t>When preparing a fruit salad we should wash our hands 1. Before we touch food. 2. Before we eat. 3. After we eat. Follow the HSE guidelines on handwashing.  </a:t>
            </a:r>
          </a:p>
          <a:p>
            <a:pPr algn="l"/>
            <a:r>
              <a:rPr lang="en-US" sz="1600" b="1" dirty="0">
                <a:solidFill>
                  <a:srgbClr val="FF0000"/>
                </a:solidFill>
              </a:rPr>
              <a:t>2. Pick Fruit</a:t>
            </a:r>
          </a:p>
          <a:p>
            <a:pPr algn="l"/>
            <a:r>
              <a:rPr lang="en-US" sz="1600" dirty="0"/>
              <a:t>For a fruit salad we like to pick lots of different </a:t>
            </a:r>
            <a:r>
              <a:rPr lang="en-US" sz="1600" dirty="0" err="1"/>
              <a:t>colour</a:t>
            </a:r>
            <a:r>
              <a:rPr lang="en-US" sz="1600" dirty="0"/>
              <a:t> fruit. By eating loads of different types of fruit we help our bodies to be healthy. Can you think of what </a:t>
            </a:r>
            <a:r>
              <a:rPr lang="en-US" sz="1600" dirty="0" err="1"/>
              <a:t>colours</a:t>
            </a:r>
            <a:r>
              <a:rPr lang="en-US" sz="1600" dirty="0"/>
              <a:t> the fruits could be? </a:t>
            </a:r>
          </a:p>
          <a:p>
            <a:pPr algn="l"/>
            <a:r>
              <a:rPr lang="en-US" sz="1600" b="1" dirty="0">
                <a:solidFill>
                  <a:srgbClr val="FF0000"/>
                </a:solidFill>
              </a:rPr>
              <a:t>3. Wash Fruit </a:t>
            </a:r>
          </a:p>
          <a:p>
            <a:pPr algn="l"/>
            <a:r>
              <a:rPr lang="en-US" sz="1600" dirty="0"/>
              <a:t>We wash our fruit to make sure it’s clean before we eat it. </a:t>
            </a:r>
          </a:p>
          <a:p>
            <a:pPr algn="l"/>
            <a:r>
              <a:rPr lang="en-US" sz="1600" b="1" dirty="0">
                <a:solidFill>
                  <a:srgbClr val="FF0000"/>
                </a:solidFill>
              </a:rPr>
              <a:t>4. Chop Fruit</a:t>
            </a:r>
          </a:p>
          <a:p>
            <a:pPr algn="l"/>
            <a:r>
              <a:rPr lang="en-US" sz="1600" dirty="0"/>
              <a:t>For the next step we chop the fruit with the help of a grown up. </a:t>
            </a:r>
          </a:p>
          <a:p>
            <a:pPr algn="l"/>
            <a:r>
              <a:rPr lang="en-US" sz="1600" b="1" dirty="0">
                <a:solidFill>
                  <a:srgbClr val="FF0000"/>
                </a:solidFill>
              </a:rPr>
              <a:t>5. Put in a Bowl</a:t>
            </a:r>
          </a:p>
          <a:p>
            <a:pPr algn="l"/>
            <a:r>
              <a:rPr lang="en-US" sz="1600" dirty="0"/>
              <a:t>We use a big spoon and mix all the fruit together in a big bowl. There are loads of bright </a:t>
            </a:r>
            <a:r>
              <a:rPr lang="en-US" sz="1600" dirty="0" err="1"/>
              <a:t>colours</a:t>
            </a:r>
            <a:r>
              <a:rPr lang="en-US" sz="1600" dirty="0"/>
              <a:t>. What </a:t>
            </a:r>
            <a:r>
              <a:rPr lang="en-US" sz="1600" dirty="0" err="1"/>
              <a:t>colours</a:t>
            </a:r>
            <a:r>
              <a:rPr lang="en-US" sz="1600" dirty="0"/>
              <a:t> could there be?  </a:t>
            </a:r>
          </a:p>
          <a:p>
            <a:pPr algn="l"/>
            <a:r>
              <a:rPr lang="en-US" sz="1600" dirty="0"/>
              <a:t>There is one missing step. Finally we get to eat some yummy fruit. What can you taste? </a:t>
            </a:r>
          </a:p>
          <a:p>
            <a:pPr algn="l"/>
            <a:endParaRPr lang="en-US" sz="1600" dirty="0"/>
          </a:p>
          <a:p>
            <a:pPr algn="l"/>
            <a:r>
              <a:rPr lang="en-US" sz="1600" b="1" dirty="0"/>
              <a:t>Discussion Prompts </a:t>
            </a:r>
          </a:p>
          <a:p>
            <a:pPr algn="l"/>
            <a:r>
              <a:rPr lang="en-US" sz="1600" dirty="0"/>
              <a:t>You can use the Flashcards to </a:t>
            </a:r>
            <a:r>
              <a:rPr lang="en-US" sz="1600" dirty="0" err="1"/>
              <a:t>familiarise</a:t>
            </a:r>
            <a:r>
              <a:rPr lang="en-US" sz="1600" dirty="0"/>
              <a:t> the pupils with different types of fruit.</a:t>
            </a:r>
            <a:endParaRPr lang="en-US" sz="1600" b="1" dirty="0"/>
          </a:p>
          <a:p>
            <a:pPr algn="l"/>
            <a:r>
              <a:rPr lang="en-US" sz="1600" dirty="0"/>
              <a:t>	Sequence: Encourage pupils to think about the sequence and why the order is important? </a:t>
            </a:r>
          </a:p>
          <a:p>
            <a:pPr algn="l"/>
            <a:r>
              <a:rPr lang="en-US" sz="1600" dirty="0"/>
              <a:t>	Hygiene:  Ask pupils why it’s important to wash our hands and the fruit first. </a:t>
            </a:r>
          </a:p>
          <a:p>
            <a:pPr algn="l"/>
            <a:r>
              <a:rPr lang="en-US" sz="1600" dirty="0"/>
              <a:t>	Fruit: Encourage pupils to think about what fruit they might like to add? What new fruit would they like to try? </a:t>
            </a:r>
          </a:p>
          <a:p>
            <a:pPr algn="l"/>
            <a:r>
              <a:rPr lang="en-US" sz="1600" dirty="0"/>
              <a:t>	Ask pupils what </a:t>
            </a:r>
            <a:r>
              <a:rPr lang="en-US" sz="1600" dirty="0" err="1"/>
              <a:t>colours</a:t>
            </a:r>
            <a:r>
              <a:rPr lang="en-US" sz="1600" dirty="0"/>
              <a:t> the fruit are? </a:t>
            </a:r>
          </a:p>
          <a:p>
            <a:pPr algn="l"/>
            <a:endParaRPr lang="en-US" sz="1500" dirty="0"/>
          </a:p>
          <a:p>
            <a:pPr algn="l"/>
            <a:r>
              <a:rPr lang="en-US" sz="1500" dirty="0"/>
              <a:t>	</a:t>
            </a:r>
          </a:p>
          <a:p>
            <a:pPr algn="l"/>
            <a:r>
              <a:rPr lang="en-US" sz="1500" dirty="0"/>
              <a:t>	</a:t>
            </a:r>
          </a:p>
        </p:txBody>
      </p:sp>
      <p:sp>
        <p:nvSpPr>
          <p:cNvPr id="11" name="Title 19">
            <a:extLst>
              <a:ext uri="{FF2B5EF4-FFF2-40B4-BE49-F238E27FC236}">
                <a16:creationId xmlns:a16="http://schemas.microsoft.com/office/drawing/2014/main" id="{C9497171-AA13-4C17-9EEE-77A12C28811B}"/>
              </a:ext>
            </a:extLst>
          </p:cNvPr>
          <p:cNvSpPr txBox="1">
            <a:spLocks/>
          </p:cNvSpPr>
          <p:nvPr/>
        </p:nvSpPr>
        <p:spPr>
          <a:xfrm>
            <a:off x="3154017" y="419318"/>
            <a:ext cx="7780866" cy="61612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solidFill>
                  <a:srgbClr val="FF0000"/>
                </a:solidFill>
              </a:rPr>
              <a:t>Fruit Salad Sequence</a:t>
            </a:r>
            <a:endParaRPr lang="en-IE" sz="3600" b="1" dirty="0">
              <a:solidFill>
                <a:srgbClr val="FF0000"/>
              </a:solidFill>
            </a:endParaRPr>
          </a:p>
        </p:txBody>
      </p:sp>
    </p:spTree>
    <p:extLst>
      <p:ext uri="{BB962C8B-B14F-4D97-AF65-F5344CB8AC3E}">
        <p14:creationId xmlns:p14="http://schemas.microsoft.com/office/powerpoint/2010/main" val="3109357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DDB1FE44-B231-429D-945C-FA03675EE2E7}"/>
              </a:ext>
            </a:extLst>
          </p:cNvPr>
          <p:cNvSpPr>
            <a:spLocks noGrp="1"/>
          </p:cNvSpPr>
          <p:nvPr>
            <p:ph type="title"/>
          </p:nvPr>
        </p:nvSpPr>
        <p:spPr>
          <a:xfrm>
            <a:off x="3572933" y="679605"/>
            <a:ext cx="7161328" cy="1023112"/>
          </a:xfrm>
        </p:spPr>
        <p:txBody>
          <a:bodyPr>
            <a:normAutofit/>
          </a:bodyPr>
          <a:lstStyle/>
          <a:p>
            <a:r>
              <a:rPr lang="en-US" sz="2800" dirty="0"/>
              <a:t>Place the pictures in the correct sequence. </a:t>
            </a:r>
            <a:br>
              <a:rPr lang="en-US" sz="2800" dirty="0"/>
            </a:br>
            <a:r>
              <a:rPr lang="en-US" sz="2800" dirty="0"/>
              <a:t>Click on the picture to see if you are correct. </a:t>
            </a:r>
            <a:endParaRPr lang="en-IE" sz="2800" dirty="0"/>
          </a:p>
        </p:txBody>
      </p:sp>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0" y="-55562"/>
            <a:ext cx="3572933" cy="1655762"/>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 name="TextBox 1">
            <a:extLst>
              <a:ext uri="{FF2B5EF4-FFF2-40B4-BE49-F238E27FC236}">
                <a16:creationId xmlns:a16="http://schemas.microsoft.com/office/drawing/2014/main" id="{5E587F00-72EF-48DF-A53F-FF7914B6B5B2}"/>
              </a:ext>
            </a:extLst>
          </p:cNvPr>
          <p:cNvSpPr txBox="1"/>
          <p:nvPr/>
        </p:nvSpPr>
        <p:spPr>
          <a:xfrm>
            <a:off x="4798796" y="223685"/>
            <a:ext cx="3359638" cy="523220"/>
          </a:xfrm>
          <a:prstGeom prst="rect">
            <a:avLst/>
          </a:prstGeom>
          <a:noFill/>
        </p:spPr>
        <p:txBody>
          <a:bodyPr wrap="square" rtlCol="0">
            <a:spAutoFit/>
          </a:bodyPr>
          <a:lstStyle/>
          <a:p>
            <a:r>
              <a:rPr lang="en-US" sz="2800" b="1" dirty="0">
                <a:solidFill>
                  <a:srgbClr val="F20000"/>
                </a:solidFill>
              </a:rPr>
              <a:t>Making a Fruit Salad</a:t>
            </a:r>
            <a:endParaRPr lang="en-IE" sz="2800" b="1" dirty="0">
              <a:solidFill>
                <a:srgbClr val="F20000"/>
              </a:solidFill>
            </a:endParaRPr>
          </a:p>
        </p:txBody>
      </p:sp>
      <p:sp>
        <p:nvSpPr>
          <p:cNvPr id="13" name="Rectangle: Rounded Corners 12">
            <a:extLst>
              <a:ext uri="{FF2B5EF4-FFF2-40B4-BE49-F238E27FC236}">
                <a16:creationId xmlns:a16="http://schemas.microsoft.com/office/drawing/2014/main" id="{2E539A45-074F-4172-886F-9B704D70D1CF}"/>
              </a:ext>
            </a:extLst>
          </p:cNvPr>
          <p:cNvSpPr/>
          <p:nvPr/>
        </p:nvSpPr>
        <p:spPr>
          <a:xfrm>
            <a:off x="135631" y="4370888"/>
            <a:ext cx="2259574" cy="1807507"/>
          </a:xfrm>
          <a:prstGeom prst="roundRect">
            <a:avLst/>
          </a:prstGeom>
          <a:noFill/>
          <a:ln w="63500">
            <a:solidFill>
              <a:srgbClr val="F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3" name="Rectangle: Rounded Corners 22">
            <a:extLst>
              <a:ext uri="{FF2B5EF4-FFF2-40B4-BE49-F238E27FC236}">
                <a16:creationId xmlns:a16="http://schemas.microsoft.com/office/drawing/2014/main" id="{D833C077-0C64-4F0C-95D3-03D1F629A1C5}"/>
              </a:ext>
            </a:extLst>
          </p:cNvPr>
          <p:cNvSpPr/>
          <p:nvPr/>
        </p:nvSpPr>
        <p:spPr>
          <a:xfrm>
            <a:off x="2539222" y="4370888"/>
            <a:ext cx="2259574" cy="1807507"/>
          </a:xfrm>
          <a:prstGeom prst="roundRect">
            <a:avLst/>
          </a:prstGeom>
          <a:noFill/>
          <a:ln w="63500">
            <a:solidFill>
              <a:srgbClr val="F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Rectangle: Rounded Corners 23">
            <a:extLst>
              <a:ext uri="{FF2B5EF4-FFF2-40B4-BE49-F238E27FC236}">
                <a16:creationId xmlns:a16="http://schemas.microsoft.com/office/drawing/2014/main" id="{AC34C49D-3923-4648-B9BE-FF1AAEA4D1AB}"/>
              </a:ext>
            </a:extLst>
          </p:cNvPr>
          <p:cNvSpPr/>
          <p:nvPr/>
        </p:nvSpPr>
        <p:spPr>
          <a:xfrm>
            <a:off x="4942810" y="4370888"/>
            <a:ext cx="2259574" cy="1807507"/>
          </a:xfrm>
          <a:prstGeom prst="roundRect">
            <a:avLst/>
          </a:prstGeom>
          <a:noFill/>
          <a:ln w="63500">
            <a:solidFill>
              <a:srgbClr val="F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Rounded Corners 24">
            <a:extLst>
              <a:ext uri="{FF2B5EF4-FFF2-40B4-BE49-F238E27FC236}">
                <a16:creationId xmlns:a16="http://schemas.microsoft.com/office/drawing/2014/main" id="{6B06AB76-F070-4F71-BF63-09C2EF09000F}"/>
              </a:ext>
            </a:extLst>
          </p:cNvPr>
          <p:cNvSpPr/>
          <p:nvPr/>
        </p:nvSpPr>
        <p:spPr>
          <a:xfrm>
            <a:off x="7318368" y="4370888"/>
            <a:ext cx="2259574" cy="1807507"/>
          </a:xfrm>
          <a:prstGeom prst="roundRect">
            <a:avLst/>
          </a:prstGeom>
          <a:noFill/>
          <a:ln w="63500">
            <a:solidFill>
              <a:srgbClr val="F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Rounded Corners 25">
            <a:extLst>
              <a:ext uri="{FF2B5EF4-FFF2-40B4-BE49-F238E27FC236}">
                <a16:creationId xmlns:a16="http://schemas.microsoft.com/office/drawing/2014/main" id="{C43975AB-160C-4B13-9287-2C7ADC629602}"/>
              </a:ext>
            </a:extLst>
          </p:cNvPr>
          <p:cNvSpPr/>
          <p:nvPr/>
        </p:nvSpPr>
        <p:spPr>
          <a:xfrm>
            <a:off x="9693926" y="4369482"/>
            <a:ext cx="2259574" cy="1807507"/>
          </a:xfrm>
          <a:prstGeom prst="roundRect">
            <a:avLst/>
          </a:prstGeom>
          <a:noFill/>
          <a:ln w="63500">
            <a:solidFill>
              <a:srgbClr val="F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5" name="Picture 4">
            <a:extLst>
              <a:ext uri="{FF2B5EF4-FFF2-40B4-BE49-F238E27FC236}">
                <a16:creationId xmlns:a16="http://schemas.microsoft.com/office/drawing/2014/main" id="{1D4F4353-6155-4140-B113-C2B34D2C71E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10835" y="1963856"/>
            <a:ext cx="1687956" cy="1379497"/>
          </a:xfrm>
          <a:prstGeom prst="rect">
            <a:avLst/>
          </a:prstGeom>
        </p:spPr>
      </p:pic>
      <p:pic>
        <p:nvPicPr>
          <p:cNvPr id="10" name="Picture 9">
            <a:extLst>
              <a:ext uri="{FF2B5EF4-FFF2-40B4-BE49-F238E27FC236}">
                <a16:creationId xmlns:a16="http://schemas.microsoft.com/office/drawing/2014/main" id="{C293F45C-B371-43D0-8F26-E5549BE33025}"/>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2853133" y="1960216"/>
            <a:ext cx="1695687" cy="1375928"/>
          </a:xfrm>
          <a:prstGeom prst="rect">
            <a:avLst/>
          </a:prstGeom>
        </p:spPr>
      </p:pic>
      <p:pic>
        <p:nvPicPr>
          <p:cNvPr id="12" name="Picture 11">
            <a:extLst>
              <a:ext uri="{FF2B5EF4-FFF2-40B4-BE49-F238E27FC236}">
                <a16:creationId xmlns:a16="http://schemas.microsoft.com/office/drawing/2014/main" id="{912B3DD0-0BFD-4143-895F-65CE57C48C5C}"/>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5205701" y="1956611"/>
            <a:ext cx="1733792" cy="1383137"/>
          </a:xfrm>
          <a:prstGeom prst="rect">
            <a:avLst/>
          </a:prstGeom>
        </p:spPr>
      </p:pic>
      <p:pic>
        <p:nvPicPr>
          <p:cNvPr id="15" name="Picture 14">
            <a:extLst>
              <a:ext uri="{FF2B5EF4-FFF2-40B4-BE49-F238E27FC236}">
                <a16:creationId xmlns:a16="http://schemas.microsoft.com/office/drawing/2014/main" id="{C9D0C4CA-096F-4A01-9E42-B24FEB91EC65}"/>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7596374" y="1929536"/>
            <a:ext cx="1766085" cy="1437285"/>
          </a:xfrm>
          <a:prstGeom prst="rect">
            <a:avLst/>
          </a:prstGeom>
        </p:spPr>
      </p:pic>
      <p:pic>
        <p:nvPicPr>
          <p:cNvPr id="17" name="Picture 16">
            <a:extLst>
              <a:ext uri="{FF2B5EF4-FFF2-40B4-BE49-F238E27FC236}">
                <a16:creationId xmlns:a16="http://schemas.microsoft.com/office/drawing/2014/main" id="{4A771891-C560-4E84-8E33-02EB2DD24399}"/>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9961146" y="1926263"/>
            <a:ext cx="1781424" cy="1409881"/>
          </a:xfrm>
          <a:prstGeom prst="rect">
            <a:avLst/>
          </a:prstGeom>
        </p:spPr>
      </p:pic>
      <p:sp>
        <p:nvSpPr>
          <p:cNvPr id="8" name="Rectangle 7">
            <a:extLst>
              <a:ext uri="{FF2B5EF4-FFF2-40B4-BE49-F238E27FC236}">
                <a16:creationId xmlns:a16="http://schemas.microsoft.com/office/drawing/2014/main" id="{4DF0D37E-E71A-4442-AF5C-8C4941A8D84D}"/>
              </a:ext>
            </a:extLst>
          </p:cNvPr>
          <p:cNvSpPr/>
          <p:nvPr/>
        </p:nvSpPr>
        <p:spPr>
          <a:xfrm>
            <a:off x="19647" y="4254357"/>
            <a:ext cx="817661" cy="923330"/>
          </a:xfrm>
          <a:prstGeom prst="rect">
            <a:avLst/>
          </a:prstGeom>
          <a:noFill/>
        </p:spPr>
        <p:txBody>
          <a:bodyPr wrap="squar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rPr>
              <a:t>1</a:t>
            </a:r>
          </a:p>
        </p:txBody>
      </p:sp>
      <p:sp>
        <p:nvSpPr>
          <p:cNvPr id="9" name="Rectangle 8">
            <a:extLst>
              <a:ext uri="{FF2B5EF4-FFF2-40B4-BE49-F238E27FC236}">
                <a16:creationId xmlns:a16="http://schemas.microsoft.com/office/drawing/2014/main" id="{EA33E426-B5F0-4852-9AC8-2D9C92B039DD}"/>
              </a:ext>
            </a:extLst>
          </p:cNvPr>
          <p:cNvSpPr/>
          <p:nvPr/>
        </p:nvSpPr>
        <p:spPr>
          <a:xfrm>
            <a:off x="9577942" y="4296633"/>
            <a:ext cx="817661" cy="923330"/>
          </a:xfrm>
          <a:prstGeom prst="rect">
            <a:avLst/>
          </a:prstGeom>
          <a:noFill/>
        </p:spPr>
        <p:txBody>
          <a:bodyPr wrap="square" lIns="91440" tIns="45720" rIns="91440" bIns="45720">
            <a:spAutoFit/>
          </a:bodyPr>
          <a:lstStyle/>
          <a:p>
            <a:pPr algn="ctr"/>
            <a:r>
              <a:rPr lang="en-US" sz="5400" dirty="0">
                <a:ln w="0"/>
                <a:effectLst>
                  <a:outerShdw blurRad="38100" dist="19050" dir="2700000" algn="tl" rotWithShape="0">
                    <a:schemeClr val="dk1">
                      <a:alpha val="40000"/>
                    </a:schemeClr>
                  </a:outerShdw>
                </a:effectLst>
              </a:rPr>
              <a:t>5</a:t>
            </a: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11" name="Rectangle 10">
            <a:extLst>
              <a:ext uri="{FF2B5EF4-FFF2-40B4-BE49-F238E27FC236}">
                <a16:creationId xmlns:a16="http://schemas.microsoft.com/office/drawing/2014/main" id="{51AD707D-12A4-444B-B518-E168A3D1BBD4}"/>
              </a:ext>
            </a:extLst>
          </p:cNvPr>
          <p:cNvSpPr/>
          <p:nvPr/>
        </p:nvSpPr>
        <p:spPr>
          <a:xfrm>
            <a:off x="7214357" y="4268371"/>
            <a:ext cx="817661" cy="923330"/>
          </a:xfrm>
          <a:prstGeom prst="rect">
            <a:avLst/>
          </a:prstGeom>
          <a:noFill/>
        </p:spPr>
        <p:txBody>
          <a:bodyPr wrap="squar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rPr>
              <a:t>4</a:t>
            </a:r>
          </a:p>
        </p:txBody>
      </p:sp>
      <p:sp>
        <p:nvSpPr>
          <p:cNvPr id="14" name="Rectangle 13">
            <a:extLst>
              <a:ext uri="{FF2B5EF4-FFF2-40B4-BE49-F238E27FC236}">
                <a16:creationId xmlns:a16="http://schemas.microsoft.com/office/drawing/2014/main" id="{21A0148B-BAAB-4FE2-8FE1-695A972F6819}"/>
              </a:ext>
            </a:extLst>
          </p:cNvPr>
          <p:cNvSpPr/>
          <p:nvPr/>
        </p:nvSpPr>
        <p:spPr>
          <a:xfrm>
            <a:off x="2423238" y="4268371"/>
            <a:ext cx="817661" cy="923330"/>
          </a:xfrm>
          <a:prstGeom prst="rect">
            <a:avLst/>
          </a:prstGeom>
          <a:noFill/>
        </p:spPr>
        <p:txBody>
          <a:bodyPr wrap="square" lIns="91440" tIns="45720" rIns="91440" bIns="45720">
            <a:spAutoFit/>
          </a:bodyPr>
          <a:lstStyle/>
          <a:p>
            <a:pPr algn="ctr"/>
            <a:r>
              <a:rPr lang="en-US" sz="5400" dirty="0">
                <a:ln w="0"/>
                <a:effectLst>
                  <a:outerShdw blurRad="38100" dist="19050" dir="2700000" algn="tl" rotWithShape="0">
                    <a:schemeClr val="dk1">
                      <a:alpha val="40000"/>
                    </a:schemeClr>
                  </a:outerShdw>
                </a:effectLst>
              </a:rPr>
              <a:t>2</a:t>
            </a: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19" name="Rectangle 18">
            <a:extLst>
              <a:ext uri="{FF2B5EF4-FFF2-40B4-BE49-F238E27FC236}">
                <a16:creationId xmlns:a16="http://schemas.microsoft.com/office/drawing/2014/main" id="{1BCD37A6-B413-49F9-A5A2-FF3FC554B4F8}"/>
              </a:ext>
            </a:extLst>
          </p:cNvPr>
          <p:cNvSpPr/>
          <p:nvPr/>
        </p:nvSpPr>
        <p:spPr>
          <a:xfrm>
            <a:off x="4870803" y="4268371"/>
            <a:ext cx="817661" cy="923330"/>
          </a:xfrm>
          <a:prstGeom prst="rect">
            <a:avLst/>
          </a:prstGeom>
          <a:noFill/>
        </p:spPr>
        <p:txBody>
          <a:bodyPr wrap="square" lIns="91440" tIns="45720" rIns="91440" bIns="45720">
            <a:spAutoFit/>
          </a:bodyPr>
          <a:lstStyle/>
          <a:p>
            <a:pPr algn="ctr"/>
            <a:r>
              <a:rPr lang="en-US" sz="5400" dirty="0">
                <a:ln w="0"/>
                <a:effectLst>
                  <a:outerShdw blurRad="38100" dist="19050" dir="2700000" algn="tl" rotWithShape="0">
                    <a:schemeClr val="dk1">
                      <a:alpha val="40000"/>
                    </a:schemeClr>
                  </a:outerShdw>
                </a:effectLst>
              </a:rPr>
              <a:t>3</a:t>
            </a:r>
            <a:endParaRPr lang="en-US"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65123665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42" presetClass="path" presetSubtype="0" accel="50000" decel="50000" fill="hold" nodeType="clickEffect">
                                  <p:stCondLst>
                                    <p:cond delay="0"/>
                                  </p:stCondLst>
                                  <p:childTnLst>
                                    <p:animMotion origin="layout" path="M -0.00378 -0.00996 L 0.58359 0.37569 " pathEditMode="relative" rAng="0" ptsTypes="AA">
                                      <p:cBhvr>
                                        <p:cTn id="6" dur="2000" fill="hold"/>
                                        <p:tgtEl>
                                          <p:spTgt spid="5"/>
                                        </p:tgtEl>
                                        <p:attrNameLst>
                                          <p:attrName>ppt_x</p:attrName>
                                          <p:attrName>ppt_y</p:attrName>
                                        </p:attrNameLst>
                                      </p:cBhvr>
                                      <p:rCtr x="29362" y="19282"/>
                                    </p:animMotion>
                                  </p:childTnLst>
                                </p:cTn>
                              </p:par>
                            </p:childTnLst>
                          </p:cTn>
                        </p:par>
                      </p:childTnLst>
                    </p:cTn>
                  </p:par>
                </p:childTnLst>
              </p:cTn>
              <p:nextCondLst>
                <p:cond evt="onClick" delay="0">
                  <p:tgtEl>
                    <p:spTgt spid="5"/>
                  </p:tgtEl>
                </p:cond>
              </p:nextCondLst>
            </p:seq>
            <p:seq concurrent="1" nextAc="seek">
              <p:cTn id="7" restart="whenNotActive" fill="hold" evtFilter="cancelBubble" nodeType="interactiveSeq">
                <p:stCondLst>
                  <p:cond evt="onClick" delay="0">
                    <p:tgtEl>
                      <p:spTgt spid="10"/>
                    </p:tgtEl>
                  </p:cond>
                </p:stCondLst>
                <p:endSync evt="end" delay="0">
                  <p:rtn val="all"/>
                </p:endSync>
                <p:childTnLst>
                  <p:par>
                    <p:cTn id="8" fill="hold">
                      <p:stCondLst>
                        <p:cond delay="0"/>
                      </p:stCondLst>
                      <p:childTnLst>
                        <p:par>
                          <p:cTn id="9" fill="hold">
                            <p:stCondLst>
                              <p:cond delay="0"/>
                            </p:stCondLst>
                            <p:childTnLst>
                              <p:par>
                                <p:cTn id="10" presetID="42" presetClass="path" presetSubtype="0" accel="50000" decel="50000" fill="hold" nodeType="clickEffect">
                                  <p:stCondLst>
                                    <p:cond delay="0"/>
                                  </p:stCondLst>
                                  <p:childTnLst>
                                    <p:animMotion origin="layout" path="M 0.00781 0.11991 L 0.00781 0.36991 " pathEditMode="relative" rAng="0" ptsTypes="AA">
                                      <p:cBhvr>
                                        <p:cTn id="11" dur="2000" fill="hold"/>
                                        <p:tgtEl>
                                          <p:spTgt spid="10"/>
                                        </p:tgtEl>
                                        <p:attrNameLst>
                                          <p:attrName>ppt_x</p:attrName>
                                          <p:attrName>ppt_y</p:attrName>
                                        </p:attrNameLst>
                                      </p:cBhvr>
                                      <p:rCtr x="0" y="12500"/>
                                    </p:animMotion>
                                  </p:childTnLst>
                                </p:cTn>
                              </p:par>
                            </p:childTnLst>
                          </p:cTn>
                        </p:par>
                      </p:childTnLst>
                    </p:cTn>
                  </p:par>
                </p:childTnLst>
              </p:cTn>
              <p:nextCondLst>
                <p:cond evt="onClick" delay="0">
                  <p:tgtEl>
                    <p:spTgt spid="10"/>
                  </p:tgtEl>
                </p:cond>
              </p:nextCondLst>
            </p:seq>
            <p:seq concurrent="1" nextAc="seek">
              <p:cTn id="12" restart="whenNotActive" fill="hold" evtFilter="cancelBubble" nodeType="interactiveSeq">
                <p:stCondLst>
                  <p:cond evt="onClick" delay="0">
                    <p:tgtEl>
                      <p:spTgt spid="12"/>
                    </p:tgtEl>
                  </p:cond>
                </p:stCondLst>
                <p:endSync evt="end" delay="0">
                  <p:rtn val="all"/>
                </p:endSync>
                <p:childTnLst>
                  <p:par>
                    <p:cTn id="13" fill="hold">
                      <p:stCondLst>
                        <p:cond delay="0"/>
                      </p:stCondLst>
                      <p:childTnLst>
                        <p:par>
                          <p:cTn id="14" fill="hold">
                            <p:stCondLst>
                              <p:cond delay="0"/>
                            </p:stCondLst>
                            <p:childTnLst>
                              <p:par>
                                <p:cTn id="15" presetID="42" presetClass="path" presetSubtype="0" accel="50000" decel="50000" fill="hold" nodeType="clickEffect">
                                  <p:stCondLst>
                                    <p:cond delay="0"/>
                                  </p:stCondLst>
                                  <p:childTnLst>
                                    <p:animMotion origin="layout" path="M -0.38646 0.11482 L -0.38646 0.36482 " pathEditMode="relative" rAng="0" ptsTypes="AA">
                                      <p:cBhvr>
                                        <p:cTn id="16" dur="2000" fill="hold"/>
                                        <p:tgtEl>
                                          <p:spTgt spid="12"/>
                                        </p:tgtEl>
                                        <p:attrNameLst>
                                          <p:attrName>ppt_x</p:attrName>
                                          <p:attrName>ppt_y</p:attrName>
                                        </p:attrNameLst>
                                      </p:cBhvr>
                                      <p:rCtr x="0" y="12500"/>
                                    </p:animMotion>
                                  </p:childTnLst>
                                </p:cTn>
                              </p:par>
                            </p:childTnLst>
                          </p:cTn>
                        </p:par>
                      </p:childTnLst>
                    </p:cTn>
                  </p:par>
                </p:childTnLst>
              </p:cTn>
              <p:nextCondLst>
                <p:cond evt="onClick" delay="0">
                  <p:tgtEl>
                    <p:spTgt spid="12"/>
                  </p:tgtEl>
                </p:cond>
              </p:nextCondLst>
            </p:seq>
            <p:seq concurrent="1" nextAc="seek">
              <p:cTn id="17" restart="whenNotActive" fill="hold" evtFilter="cancelBubble" nodeType="interactiveSeq">
                <p:stCondLst>
                  <p:cond evt="onClick" delay="0">
                    <p:tgtEl>
                      <p:spTgt spid="15"/>
                    </p:tgtEl>
                  </p:cond>
                </p:stCondLst>
                <p:endSync evt="end" delay="0">
                  <p:rtn val="all"/>
                </p:endSync>
                <p:childTnLst>
                  <p:par>
                    <p:cTn id="18" fill="hold">
                      <p:stCondLst>
                        <p:cond delay="0"/>
                      </p:stCondLst>
                      <p:childTnLst>
                        <p:par>
                          <p:cTn id="19" fill="hold">
                            <p:stCondLst>
                              <p:cond delay="0"/>
                            </p:stCondLst>
                            <p:childTnLst>
                              <p:par>
                                <p:cTn id="20" presetID="42" presetClass="path" presetSubtype="0" accel="50000" decel="50000" fill="hold" nodeType="clickEffect">
                                  <p:stCondLst>
                                    <p:cond delay="0"/>
                                  </p:stCondLst>
                                  <p:childTnLst>
                                    <p:animMotion origin="layout" path="M 0.19479 0.10509 L 0.19987 0.37708 " pathEditMode="relative" rAng="0" ptsTypes="AA">
                                      <p:cBhvr>
                                        <p:cTn id="21" dur="2000" fill="hold"/>
                                        <p:tgtEl>
                                          <p:spTgt spid="15"/>
                                        </p:tgtEl>
                                        <p:attrNameLst>
                                          <p:attrName>ppt_x</p:attrName>
                                          <p:attrName>ppt_y</p:attrName>
                                        </p:attrNameLst>
                                      </p:cBhvr>
                                      <p:rCtr x="247" y="13588"/>
                                    </p:animMotion>
                                  </p:childTnLst>
                                </p:cTn>
                              </p:par>
                            </p:childTnLst>
                          </p:cTn>
                        </p:par>
                      </p:childTnLst>
                    </p:cTn>
                  </p:par>
                </p:childTnLst>
              </p:cTn>
              <p:nextCondLst>
                <p:cond evt="onClick" delay="0">
                  <p:tgtEl>
                    <p:spTgt spid="15"/>
                  </p:tgtEl>
                </p:cond>
              </p:nextCondLst>
            </p:seq>
            <p:seq concurrent="1" nextAc="seek">
              <p:cTn id="22" restart="whenNotActive" fill="hold" evtFilter="cancelBubble" nodeType="interactiveSeq">
                <p:stCondLst>
                  <p:cond evt="onClick" delay="0">
                    <p:tgtEl>
                      <p:spTgt spid="17"/>
                    </p:tgtEl>
                  </p:cond>
                </p:stCondLst>
                <p:endSync evt="end" delay="0">
                  <p:rtn val="all"/>
                </p:endSync>
                <p:childTnLst>
                  <p:par>
                    <p:cTn id="23" fill="hold">
                      <p:stCondLst>
                        <p:cond delay="0"/>
                      </p:stCondLst>
                      <p:childTnLst>
                        <p:par>
                          <p:cTn id="24" fill="hold">
                            <p:stCondLst>
                              <p:cond delay="0"/>
                            </p:stCondLst>
                            <p:childTnLst>
                              <p:par>
                                <p:cTn id="25" presetID="42" presetClass="path" presetSubtype="0" accel="50000" decel="50000" fill="hold" nodeType="clickEffect">
                                  <p:stCondLst>
                                    <p:cond delay="0"/>
                                  </p:stCondLst>
                                  <p:childTnLst>
                                    <p:animMotion origin="layout" path="M -0.1957 0.0044 L -0.38658 0.38056 " pathEditMode="relative" rAng="0" ptsTypes="AA">
                                      <p:cBhvr>
                                        <p:cTn id="26" dur="2000" fill="hold"/>
                                        <p:tgtEl>
                                          <p:spTgt spid="17"/>
                                        </p:tgtEl>
                                        <p:attrNameLst>
                                          <p:attrName>ppt_x</p:attrName>
                                          <p:attrName>ppt_y</p:attrName>
                                        </p:attrNameLst>
                                      </p:cBhvr>
                                      <p:rCtr x="-9544" y="18796"/>
                                    </p:animMotion>
                                  </p:childTnLst>
                                </p:cTn>
                              </p:par>
                            </p:childTnLst>
                          </p:cTn>
                        </p:par>
                      </p:childTnLst>
                    </p:cTn>
                  </p:par>
                </p:childTnLst>
              </p:cTn>
              <p:nextCondLst>
                <p:cond evt="onClick" delay="0">
                  <p:tgtEl>
                    <p:spTgt spid="17"/>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drawing&#10;&#10;Description automatically generated">
            <a:extLst>
              <a:ext uri="{FF2B5EF4-FFF2-40B4-BE49-F238E27FC236}">
                <a16:creationId xmlns:a16="http://schemas.microsoft.com/office/drawing/2014/main" id="{CEF40DF0-FF9D-4CA9-BE4A-810C546E98BE}"/>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22973" b="11456"/>
          <a:stretch/>
        </p:blipFill>
        <p:spPr>
          <a:xfrm>
            <a:off x="0" y="-55562"/>
            <a:ext cx="3572933" cy="1655762"/>
          </a:xfrm>
          <a:prstGeom prst="rect">
            <a:avLst/>
          </a:prstGeom>
        </p:spPr>
      </p:pic>
      <p:sp>
        <p:nvSpPr>
          <p:cNvPr id="7" name="Rectangle 6">
            <a:extLst>
              <a:ext uri="{FF2B5EF4-FFF2-40B4-BE49-F238E27FC236}">
                <a16:creationId xmlns:a16="http://schemas.microsoft.com/office/drawing/2014/main" id="{5A08D910-A164-48EF-A68B-47B6B05BE985}"/>
              </a:ext>
            </a:extLst>
          </p:cNvPr>
          <p:cNvSpPr/>
          <p:nvPr/>
        </p:nvSpPr>
        <p:spPr>
          <a:xfrm>
            <a:off x="0" y="0"/>
            <a:ext cx="12192000" cy="6858000"/>
          </a:xfrm>
          <a:custGeom>
            <a:avLst/>
            <a:gdLst>
              <a:gd name="connsiteX0" fmla="*/ 0 w 12192000"/>
              <a:gd name="connsiteY0" fmla="*/ 0 h 6858000"/>
              <a:gd name="connsiteX1" fmla="*/ 555413 w 12192000"/>
              <a:gd name="connsiteY1" fmla="*/ 0 h 6858000"/>
              <a:gd name="connsiteX2" fmla="*/ 866987 w 12192000"/>
              <a:gd name="connsiteY2" fmla="*/ 0 h 6858000"/>
              <a:gd name="connsiteX3" fmla="*/ 1788160 w 12192000"/>
              <a:gd name="connsiteY3" fmla="*/ 0 h 6858000"/>
              <a:gd name="connsiteX4" fmla="*/ 2343573 w 12192000"/>
              <a:gd name="connsiteY4" fmla="*/ 0 h 6858000"/>
              <a:gd name="connsiteX5" fmla="*/ 2898987 w 12192000"/>
              <a:gd name="connsiteY5" fmla="*/ 0 h 6858000"/>
              <a:gd name="connsiteX6" fmla="*/ 3820160 w 12192000"/>
              <a:gd name="connsiteY6" fmla="*/ 0 h 6858000"/>
              <a:gd name="connsiteX7" fmla="*/ 4253653 w 12192000"/>
              <a:gd name="connsiteY7" fmla="*/ 0 h 6858000"/>
              <a:gd name="connsiteX8" fmla="*/ 5174827 w 12192000"/>
              <a:gd name="connsiteY8" fmla="*/ 0 h 6858000"/>
              <a:gd name="connsiteX9" fmla="*/ 6096000 w 12192000"/>
              <a:gd name="connsiteY9" fmla="*/ 0 h 6858000"/>
              <a:gd name="connsiteX10" fmla="*/ 6773333 w 12192000"/>
              <a:gd name="connsiteY10" fmla="*/ 0 h 6858000"/>
              <a:gd name="connsiteX11" fmla="*/ 7694507 w 12192000"/>
              <a:gd name="connsiteY11" fmla="*/ 0 h 6858000"/>
              <a:gd name="connsiteX12" fmla="*/ 8249920 w 12192000"/>
              <a:gd name="connsiteY12" fmla="*/ 0 h 6858000"/>
              <a:gd name="connsiteX13" fmla="*/ 8805333 w 12192000"/>
              <a:gd name="connsiteY13" fmla="*/ 0 h 6858000"/>
              <a:gd name="connsiteX14" fmla="*/ 9604587 w 12192000"/>
              <a:gd name="connsiteY14" fmla="*/ 0 h 6858000"/>
              <a:gd name="connsiteX15" fmla="*/ 10160000 w 12192000"/>
              <a:gd name="connsiteY15" fmla="*/ 0 h 6858000"/>
              <a:gd name="connsiteX16" fmla="*/ 11081173 w 12192000"/>
              <a:gd name="connsiteY16" fmla="*/ 0 h 6858000"/>
              <a:gd name="connsiteX17" fmla="*/ 12192000 w 12192000"/>
              <a:gd name="connsiteY17" fmla="*/ 0 h 6858000"/>
              <a:gd name="connsiteX18" fmla="*/ 12192000 w 12192000"/>
              <a:gd name="connsiteY18" fmla="*/ 685800 h 6858000"/>
              <a:gd name="connsiteX19" fmla="*/ 12192000 w 12192000"/>
              <a:gd name="connsiteY19" fmla="*/ 1440180 h 6858000"/>
              <a:gd name="connsiteX20" fmla="*/ 12192000 w 12192000"/>
              <a:gd name="connsiteY20" fmla="*/ 1920240 h 6858000"/>
              <a:gd name="connsiteX21" fmla="*/ 12192000 w 12192000"/>
              <a:gd name="connsiteY21" fmla="*/ 2468880 h 6858000"/>
              <a:gd name="connsiteX22" fmla="*/ 12192000 w 12192000"/>
              <a:gd name="connsiteY22" fmla="*/ 3223260 h 6858000"/>
              <a:gd name="connsiteX23" fmla="*/ 12192000 w 12192000"/>
              <a:gd name="connsiteY23" fmla="*/ 3840480 h 6858000"/>
              <a:gd name="connsiteX24" fmla="*/ 12192000 w 12192000"/>
              <a:gd name="connsiteY24" fmla="*/ 4389120 h 6858000"/>
              <a:gd name="connsiteX25" fmla="*/ 12192000 w 12192000"/>
              <a:gd name="connsiteY25" fmla="*/ 5143500 h 6858000"/>
              <a:gd name="connsiteX26" fmla="*/ 12192000 w 12192000"/>
              <a:gd name="connsiteY26" fmla="*/ 5829300 h 6858000"/>
              <a:gd name="connsiteX27" fmla="*/ 12192000 w 12192000"/>
              <a:gd name="connsiteY27" fmla="*/ 6858000 h 6858000"/>
              <a:gd name="connsiteX28" fmla="*/ 11270827 w 12192000"/>
              <a:gd name="connsiteY28" fmla="*/ 6858000 h 6858000"/>
              <a:gd name="connsiteX29" fmla="*/ 10471573 w 12192000"/>
              <a:gd name="connsiteY29" fmla="*/ 6858000 h 6858000"/>
              <a:gd name="connsiteX30" fmla="*/ 10038080 w 12192000"/>
              <a:gd name="connsiteY30" fmla="*/ 6858000 h 6858000"/>
              <a:gd name="connsiteX31" fmla="*/ 9238827 w 12192000"/>
              <a:gd name="connsiteY31" fmla="*/ 6858000 h 6858000"/>
              <a:gd name="connsiteX32" fmla="*/ 8927253 w 12192000"/>
              <a:gd name="connsiteY32" fmla="*/ 6858000 h 6858000"/>
              <a:gd name="connsiteX33" fmla="*/ 8128000 w 12192000"/>
              <a:gd name="connsiteY33" fmla="*/ 6858000 h 6858000"/>
              <a:gd name="connsiteX34" fmla="*/ 7694507 w 12192000"/>
              <a:gd name="connsiteY34" fmla="*/ 6858000 h 6858000"/>
              <a:gd name="connsiteX35" fmla="*/ 7382933 w 12192000"/>
              <a:gd name="connsiteY35" fmla="*/ 6858000 h 6858000"/>
              <a:gd name="connsiteX36" fmla="*/ 6949440 w 12192000"/>
              <a:gd name="connsiteY36" fmla="*/ 6858000 h 6858000"/>
              <a:gd name="connsiteX37" fmla="*/ 6150187 w 12192000"/>
              <a:gd name="connsiteY37" fmla="*/ 6858000 h 6858000"/>
              <a:gd name="connsiteX38" fmla="*/ 5716693 w 12192000"/>
              <a:gd name="connsiteY38" fmla="*/ 6858000 h 6858000"/>
              <a:gd name="connsiteX39" fmla="*/ 5405120 w 12192000"/>
              <a:gd name="connsiteY39" fmla="*/ 6858000 h 6858000"/>
              <a:gd name="connsiteX40" fmla="*/ 4971627 w 12192000"/>
              <a:gd name="connsiteY40" fmla="*/ 6858000 h 6858000"/>
              <a:gd name="connsiteX41" fmla="*/ 4416213 w 12192000"/>
              <a:gd name="connsiteY41" fmla="*/ 6858000 h 6858000"/>
              <a:gd name="connsiteX42" fmla="*/ 3738880 w 12192000"/>
              <a:gd name="connsiteY42" fmla="*/ 6858000 h 6858000"/>
              <a:gd name="connsiteX43" fmla="*/ 3305387 w 12192000"/>
              <a:gd name="connsiteY43" fmla="*/ 6858000 h 6858000"/>
              <a:gd name="connsiteX44" fmla="*/ 2384213 w 12192000"/>
              <a:gd name="connsiteY44" fmla="*/ 6858000 h 6858000"/>
              <a:gd name="connsiteX45" fmla="*/ 1706880 w 12192000"/>
              <a:gd name="connsiteY45" fmla="*/ 6858000 h 6858000"/>
              <a:gd name="connsiteX46" fmla="*/ 785707 w 12192000"/>
              <a:gd name="connsiteY46" fmla="*/ 6858000 h 6858000"/>
              <a:gd name="connsiteX47" fmla="*/ 0 w 12192000"/>
              <a:gd name="connsiteY47" fmla="*/ 6858000 h 6858000"/>
              <a:gd name="connsiteX48" fmla="*/ 0 w 12192000"/>
              <a:gd name="connsiteY48" fmla="*/ 6240780 h 6858000"/>
              <a:gd name="connsiteX49" fmla="*/ 0 w 12192000"/>
              <a:gd name="connsiteY49" fmla="*/ 5623560 h 6858000"/>
              <a:gd name="connsiteX50" fmla="*/ 0 w 12192000"/>
              <a:gd name="connsiteY50" fmla="*/ 4869180 h 6858000"/>
              <a:gd name="connsiteX51" fmla="*/ 0 w 12192000"/>
              <a:gd name="connsiteY51" fmla="*/ 4183380 h 6858000"/>
              <a:gd name="connsiteX52" fmla="*/ 0 w 12192000"/>
              <a:gd name="connsiteY52" fmla="*/ 3360420 h 6858000"/>
              <a:gd name="connsiteX53" fmla="*/ 0 w 12192000"/>
              <a:gd name="connsiteY53" fmla="*/ 2537460 h 6858000"/>
              <a:gd name="connsiteX54" fmla="*/ 0 w 12192000"/>
              <a:gd name="connsiteY54" fmla="*/ 1783080 h 6858000"/>
              <a:gd name="connsiteX55" fmla="*/ 0 w 12192000"/>
              <a:gd name="connsiteY55" fmla="*/ 1028700 h 6858000"/>
              <a:gd name="connsiteX56" fmla="*/ 0 w 12192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2192000" h="685800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3650" y="187194"/>
                  <a:pt x="12185901" y="373731"/>
                  <a:pt x="12192000" y="685800"/>
                </a:cubicBezTo>
                <a:cubicBezTo>
                  <a:pt x="12198099" y="997869"/>
                  <a:pt x="12202245" y="1261315"/>
                  <a:pt x="12192000" y="1440180"/>
                </a:cubicBezTo>
                <a:cubicBezTo>
                  <a:pt x="12181755" y="1619045"/>
                  <a:pt x="12210722" y="1689037"/>
                  <a:pt x="12192000" y="1920240"/>
                </a:cubicBezTo>
                <a:cubicBezTo>
                  <a:pt x="12173278" y="2151443"/>
                  <a:pt x="12165787" y="2225200"/>
                  <a:pt x="12192000" y="2468880"/>
                </a:cubicBezTo>
                <a:cubicBezTo>
                  <a:pt x="12218213" y="2712560"/>
                  <a:pt x="12156234" y="2907533"/>
                  <a:pt x="12192000" y="3223260"/>
                </a:cubicBezTo>
                <a:cubicBezTo>
                  <a:pt x="12227766" y="3538987"/>
                  <a:pt x="12220532" y="3706391"/>
                  <a:pt x="12192000" y="3840480"/>
                </a:cubicBezTo>
                <a:cubicBezTo>
                  <a:pt x="12163468" y="3974569"/>
                  <a:pt x="12182895" y="4227469"/>
                  <a:pt x="12192000" y="4389120"/>
                </a:cubicBezTo>
                <a:cubicBezTo>
                  <a:pt x="12201105" y="4550771"/>
                  <a:pt x="12217197" y="4982174"/>
                  <a:pt x="12192000" y="5143500"/>
                </a:cubicBezTo>
                <a:cubicBezTo>
                  <a:pt x="12166803" y="5304826"/>
                  <a:pt x="12207486" y="5569098"/>
                  <a:pt x="12192000" y="5829300"/>
                </a:cubicBezTo>
                <a:cubicBezTo>
                  <a:pt x="12176514" y="6089502"/>
                  <a:pt x="12155856" y="6426803"/>
                  <a:pt x="12192000" y="6858000"/>
                </a:cubicBezTo>
                <a:cubicBezTo>
                  <a:pt x="11976788" y="6828022"/>
                  <a:pt x="11619195" y="6869440"/>
                  <a:pt x="11270827" y="6858000"/>
                </a:cubicBezTo>
                <a:cubicBezTo>
                  <a:pt x="10922459" y="6846560"/>
                  <a:pt x="10696308" y="6853495"/>
                  <a:pt x="10471573" y="6858000"/>
                </a:cubicBezTo>
                <a:cubicBezTo>
                  <a:pt x="10246838" y="6862505"/>
                  <a:pt x="10150744" y="6866516"/>
                  <a:pt x="10038080" y="6858000"/>
                </a:cubicBezTo>
                <a:cubicBezTo>
                  <a:pt x="9925416" y="6849484"/>
                  <a:pt x="9536915" y="6887847"/>
                  <a:pt x="9238827" y="6858000"/>
                </a:cubicBezTo>
                <a:cubicBezTo>
                  <a:pt x="8940739" y="6828153"/>
                  <a:pt x="9034329" y="6857309"/>
                  <a:pt x="8927253" y="6858000"/>
                </a:cubicBezTo>
                <a:cubicBezTo>
                  <a:pt x="8820177" y="6858691"/>
                  <a:pt x="8510534" y="6855974"/>
                  <a:pt x="8128000" y="6858000"/>
                </a:cubicBezTo>
                <a:cubicBezTo>
                  <a:pt x="7745466" y="6860026"/>
                  <a:pt x="7868007" y="6864541"/>
                  <a:pt x="7694507" y="6858000"/>
                </a:cubicBezTo>
                <a:cubicBezTo>
                  <a:pt x="7521007" y="6851459"/>
                  <a:pt x="7501822" y="6848088"/>
                  <a:pt x="7382933" y="6858000"/>
                </a:cubicBezTo>
                <a:cubicBezTo>
                  <a:pt x="7264044" y="6867912"/>
                  <a:pt x="7101363" y="6853022"/>
                  <a:pt x="6949440" y="6858000"/>
                </a:cubicBezTo>
                <a:cubicBezTo>
                  <a:pt x="6797517" y="6862978"/>
                  <a:pt x="6335346" y="6865521"/>
                  <a:pt x="6150187" y="6858000"/>
                </a:cubicBezTo>
                <a:cubicBezTo>
                  <a:pt x="5965028" y="6850479"/>
                  <a:pt x="5909649" y="6853246"/>
                  <a:pt x="5716693" y="6858000"/>
                </a:cubicBezTo>
                <a:cubicBezTo>
                  <a:pt x="5523737" y="6862754"/>
                  <a:pt x="5522280" y="6857436"/>
                  <a:pt x="5405120" y="6858000"/>
                </a:cubicBezTo>
                <a:cubicBezTo>
                  <a:pt x="5287960" y="6858564"/>
                  <a:pt x="5121672" y="6846319"/>
                  <a:pt x="4971627" y="6858000"/>
                </a:cubicBezTo>
                <a:cubicBezTo>
                  <a:pt x="4821582" y="6869681"/>
                  <a:pt x="4647709" y="6870771"/>
                  <a:pt x="4416213" y="6858000"/>
                </a:cubicBezTo>
                <a:cubicBezTo>
                  <a:pt x="4184717" y="6845229"/>
                  <a:pt x="4056779" y="6859739"/>
                  <a:pt x="3738880" y="6858000"/>
                </a:cubicBezTo>
                <a:cubicBezTo>
                  <a:pt x="3420981" y="6856261"/>
                  <a:pt x="3476560" y="6841078"/>
                  <a:pt x="3305387" y="6858000"/>
                </a:cubicBezTo>
                <a:cubicBezTo>
                  <a:pt x="3134214" y="6874922"/>
                  <a:pt x="2666035" y="6857112"/>
                  <a:pt x="2384213" y="6858000"/>
                </a:cubicBezTo>
                <a:cubicBezTo>
                  <a:pt x="2102391" y="6858888"/>
                  <a:pt x="1992506" y="6830477"/>
                  <a:pt x="1706880" y="6858000"/>
                </a:cubicBezTo>
                <a:cubicBezTo>
                  <a:pt x="1421254" y="6885523"/>
                  <a:pt x="1217610" y="6882687"/>
                  <a:pt x="785707" y="6858000"/>
                </a:cubicBezTo>
                <a:cubicBezTo>
                  <a:pt x="353804" y="6833313"/>
                  <a:pt x="324881" y="6852864"/>
                  <a:pt x="0" y="6858000"/>
                </a:cubicBezTo>
                <a:cubicBezTo>
                  <a:pt x="-25416" y="6604625"/>
                  <a:pt x="12215" y="6471402"/>
                  <a:pt x="0" y="6240780"/>
                </a:cubicBezTo>
                <a:cubicBezTo>
                  <a:pt x="-12215" y="6010158"/>
                  <a:pt x="-25747" y="5845582"/>
                  <a:pt x="0" y="5623560"/>
                </a:cubicBezTo>
                <a:cubicBezTo>
                  <a:pt x="25747" y="5401538"/>
                  <a:pt x="4740" y="5121515"/>
                  <a:pt x="0" y="4869180"/>
                </a:cubicBezTo>
                <a:cubicBezTo>
                  <a:pt x="-4740" y="4616845"/>
                  <a:pt x="-15092" y="4326080"/>
                  <a:pt x="0" y="4183380"/>
                </a:cubicBezTo>
                <a:cubicBezTo>
                  <a:pt x="15092" y="4040680"/>
                  <a:pt x="15628" y="3714746"/>
                  <a:pt x="0" y="3360420"/>
                </a:cubicBezTo>
                <a:cubicBezTo>
                  <a:pt x="-15628" y="3006094"/>
                  <a:pt x="34876" y="2744385"/>
                  <a:pt x="0" y="2537460"/>
                </a:cubicBezTo>
                <a:cubicBezTo>
                  <a:pt x="-34876" y="2330535"/>
                  <a:pt x="20558" y="2017328"/>
                  <a:pt x="0" y="1783080"/>
                </a:cubicBezTo>
                <a:cubicBezTo>
                  <a:pt x="-20558" y="1548832"/>
                  <a:pt x="-36462" y="1327547"/>
                  <a:pt x="0" y="1028700"/>
                </a:cubicBezTo>
                <a:cubicBezTo>
                  <a:pt x="36462" y="729853"/>
                  <a:pt x="39997" y="325977"/>
                  <a:pt x="0" y="0"/>
                </a:cubicBezTo>
                <a:close/>
              </a:path>
            </a:pathLst>
          </a:custGeom>
          <a:noFill/>
          <a:ln w="127000">
            <a:solidFill>
              <a:srgbClr val="F2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Rounded Corners 12">
            <a:extLst>
              <a:ext uri="{FF2B5EF4-FFF2-40B4-BE49-F238E27FC236}">
                <a16:creationId xmlns:a16="http://schemas.microsoft.com/office/drawing/2014/main" id="{2E539A45-074F-4172-886F-9B704D70D1CF}"/>
              </a:ext>
            </a:extLst>
          </p:cNvPr>
          <p:cNvSpPr/>
          <p:nvPr/>
        </p:nvSpPr>
        <p:spPr>
          <a:xfrm>
            <a:off x="135631" y="4370888"/>
            <a:ext cx="2259574" cy="1807507"/>
          </a:xfrm>
          <a:prstGeom prst="roundRect">
            <a:avLst/>
          </a:prstGeom>
          <a:noFill/>
          <a:ln w="63500">
            <a:solidFill>
              <a:srgbClr val="F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3" name="Rectangle: Rounded Corners 22">
            <a:extLst>
              <a:ext uri="{FF2B5EF4-FFF2-40B4-BE49-F238E27FC236}">
                <a16:creationId xmlns:a16="http://schemas.microsoft.com/office/drawing/2014/main" id="{D833C077-0C64-4F0C-95D3-03D1F629A1C5}"/>
              </a:ext>
            </a:extLst>
          </p:cNvPr>
          <p:cNvSpPr/>
          <p:nvPr/>
        </p:nvSpPr>
        <p:spPr>
          <a:xfrm>
            <a:off x="2539222" y="4370888"/>
            <a:ext cx="2259574" cy="1807507"/>
          </a:xfrm>
          <a:prstGeom prst="roundRect">
            <a:avLst/>
          </a:prstGeom>
          <a:noFill/>
          <a:ln w="63500">
            <a:solidFill>
              <a:srgbClr val="F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Rectangle: Rounded Corners 23">
            <a:extLst>
              <a:ext uri="{FF2B5EF4-FFF2-40B4-BE49-F238E27FC236}">
                <a16:creationId xmlns:a16="http://schemas.microsoft.com/office/drawing/2014/main" id="{AC34C49D-3923-4648-B9BE-FF1AAEA4D1AB}"/>
              </a:ext>
            </a:extLst>
          </p:cNvPr>
          <p:cNvSpPr/>
          <p:nvPr/>
        </p:nvSpPr>
        <p:spPr>
          <a:xfrm>
            <a:off x="4942810" y="4370888"/>
            <a:ext cx="2259574" cy="1807507"/>
          </a:xfrm>
          <a:prstGeom prst="roundRect">
            <a:avLst/>
          </a:prstGeom>
          <a:noFill/>
          <a:ln w="63500">
            <a:solidFill>
              <a:srgbClr val="F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Rectangle: Rounded Corners 24">
            <a:extLst>
              <a:ext uri="{FF2B5EF4-FFF2-40B4-BE49-F238E27FC236}">
                <a16:creationId xmlns:a16="http://schemas.microsoft.com/office/drawing/2014/main" id="{6B06AB76-F070-4F71-BF63-09C2EF09000F}"/>
              </a:ext>
            </a:extLst>
          </p:cNvPr>
          <p:cNvSpPr/>
          <p:nvPr/>
        </p:nvSpPr>
        <p:spPr>
          <a:xfrm>
            <a:off x="7318368" y="4370888"/>
            <a:ext cx="2259574" cy="1807507"/>
          </a:xfrm>
          <a:prstGeom prst="roundRect">
            <a:avLst/>
          </a:prstGeom>
          <a:noFill/>
          <a:ln w="63500">
            <a:solidFill>
              <a:srgbClr val="F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6" name="Rectangle: Rounded Corners 25">
            <a:extLst>
              <a:ext uri="{FF2B5EF4-FFF2-40B4-BE49-F238E27FC236}">
                <a16:creationId xmlns:a16="http://schemas.microsoft.com/office/drawing/2014/main" id="{C43975AB-160C-4B13-9287-2C7ADC629602}"/>
              </a:ext>
            </a:extLst>
          </p:cNvPr>
          <p:cNvSpPr/>
          <p:nvPr/>
        </p:nvSpPr>
        <p:spPr>
          <a:xfrm>
            <a:off x="9693926" y="4369482"/>
            <a:ext cx="2259574" cy="1807507"/>
          </a:xfrm>
          <a:prstGeom prst="roundRect">
            <a:avLst/>
          </a:prstGeom>
          <a:noFill/>
          <a:ln w="63500">
            <a:solidFill>
              <a:srgbClr val="F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5" name="Picture 4">
            <a:extLst>
              <a:ext uri="{FF2B5EF4-FFF2-40B4-BE49-F238E27FC236}">
                <a16:creationId xmlns:a16="http://schemas.microsoft.com/office/drawing/2014/main" id="{1D4F4353-6155-4140-B113-C2B34D2C71E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979734" y="4569971"/>
            <a:ext cx="1687956" cy="1379497"/>
          </a:xfrm>
          <a:prstGeom prst="rect">
            <a:avLst/>
          </a:prstGeom>
        </p:spPr>
      </p:pic>
      <p:pic>
        <p:nvPicPr>
          <p:cNvPr id="10" name="Picture 9">
            <a:extLst>
              <a:ext uri="{FF2B5EF4-FFF2-40B4-BE49-F238E27FC236}">
                <a16:creationId xmlns:a16="http://schemas.microsoft.com/office/drawing/2014/main" id="{C293F45C-B371-43D0-8F26-E5549BE33025}"/>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2777605" y="4569971"/>
            <a:ext cx="1695687" cy="1375928"/>
          </a:xfrm>
          <a:prstGeom prst="rect">
            <a:avLst/>
          </a:prstGeom>
        </p:spPr>
      </p:pic>
      <p:pic>
        <p:nvPicPr>
          <p:cNvPr id="12" name="Picture 11">
            <a:extLst>
              <a:ext uri="{FF2B5EF4-FFF2-40B4-BE49-F238E27FC236}">
                <a16:creationId xmlns:a16="http://schemas.microsoft.com/office/drawing/2014/main" id="{912B3DD0-0BFD-4143-895F-65CE57C48C5C}"/>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411839" y="4581666"/>
            <a:ext cx="1733792" cy="1383137"/>
          </a:xfrm>
          <a:prstGeom prst="rect">
            <a:avLst/>
          </a:prstGeom>
        </p:spPr>
      </p:pic>
      <p:pic>
        <p:nvPicPr>
          <p:cNvPr id="15" name="Picture 14">
            <a:extLst>
              <a:ext uri="{FF2B5EF4-FFF2-40B4-BE49-F238E27FC236}">
                <a16:creationId xmlns:a16="http://schemas.microsoft.com/office/drawing/2014/main" id="{C9D0C4CA-096F-4A01-9E42-B24FEB91EC65}"/>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7557443" y="4581666"/>
            <a:ext cx="1781424" cy="1356146"/>
          </a:xfrm>
          <a:prstGeom prst="rect">
            <a:avLst/>
          </a:prstGeom>
        </p:spPr>
      </p:pic>
      <p:pic>
        <p:nvPicPr>
          <p:cNvPr id="17" name="Picture 16">
            <a:extLst>
              <a:ext uri="{FF2B5EF4-FFF2-40B4-BE49-F238E27FC236}">
                <a16:creationId xmlns:a16="http://schemas.microsoft.com/office/drawing/2014/main" id="{4A771891-C560-4E84-8E33-02EB2DD24399}"/>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5242640" y="4569971"/>
            <a:ext cx="1706720" cy="1394832"/>
          </a:xfrm>
          <a:prstGeom prst="rect">
            <a:avLst/>
          </a:prstGeom>
        </p:spPr>
      </p:pic>
      <p:sp>
        <p:nvSpPr>
          <p:cNvPr id="8" name="Rectangle 7">
            <a:extLst>
              <a:ext uri="{FF2B5EF4-FFF2-40B4-BE49-F238E27FC236}">
                <a16:creationId xmlns:a16="http://schemas.microsoft.com/office/drawing/2014/main" id="{4DF0D37E-E71A-4442-AF5C-8C4941A8D84D}"/>
              </a:ext>
            </a:extLst>
          </p:cNvPr>
          <p:cNvSpPr/>
          <p:nvPr/>
        </p:nvSpPr>
        <p:spPr>
          <a:xfrm>
            <a:off x="-35930" y="4334052"/>
            <a:ext cx="817661" cy="923330"/>
          </a:xfrm>
          <a:prstGeom prst="rect">
            <a:avLst/>
          </a:prstGeom>
          <a:noFill/>
        </p:spPr>
        <p:txBody>
          <a:bodyPr wrap="squar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rPr>
              <a:t>1</a:t>
            </a:r>
          </a:p>
        </p:txBody>
      </p:sp>
      <p:sp>
        <p:nvSpPr>
          <p:cNvPr id="9" name="Rectangle 8">
            <a:extLst>
              <a:ext uri="{FF2B5EF4-FFF2-40B4-BE49-F238E27FC236}">
                <a16:creationId xmlns:a16="http://schemas.microsoft.com/office/drawing/2014/main" id="{EA33E426-B5F0-4852-9AC8-2D9C92B039DD}"/>
              </a:ext>
            </a:extLst>
          </p:cNvPr>
          <p:cNvSpPr/>
          <p:nvPr/>
        </p:nvSpPr>
        <p:spPr>
          <a:xfrm>
            <a:off x="9539676" y="4327112"/>
            <a:ext cx="817661" cy="923330"/>
          </a:xfrm>
          <a:prstGeom prst="rect">
            <a:avLst/>
          </a:prstGeom>
          <a:noFill/>
        </p:spPr>
        <p:txBody>
          <a:bodyPr wrap="square" lIns="91440" tIns="45720" rIns="91440" bIns="45720">
            <a:spAutoFit/>
          </a:bodyPr>
          <a:lstStyle/>
          <a:p>
            <a:pPr algn="ctr"/>
            <a:r>
              <a:rPr lang="en-US" sz="5400" dirty="0">
                <a:ln w="0"/>
                <a:effectLst>
                  <a:outerShdw blurRad="38100" dist="19050" dir="2700000" algn="tl" rotWithShape="0">
                    <a:schemeClr val="dk1">
                      <a:alpha val="40000"/>
                    </a:schemeClr>
                  </a:outerShdw>
                </a:effectLst>
              </a:rPr>
              <a:t>5</a:t>
            </a: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11" name="Rectangle 10">
            <a:extLst>
              <a:ext uri="{FF2B5EF4-FFF2-40B4-BE49-F238E27FC236}">
                <a16:creationId xmlns:a16="http://schemas.microsoft.com/office/drawing/2014/main" id="{51AD707D-12A4-444B-B518-E168A3D1BBD4}"/>
              </a:ext>
            </a:extLst>
          </p:cNvPr>
          <p:cNvSpPr/>
          <p:nvPr/>
        </p:nvSpPr>
        <p:spPr>
          <a:xfrm>
            <a:off x="7105124" y="4331746"/>
            <a:ext cx="817661" cy="923330"/>
          </a:xfrm>
          <a:prstGeom prst="rect">
            <a:avLst/>
          </a:prstGeom>
          <a:noFill/>
        </p:spPr>
        <p:txBody>
          <a:bodyPr wrap="squar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rPr>
              <a:t>4</a:t>
            </a:r>
          </a:p>
        </p:txBody>
      </p:sp>
      <p:sp>
        <p:nvSpPr>
          <p:cNvPr id="14" name="Rectangle 13">
            <a:extLst>
              <a:ext uri="{FF2B5EF4-FFF2-40B4-BE49-F238E27FC236}">
                <a16:creationId xmlns:a16="http://schemas.microsoft.com/office/drawing/2014/main" id="{21A0148B-BAAB-4FE2-8FE1-695A972F6819}"/>
              </a:ext>
            </a:extLst>
          </p:cNvPr>
          <p:cNvSpPr/>
          <p:nvPr/>
        </p:nvSpPr>
        <p:spPr>
          <a:xfrm>
            <a:off x="2378447" y="4369482"/>
            <a:ext cx="817661" cy="923330"/>
          </a:xfrm>
          <a:prstGeom prst="rect">
            <a:avLst/>
          </a:prstGeom>
          <a:noFill/>
        </p:spPr>
        <p:txBody>
          <a:bodyPr wrap="square" lIns="91440" tIns="45720" rIns="91440" bIns="45720">
            <a:spAutoFit/>
          </a:bodyPr>
          <a:lstStyle/>
          <a:p>
            <a:pPr algn="ctr"/>
            <a:r>
              <a:rPr lang="en-US" sz="5400" dirty="0">
                <a:ln w="0"/>
                <a:effectLst>
                  <a:outerShdw blurRad="38100" dist="19050" dir="2700000" algn="tl" rotWithShape="0">
                    <a:schemeClr val="dk1">
                      <a:alpha val="40000"/>
                    </a:schemeClr>
                  </a:outerShdw>
                </a:effectLst>
              </a:rPr>
              <a:t>2</a:t>
            </a: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19" name="Rectangle 18">
            <a:extLst>
              <a:ext uri="{FF2B5EF4-FFF2-40B4-BE49-F238E27FC236}">
                <a16:creationId xmlns:a16="http://schemas.microsoft.com/office/drawing/2014/main" id="{1BCD37A6-B413-49F9-A5A2-FF3FC554B4F8}"/>
              </a:ext>
            </a:extLst>
          </p:cNvPr>
          <p:cNvSpPr/>
          <p:nvPr/>
        </p:nvSpPr>
        <p:spPr>
          <a:xfrm>
            <a:off x="4781994" y="4334052"/>
            <a:ext cx="817661" cy="923330"/>
          </a:xfrm>
          <a:prstGeom prst="rect">
            <a:avLst/>
          </a:prstGeom>
          <a:noFill/>
        </p:spPr>
        <p:txBody>
          <a:bodyPr wrap="square" lIns="91440" tIns="45720" rIns="91440" bIns="45720">
            <a:spAutoFit/>
          </a:bodyPr>
          <a:lstStyle/>
          <a:p>
            <a:pPr algn="ctr"/>
            <a:r>
              <a:rPr lang="en-US" sz="5400" dirty="0">
                <a:ln w="0"/>
                <a:effectLst>
                  <a:outerShdw blurRad="38100" dist="19050" dir="2700000" algn="tl" rotWithShape="0">
                    <a:schemeClr val="dk1">
                      <a:alpha val="40000"/>
                    </a:schemeClr>
                  </a:outerShdw>
                </a:effectLst>
              </a:rPr>
              <a:t>3</a:t>
            </a: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6" name="TextBox 5">
            <a:extLst>
              <a:ext uri="{FF2B5EF4-FFF2-40B4-BE49-F238E27FC236}">
                <a16:creationId xmlns:a16="http://schemas.microsoft.com/office/drawing/2014/main" id="{5D6E947A-F910-4E3D-ACEC-A1E45BD97C88}"/>
              </a:ext>
            </a:extLst>
          </p:cNvPr>
          <p:cNvSpPr txBox="1"/>
          <p:nvPr/>
        </p:nvSpPr>
        <p:spPr>
          <a:xfrm>
            <a:off x="3984833" y="570665"/>
            <a:ext cx="6320839" cy="1446550"/>
          </a:xfrm>
          <a:prstGeom prst="rect">
            <a:avLst/>
          </a:prstGeom>
          <a:noFill/>
        </p:spPr>
        <p:txBody>
          <a:bodyPr wrap="square" rtlCol="0">
            <a:spAutoFit/>
          </a:bodyPr>
          <a:lstStyle/>
          <a:p>
            <a:r>
              <a:rPr lang="en-US" sz="4400" b="1" dirty="0">
                <a:solidFill>
                  <a:srgbClr val="F20000"/>
                </a:solidFill>
              </a:rPr>
              <a:t>Well done! You have made a fruit salad. </a:t>
            </a:r>
            <a:endParaRPr lang="en-IE" sz="4400" b="1" dirty="0">
              <a:solidFill>
                <a:srgbClr val="F20000"/>
              </a:solidFill>
            </a:endParaRPr>
          </a:p>
        </p:txBody>
      </p:sp>
      <p:sp>
        <p:nvSpPr>
          <p:cNvPr id="28" name="Title 19">
            <a:extLst>
              <a:ext uri="{FF2B5EF4-FFF2-40B4-BE49-F238E27FC236}">
                <a16:creationId xmlns:a16="http://schemas.microsoft.com/office/drawing/2014/main" id="{FB89467B-66AC-42F3-A422-9336BF94A9D9}"/>
              </a:ext>
            </a:extLst>
          </p:cNvPr>
          <p:cNvSpPr>
            <a:spLocks noGrp="1"/>
          </p:cNvSpPr>
          <p:nvPr>
            <p:ph type="title"/>
          </p:nvPr>
        </p:nvSpPr>
        <p:spPr>
          <a:xfrm>
            <a:off x="2724795" y="2099142"/>
            <a:ext cx="7780866" cy="1325563"/>
          </a:xfrm>
        </p:spPr>
        <p:txBody>
          <a:bodyPr>
            <a:normAutofit/>
          </a:bodyPr>
          <a:lstStyle/>
          <a:p>
            <a:pPr algn="ctr"/>
            <a:r>
              <a:rPr lang="en-US" sz="2800" dirty="0"/>
              <a:t>You placed all the pictures in the right order. </a:t>
            </a:r>
            <a:br>
              <a:rPr lang="en-US" sz="2800" dirty="0"/>
            </a:br>
            <a:r>
              <a:rPr lang="en-US" sz="2800" dirty="0"/>
              <a:t>Click to see the correct sequence. </a:t>
            </a:r>
            <a:endParaRPr lang="en-IE" sz="2800" dirty="0"/>
          </a:p>
        </p:txBody>
      </p:sp>
      <p:pic>
        <p:nvPicPr>
          <p:cNvPr id="22" name="Picture 21">
            <a:extLst>
              <a:ext uri="{FF2B5EF4-FFF2-40B4-BE49-F238E27FC236}">
                <a16:creationId xmlns:a16="http://schemas.microsoft.com/office/drawing/2014/main" id="{1E90C63E-DAF6-4479-BF33-C6B814A32DD8}"/>
              </a:ext>
            </a:extLst>
          </p:cNvPr>
          <p:cNvPicPr>
            <a:picLocks noChangeAspect="1"/>
          </p:cNvPicPr>
          <p:nvPr/>
        </p:nvPicPr>
        <p:blipFill>
          <a:blip r:embed="rId8"/>
          <a:stretch>
            <a:fillRect/>
          </a:stretch>
        </p:blipFill>
        <p:spPr>
          <a:xfrm>
            <a:off x="489598" y="1887850"/>
            <a:ext cx="1304925" cy="1371600"/>
          </a:xfrm>
          <a:prstGeom prst="rect">
            <a:avLst/>
          </a:prstGeom>
        </p:spPr>
      </p:pic>
      <p:pic>
        <p:nvPicPr>
          <p:cNvPr id="31" name="Picture 30">
            <a:extLst>
              <a:ext uri="{FF2B5EF4-FFF2-40B4-BE49-F238E27FC236}">
                <a16:creationId xmlns:a16="http://schemas.microsoft.com/office/drawing/2014/main" id="{FFEEF921-B8AA-44ED-97C1-79CF5546E476}"/>
              </a:ext>
            </a:extLst>
          </p:cNvPr>
          <p:cNvPicPr>
            <a:picLocks noChangeAspect="1"/>
          </p:cNvPicPr>
          <p:nvPr/>
        </p:nvPicPr>
        <p:blipFill>
          <a:blip r:embed="rId9"/>
          <a:stretch>
            <a:fillRect/>
          </a:stretch>
        </p:blipFill>
        <p:spPr>
          <a:xfrm>
            <a:off x="10705649" y="885721"/>
            <a:ext cx="1152525" cy="1619250"/>
          </a:xfrm>
          <a:prstGeom prst="rect">
            <a:avLst/>
          </a:prstGeom>
        </p:spPr>
      </p:pic>
    </p:spTree>
    <p:extLst>
      <p:ext uri="{BB962C8B-B14F-4D97-AF65-F5344CB8AC3E}">
        <p14:creationId xmlns:p14="http://schemas.microsoft.com/office/powerpoint/2010/main" val="625988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2"/>
                                        </p:tgtEl>
                                        <p:attrNameLst>
                                          <p:attrName>style.visibility</p:attrName>
                                        </p:attrNameLst>
                                      </p:cBhvr>
                                      <p:to>
                                        <p:strVal val="visible"/>
                                      </p:to>
                                    </p:set>
                                    <p:anim calcmode="lin" valueType="num">
                                      <p:cBhvr additive="base">
                                        <p:cTn id="27" dur="500" fill="hold"/>
                                        <p:tgtEl>
                                          <p:spTgt spid="22"/>
                                        </p:tgtEl>
                                        <p:attrNameLst>
                                          <p:attrName>ppt_x</p:attrName>
                                        </p:attrNameLst>
                                      </p:cBhvr>
                                      <p:tavLst>
                                        <p:tav tm="0">
                                          <p:val>
                                            <p:strVal val="#ppt_x"/>
                                          </p:val>
                                        </p:tav>
                                        <p:tav tm="100000">
                                          <p:val>
                                            <p:strVal val="#ppt_x"/>
                                          </p:val>
                                        </p:tav>
                                      </p:tavLst>
                                    </p:anim>
                                    <p:anim calcmode="lin" valueType="num">
                                      <p:cBhvr additive="base">
                                        <p:cTn id="2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1"/>
                                        </p:tgtEl>
                                        <p:attrNameLst>
                                          <p:attrName>style.visibility</p:attrName>
                                        </p:attrNameLst>
                                      </p:cBhvr>
                                      <p:to>
                                        <p:strVal val="visible"/>
                                      </p:to>
                                    </p:set>
                                    <p:animEffect transition="in" filter="fade">
                                      <p:cBhvr>
                                        <p:cTn id="33" dur="1000"/>
                                        <p:tgtEl>
                                          <p:spTgt spid="31"/>
                                        </p:tgtEl>
                                      </p:cBhvr>
                                    </p:animEffect>
                                    <p:anim calcmode="lin" valueType="num">
                                      <p:cBhvr>
                                        <p:cTn id="34" dur="1000" fill="hold"/>
                                        <p:tgtEl>
                                          <p:spTgt spid="31"/>
                                        </p:tgtEl>
                                        <p:attrNameLst>
                                          <p:attrName>ppt_x</p:attrName>
                                        </p:attrNameLst>
                                      </p:cBhvr>
                                      <p:tavLst>
                                        <p:tav tm="0">
                                          <p:val>
                                            <p:strVal val="#ppt_x"/>
                                          </p:val>
                                        </p:tav>
                                        <p:tav tm="100000">
                                          <p:val>
                                            <p:strVal val="#ppt_x"/>
                                          </p:val>
                                        </p:tav>
                                      </p:tavLst>
                                    </p:anim>
                                    <p:anim calcmode="lin" valueType="num">
                                      <p:cBhvr>
                                        <p:cTn id="35"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38ED07D4E402447BDAED8E8B0F9766B" ma:contentTypeVersion="10" ma:contentTypeDescription="Create a new document." ma:contentTypeScope="" ma:versionID="96e051f929cc8f5d4f8be713c3995cc2">
  <xsd:schema xmlns:xsd="http://www.w3.org/2001/XMLSchema" xmlns:xs="http://www.w3.org/2001/XMLSchema" xmlns:p="http://schemas.microsoft.com/office/2006/metadata/properties" xmlns:ns2="648970e6-7833-45a3-9c7a-7ba72a6a9008" targetNamespace="http://schemas.microsoft.com/office/2006/metadata/properties" ma:root="true" ma:fieldsID="5c5d9f0306bc5ce9cb99027dd5cf0383" ns2:_="">
    <xsd:import namespace="648970e6-7833-45a3-9c7a-7ba72a6a900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8970e6-7833-45a3-9c7a-7ba72a6a900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0F9407A-0768-4255-A845-3DF24A4035F0}">
  <ds:schemaRefs>
    <ds:schemaRef ds:uri="http://schemas.microsoft.com/sharepoint/v3/contenttype/forms"/>
  </ds:schemaRefs>
</ds:datastoreItem>
</file>

<file path=customXml/itemProps2.xml><?xml version="1.0" encoding="utf-8"?>
<ds:datastoreItem xmlns:ds="http://schemas.openxmlformats.org/officeDocument/2006/customXml" ds:itemID="{CCDD1579-539D-4950-8BEF-749ED30F08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8970e6-7833-45a3-9c7a-7ba72a6a90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C38A350-FEEF-48D1-8568-325EE7E4307C}">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1169</TotalTime>
  <Words>630</Words>
  <Application>Microsoft Office PowerPoint</Application>
  <PresentationFormat>Widescreen</PresentationFormat>
  <Paragraphs>49</Paragraphs>
  <Slides>4</Slides>
  <Notes>0</Notes>
  <HiddenSlides>2</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Place the pictures in the correct sequence.  Click on the picture to see if you are correct. </vt:lpstr>
      <vt:lpstr>You placed all the pictures in the right order.  Click to see the correct sequence.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Katherine Scott</dc:creator>
  <cp:lastModifiedBy>Katherine Scott</cp:lastModifiedBy>
  <cp:revision>111</cp:revision>
  <dcterms:created xsi:type="dcterms:W3CDTF">2020-06-10T14:25:00Z</dcterms:created>
  <dcterms:modified xsi:type="dcterms:W3CDTF">2020-10-14T14:50:14Z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0x010100B38ED07D4E402447BDAED8E8B0F9766B</vt:lpwstr>
  </property>
</Properties>
</file>