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A2E789-AD71-4F59-A986-A8B009FBFDEA}">
          <p14:sldIdLst>
            <p14:sldId id="284"/>
          </p14:sldIdLst>
        </p14:section>
        <p14:section name="Board game" id="{40348734-19AB-4665-8060-503FA9F318D3}">
          <p14:sldIdLst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FAA2BA-1DF0-40C0-A302-CB6FA6EA9925}" v="1" dt="2022-04-19T09:43:44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6279E-E9B3-4B63-A8B9-4B5AE84B9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27CFC-A9C0-4B0A-BE4C-670F5351D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7F46C-DD7A-4FBE-AB5C-148877C10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0FFD4-1EDE-477F-8840-41427E86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9ED14-9611-4ACC-9689-7E772C2A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540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5B0C-1321-411B-9490-2693EB11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B2D27-7227-483C-874C-5D7100A6E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C1AE-420A-406D-AF2C-AB49C1DD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E2AF-E492-4164-A5F3-D71FA4A7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A3A25-69D7-44C3-8A42-DFA50ABF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674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502D1A-CEAC-4EF1-80A4-4E6DF6B18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82DA6-DBDA-4CCE-AD24-77B1935F9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A30B0-37C8-493E-BE5A-A6FA20F2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C66DD-E0BF-41D0-AEEA-94C3C28C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CB91B-414E-4C8E-A19A-0C53B713C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824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B15C0-F27E-4DD6-8430-75EEB967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558DE-6392-4132-84A9-6169D64F2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F8A3D-2841-4248-9F16-45BD130E9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7ACAD-0E41-412F-AF43-5827EDE0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B9CB-9884-4EEF-B6A1-810DE49CB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357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54F3-1EFC-4D85-981A-D774F859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46362-0829-40B3-B30E-4D4C3B528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0A7E5-A3AB-49C9-B4A0-D8D94A2B4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FAB2-1B38-4C93-AF07-F7307C67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0E6EF-5AB2-4A93-BF40-858E8D3C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254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6FB51-1AE6-412C-981B-2C3401838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86A53-8D34-4232-894E-318FE056C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2CEF4-6276-4DE5-B9EA-3DCC55D33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61856-9D81-4E9B-A554-0DB66A4A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E7250-2D9D-4B72-A01D-69D754B40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543C0-DC27-4CDA-8F1A-C3964D07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215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3EB3-28A9-41FF-B87F-1D21FC85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DF0C3-90C8-47EC-B127-6E68FC491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76F78-52C8-4B97-9876-D6E0B85B5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509F92-01E1-481F-8B5F-41475941F8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AC5C6-8B14-4C1E-90A9-E7E7488C8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524E3-AFD8-4A64-AA36-E3E76267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DF81B-D813-45B0-833E-DDB16F64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ED8E3-5964-4E28-A081-F01C32C61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311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A1165-227A-40EA-90DE-4A4C201A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636D44-AD59-4BBF-875B-1D7F3FCD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F5C34-F2BC-4209-8FD2-67BA9CDE9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D90AD-78CF-4B0E-A9BC-DDA12F64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EB3CF4-BEAD-4C52-BB1B-20AC4089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A3FE6C-9B51-4C9B-A1B6-B19CAA21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55E1C-8391-4FC9-86F6-CF9946EE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186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AD82-A6C1-4C44-B319-B31079F94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030E0-5FF9-442D-A422-DD4F30C04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6C485-7184-41F1-B784-91C6CA282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8F4D6-33EC-45E6-ABC1-2B7030A4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55C34-BCB8-4956-B595-77139D13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9C95D-B80E-4D50-8E68-74ACEE73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636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439F-B46A-4891-9F89-19149433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C4132E-CD87-439D-8637-58C3E188A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F7ADF-A90F-457A-AD66-68C38712F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7BADB-C645-4B68-A578-84B8691E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B4DFE-0807-4DFD-A9D9-B232B4C14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00B55-C9A0-4F1C-AF00-A1414BE4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826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79E7FF-C4E1-4533-B1B3-C62136CEF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1B5AF-D611-4F02-A7B0-EF1B5D7FB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4E090-B651-4034-8C38-0E6CD5ABD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05AD4-E57E-46FB-BDED-26F8A6218F92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C7F34-39D6-4AB0-A68E-3DED026DA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B5274-5685-4B8B-A822-787930491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7B9A7-14F4-447E-BCF1-0E181269C4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161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26" Type="http://schemas.openxmlformats.org/officeDocument/2006/relationships/slide" Target="slide24.xml"/><Relationship Id="rId3" Type="http://schemas.openxmlformats.org/officeDocument/2006/relationships/video" Target="../media/media1.mp4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microsoft.com/office/2007/relationships/media" Target="../media/media1.mp4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28" Type="http://schemas.openxmlformats.org/officeDocument/2006/relationships/image" Target="../media/image6.png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Layout" Target="../slideLayouts/slideLayout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Relationship Id="rId27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, rectangle&#10;&#10;Description automatically generated">
            <a:extLst>
              <a:ext uri="{FF2B5EF4-FFF2-40B4-BE49-F238E27FC236}">
                <a16:creationId xmlns:a16="http://schemas.microsoft.com/office/drawing/2014/main" id="{BA73A7DA-D2FA-4E7F-B652-8347510A3E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BA9774-12A7-44C0-89F2-D026DF63C9BC}"/>
              </a:ext>
            </a:extLst>
          </p:cNvPr>
          <p:cNvSpPr txBox="1"/>
          <p:nvPr/>
        </p:nvSpPr>
        <p:spPr>
          <a:xfrm>
            <a:off x="2781299" y="331489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How to play</a:t>
            </a:r>
            <a:endParaRPr lang="en-IE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BFD43C-705F-49A6-9D74-2B9D5A5F6BD0}"/>
              </a:ext>
            </a:extLst>
          </p:cNvPr>
          <p:cNvSpPr/>
          <p:nvPr/>
        </p:nvSpPr>
        <p:spPr>
          <a:xfrm>
            <a:off x="508516" y="1370864"/>
            <a:ext cx="7099709" cy="4164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4F2BA0-5AFF-42A4-BC3E-0E4C4002492D}"/>
              </a:ext>
            </a:extLst>
          </p:cNvPr>
          <p:cNvSpPr txBox="1"/>
          <p:nvPr/>
        </p:nvSpPr>
        <p:spPr>
          <a:xfrm>
            <a:off x="488119" y="1484696"/>
            <a:ext cx="520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 Start the slideshow.</a:t>
            </a:r>
            <a:endParaRPr lang="en-I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361A16-BADE-4D0F-876A-D9F19E081520}"/>
              </a:ext>
            </a:extLst>
          </p:cNvPr>
          <p:cNvSpPr txBox="1"/>
          <p:nvPr/>
        </p:nvSpPr>
        <p:spPr>
          <a:xfrm>
            <a:off x="508516" y="2040907"/>
            <a:ext cx="709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2) Click the dice to roll, click again to stop. (You could also use a real dice.)</a:t>
            </a:r>
            <a:endParaRPr lang="en-I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B19A9A-2447-4D32-AFD6-51C16FE54911}"/>
              </a:ext>
            </a:extLst>
          </p:cNvPr>
          <p:cNvSpPr txBox="1"/>
          <p:nvPr/>
        </p:nvSpPr>
        <p:spPr>
          <a:xfrm>
            <a:off x="523325" y="2661162"/>
            <a:ext cx="6907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3) Count across the number of squares from the number on the dice. Use the mouse to click on the square you land on. A card will pop up with a movement for the class to do.</a:t>
            </a:r>
            <a:endParaRPr lang="en-I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BBC28E-B976-4AE2-BD5C-99A885BA1BDD}"/>
              </a:ext>
            </a:extLst>
          </p:cNvPr>
          <p:cNvSpPr txBox="1"/>
          <p:nvPr/>
        </p:nvSpPr>
        <p:spPr>
          <a:xfrm>
            <a:off x="543310" y="3715502"/>
            <a:ext cx="692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4) When the class have done the movement, c</a:t>
            </a:r>
            <a:r>
              <a:rPr lang="en-IE" dirty="0"/>
              <a:t>lick on the </a:t>
            </a:r>
            <a:r>
              <a:rPr lang="en-IE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IE" dirty="0"/>
              <a:t> on the card to return to the board. 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E7A4EC-CA24-4C09-AD3D-135B280876CD}"/>
              </a:ext>
            </a:extLst>
          </p:cNvPr>
          <p:cNvSpPr txBox="1"/>
          <p:nvPr/>
        </p:nvSpPr>
        <p:spPr>
          <a:xfrm>
            <a:off x="523325" y="4523933"/>
            <a:ext cx="3965492" cy="365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5) Roll again and move to next square.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AD3E35-191F-4829-B29D-73D5E06DAF70}"/>
              </a:ext>
            </a:extLst>
          </p:cNvPr>
          <p:cNvSpPr txBox="1"/>
          <p:nvPr/>
        </p:nvSpPr>
        <p:spPr>
          <a:xfrm>
            <a:off x="488118" y="5082561"/>
            <a:ext cx="6404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6) When you reach the Finish, click on the heart.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413C2A-C34B-43E7-A6C1-51A369589011}"/>
              </a:ext>
            </a:extLst>
          </p:cNvPr>
          <p:cNvSpPr txBox="1"/>
          <p:nvPr/>
        </p:nvSpPr>
        <p:spPr>
          <a:xfrm>
            <a:off x="4516940" y="5566895"/>
            <a:ext cx="630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Extra Mile  Demo" panose="02000000000000000000" pitchFamily="2" charset="0"/>
              </a:rPr>
              <a:t>Top Tip</a:t>
            </a:r>
          </a:p>
          <a:p>
            <a:r>
              <a:rPr lang="en-US" dirty="0"/>
              <a:t>Link with </a:t>
            </a:r>
            <a:r>
              <a:rPr lang="en-US" dirty="0" err="1"/>
              <a:t>Maths</a:t>
            </a:r>
            <a:r>
              <a:rPr lang="en-US" dirty="0"/>
              <a:t>: Use the whiteboard to write the number of the square you land on, then write the number from the dice each time.</a:t>
            </a: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1275CD-D6D2-4BDA-B668-DF3CE79D2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3523" y="5267227"/>
            <a:ext cx="584370" cy="1275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C59F9E-D89E-41CF-A623-4C799D65D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316" y="2569951"/>
            <a:ext cx="2662861" cy="1516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2AEC0-E5A2-4B60-B9B8-9714647D6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870" y="951231"/>
            <a:ext cx="2674826" cy="149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906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3280E2E-59D2-45FF-B483-B6BD83E72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593223"/>
            <a:ext cx="4876799" cy="5851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4" action="ppaction://hlinksldjump"/>
            <a:extLst>
              <a:ext uri="{FF2B5EF4-FFF2-40B4-BE49-F238E27FC236}">
                <a16:creationId xmlns:a16="http://schemas.microsoft.com/office/drawing/2014/main" id="{9B2D7495-8CE0-4A14-B4C1-B42DB63E01FB}"/>
              </a:ext>
            </a:extLst>
          </p:cNvPr>
          <p:cNvSpPr/>
          <p:nvPr/>
        </p:nvSpPr>
        <p:spPr>
          <a:xfrm>
            <a:off x="7677396" y="731086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61EFE-37D1-4F3F-80E7-A139B027C304}"/>
              </a:ext>
            </a:extLst>
          </p:cNvPr>
          <p:cNvSpPr txBox="1"/>
          <p:nvPr/>
        </p:nvSpPr>
        <p:spPr>
          <a:xfrm>
            <a:off x="7438020" y="1229082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793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F75D3BF-4ABE-47EF-86F5-F338A750C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81" y="442335"/>
            <a:ext cx="4978477" cy="597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B36A4A83-9C40-4566-B5DC-B63A5E248594}"/>
              </a:ext>
            </a:extLst>
          </p:cNvPr>
          <p:cNvSpPr/>
          <p:nvPr/>
        </p:nvSpPr>
        <p:spPr>
          <a:xfrm>
            <a:off x="7720939" y="629486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AE688-817C-4160-B42F-9F3FED0E5637}"/>
              </a:ext>
            </a:extLst>
          </p:cNvPr>
          <p:cNvSpPr txBox="1"/>
          <p:nvPr/>
        </p:nvSpPr>
        <p:spPr>
          <a:xfrm>
            <a:off x="7481563" y="1127482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22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1E2AB73-C1EA-4EEE-957D-CE00DA6A0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96" y="674582"/>
            <a:ext cx="4917684" cy="590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Multiplication Sign 6">
            <a:hlinkClick r:id="rId3" action="ppaction://hlinksldjump"/>
            <a:extLst>
              <a:ext uri="{FF2B5EF4-FFF2-40B4-BE49-F238E27FC236}">
                <a16:creationId xmlns:a16="http://schemas.microsoft.com/office/drawing/2014/main" id="{39900C7F-DD80-443F-90A3-02E476D81239}"/>
              </a:ext>
            </a:extLst>
          </p:cNvPr>
          <p:cNvSpPr/>
          <p:nvPr/>
        </p:nvSpPr>
        <p:spPr>
          <a:xfrm>
            <a:off x="6733967" y="789144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40F3E-710D-4C85-B567-8BFEFDCFBB94}"/>
              </a:ext>
            </a:extLst>
          </p:cNvPr>
          <p:cNvSpPr txBox="1"/>
          <p:nvPr/>
        </p:nvSpPr>
        <p:spPr>
          <a:xfrm>
            <a:off x="6494591" y="1287140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97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5B9B505-8C16-408E-9E0C-7949EF6A0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09" y="706455"/>
            <a:ext cx="4760762" cy="571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F4C79749-54AD-472C-B2AD-2D3980BD5F68}"/>
              </a:ext>
            </a:extLst>
          </p:cNvPr>
          <p:cNvSpPr/>
          <p:nvPr/>
        </p:nvSpPr>
        <p:spPr>
          <a:xfrm>
            <a:off x="5993739" y="861715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F7AC8-62AC-4B01-854B-BC82E8A66B9E}"/>
              </a:ext>
            </a:extLst>
          </p:cNvPr>
          <p:cNvSpPr txBox="1"/>
          <p:nvPr/>
        </p:nvSpPr>
        <p:spPr>
          <a:xfrm>
            <a:off x="5754363" y="1359711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34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03922011-A886-47CB-9C90-5C67397B5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4" y="738536"/>
            <a:ext cx="4659161" cy="5590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621AA6EA-F21A-4FB6-AD68-91D508090F35}"/>
              </a:ext>
            </a:extLst>
          </p:cNvPr>
          <p:cNvSpPr/>
          <p:nvPr/>
        </p:nvSpPr>
        <p:spPr>
          <a:xfrm>
            <a:off x="10826996" y="861715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2F9D5-8028-4D74-885E-7583A47225DD}"/>
              </a:ext>
            </a:extLst>
          </p:cNvPr>
          <p:cNvSpPr txBox="1"/>
          <p:nvPr/>
        </p:nvSpPr>
        <p:spPr>
          <a:xfrm>
            <a:off x="10587620" y="1359711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92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7013FE60-1B72-4679-B698-C83D5317F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70" y="558287"/>
            <a:ext cx="5007429" cy="600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E9D22A75-9A95-44F8-8564-F294C1EE0446}"/>
              </a:ext>
            </a:extLst>
          </p:cNvPr>
          <p:cNvSpPr/>
          <p:nvPr/>
        </p:nvSpPr>
        <p:spPr>
          <a:xfrm>
            <a:off x="10246424" y="760115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32FE3-12A6-40CD-93DD-FDEAE3F9DA68}"/>
              </a:ext>
            </a:extLst>
          </p:cNvPr>
          <p:cNvSpPr txBox="1"/>
          <p:nvPr/>
        </p:nvSpPr>
        <p:spPr>
          <a:xfrm>
            <a:off x="10007048" y="1258111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9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F325F7D8-28FD-4B3F-8847-939CFFB2A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66" y="626839"/>
            <a:ext cx="4961253" cy="5952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D8FFFA04-793F-420D-AEF0-EB67FD6836A7}"/>
              </a:ext>
            </a:extLst>
          </p:cNvPr>
          <p:cNvSpPr/>
          <p:nvPr/>
        </p:nvSpPr>
        <p:spPr>
          <a:xfrm>
            <a:off x="9302996" y="803657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24603-FE90-4553-8BC0-E93479DD16BB}"/>
              </a:ext>
            </a:extLst>
          </p:cNvPr>
          <p:cNvSpPr txBox="1"/>
          <p:nvPr/>
        </p:nvSpPr>
        <p:spPr>
          <a:xfrm>
            <a:off x="9063620" y="1301653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37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1969C33-E976-4E2B-A888-457DD7C9D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81" y="735485"/>
            <a:ext cx="4891390" cy="586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07341BE7-E2D6-4765-9A20-17906990C40C}"/>
              </a:ext>
            </a:extLst>
          </p:cNvPr>
          <p:cNvSpPr/>
          <p:nvPr/>
        </p:nvSpPr>
        <p:spPr>
          <a:xfrm>
            <a:off x="8112825" y="948800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EDFA7-89DE-4C85-BE05-8DC30BA40CDF}"/>
              </a:ext>
            </a:extLst>
          </p:cNvPr>
          <p:cNvSpPr txBox="1"/>
          <p:nvPr/>
        </p:nvSpPr>
        <p:spPr>
          <a:xfrm>
            <a:off x="7873449" y="1446796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20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ECAD6F4-B462-421F-8A2B-57E264EC4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09" y="619382"/>
            <a:ext cx="4934933" cy="592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FEEC6B42-3F07-4B2A-86C9-058054C1FDB3}"/>
              </a:ext>
            </a:extLst>
          </p:cNvPr>
          <p:cNvSpPr/>
          <p:nvPr/>
        </p:nvSpPr>
        <p:spPr>
          <a:xfrm>
            <a:off x="8112825" y="789144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1D9E2-9D15-47A8-9FD9-ED75E450FE1B}"/>
              </a:ext>
            </a:extLst>
          </p:cNvPr>
          <p:cNvSpPr txBox="1"/>
          <p:nvPr/>
        </p:nvSpPr>
        <p:spPr>
          <a:xfrm>
            <a:off x="7873449" y="1287140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9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0268E31E-F841-46F5-845A-BA723729D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703429"/>
            <a:ext cx="4920419" cy="5903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1AB81C8F-D5CA-4462-83C7-2D38567D0E7B}"/>
              </a:ext>
            </a:extLst>
          </p:cNvPr>
          <p:cNvSpPr/>
          <p:nvPr/>
        </p:nvSpPr>
        <p:spPr>
          <a:xfrm>
            <a:off x="7982858" y="919772"/>
            <a:ext cx="674588" cy="560685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584D9-BA91-4307-A0EE-74266D076D36}"/>
              </a:ext>
            </a:extLst>
          </p:cNvPr>
          <p:cNvSpPr txBox="1"/>
          <p:nvPr/>
        </p:nvSpPr>
        <p:spPr>
          <a:xfrm>
            <a:off x="7686359" y="1417768"/>
            <a:ext cx="12104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33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CB966B01-F749-4040-9ADC-523644B4A2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80522" y="1179443"/>
            <a:ext cx="821635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19E7255C-CF19-4DD0-BAEB-8862D0909541}"/>
              </a:ext>
            </a:extLst>
          </p:cNvPr>
          <p:cNvSpPr/>
          <p:nvPr/>
        </p:nvSpPr>
        <p:spPr>
          <a:xfrm>
            <a:off x="4110162" y="1179443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8A24873A-55AB-479D-B859-B32F96E47A80}"/>
              </a:ext>
            </a:extLst>
          </p:cNvPr>
          <p:cNvSpPr/>
          <p:nvPr/>
        </p:nvSpPr>
        <p:spPr>
          <a:xfrm>
            <a:off x="5133536" y="1179443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>
            <a:hlinkClick r:id="rId8" action="ppaction://hlinksldjump"/>
            <a:extLst>
              <a:ext uri="{FF2B5EF4-FFF2-40B4-BE49-F238E27FC236}">
                <a16:creationId xmlns:a16="http://schemas.microsoft.com/office/drawing/2014/main" id="{615C3DDD-14DB-4A6C-9D8D-B0FBCF7CDED4}"/>
              </a:ext>
            </a:extLst>
          </p:cNvPr>
          <p:cNvSpPr/>
          <p:nvPr/>
        </p:nvSpPr>
        <p:spPr>
          <a:xfrm>
            <a:off x="6156910" y="1179443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FD790340-5CF1-4598-AA11-C2330E73EC02}"/>
              </a:ext>
            </a:extLst>
          </p:cNvPr>
          <p:cNvSpPr/>
          <p:nvPr/>
        </p:nvSpPr>
        <p:spPr>
          <a:xfrm>
            <a:off x="7180284" y="1179443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hlinkClick r:id="rId10" action="ppaction://hlinksldjump"/>
            <a:extLst>
              <a:ext uri="{FF2B5EF4-FFF2-40B4-BE49-F238E27FC236}">
                <a16:creationId xmlns:a16="http://schemas.microsoft.com/office/drawing/2014/main" id="{1A3E8DA2-B1C9-443E-B8A6-2B3699552A30}"/>
              </a:ext>
            </a:extLst>
          </p:cNvPr>
          <p:cNvSpPr/>
          <p:nvPr/>
        </p:nvSpPr>
        <p:spPr>
          <a:xfrm>
            <a:off x="8203658" y="1179443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hlinkClick r:id="rId11" action="ppaction://hlinksldjump"/>
            <a:extLst>
              <a:ext uri="{FF2B5EF4-FFF2-40B4-BE49-F238E27FC236}">
                <a16:creationId xmlns:a16="http://schemas.microsoft.com/office/drawing/2014/main" id="{F14CD3A6-A871-4720-A73F-92766BA5E4BC}"/>
              </a:ext>
            </a:extLst>
          </p:cNvPr>
          <p:cNvSpPr/>
          <p:nvPr/>
        </p:nvSpPr>
        <p:spPr>
          <a:xfrm>
            <a:off x="9198896" y="1179443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hlinkClick r:id="rId12" action="ppaction://hlinksldjump"/>
            <a:extLst>
              <a:ext uri="{FF2B5EF4-FFF2-40B4-BE49-F238E27FC236}">
                <a16:creationId xmlns:a16="http://schemas.microsoft.com/office/drawing/2014/main" id="{50DA2722-5564-4B17-BC5C-66365BA9D1B6}"/>
              </a:ext>
            </a:extLst>
          </p:cNvPr>
          <p:cNvSpPr/>
          <p:nvPr/>
        </p:nvSpPr>
        <p:spPr>
          <a:xfrm>
            <a:off x="9227032" y="2215561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>
            <a:hlinkClick r:id="rId13" action="ppaction://hlinksldjump"/>
            <a:extLst>
              <a:ext uri="{FF2B5EF4-FFF2-40B4-BE49-F238E27FC236}">
                <a16:creationId xmlns:a16="http://schemas.microsoft.com/office/drawing/2014/main" id="{2DBC5784-5A5F-4869-878A-42F8F1DA5175}"/>
              </a:ext>
            </a:extLst>
          </p:cNvPr>
          <p:cNvSpPr/>
          <p:nvPr/>
        </p:nvSpPr>
        <p:spPr>
          <a:xfrm>
            <a:off x="9227032" y="3269568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>
            <a:hlinkClick r:id="rId14" action="ppaction://hlinksldjump"/>
            <a:extLst>
              <a:ext uri="{FF2B5EF4-FFF2-40B4-BE49-F238E27FC236}">
                <a16:creationId xmlns:a16="http://schemas.microsoft.com/office/drawing/2014/main" id="{D3A2F20A-3C87-4490-BF95-3838B6767527}"/>
              </a:ext>
            </a:extLst>
          </p:cNvPr>
          <p:cNvSpPr/>
          <p:nvPr/>
        </p:nvSpPr>
        <p:spPr>
          <a:xfrm>
            <a:off x="8203658" y="3255500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>
            <a:hlinkClick r:id="rId15" action="ppaction://hlinksldjump"/>
            <a:extLst>
              <a:ext uri="{FF2B5EF4-FFF2-40B4-BE49-F238E27FC236}">
                <a16:creationId xmlns:a16="http://schemas.microsoft.com/office/drawing/2014/main" id="{17EC599E-ABB5-4727-90C8-5A5E95BF7487}"/>
              </a:ext>
            </a:extLst>
          </p:cNvPr>
          <p:cNvSpPr/>
          <p:nvPr/>
        </p:nvSpPr>
        <p:spPr>
          <a:xfrm>
            <a:off x="7166216" y="3255500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>
            <a:hlinkClick r:id="rId16" action="ppaction://hlinksldjump"/>
            <a:extLst>
              <a:ext uri="{FF2B5EF4-FFF2-40B4-BE49-F238E27FC236}">
                <a16:creationId xmlns:a16="http://schemas.microsoft.com/office/drawing/2014/main" id="{ADF23ABC-0737-4B8E-9DB2-1C74019B76EE}"/>
              </a:ext>
            </a:extLst>
          </p:cNvPr>
          <p:cNvSpPr/>
          <p:nvPr/>
        </p:nvSpPr>
        <p:spPr>
          <a:xfrm>
            <a:off x="6128774" y="3269568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>
            <a:hlinkClick r:id="rId17" action="ppaction://hlinksldjump"/>
            <a:extLst>
              <a:ext uri="{FF2B5EF4-FFF2-40B4-BE49-F238E27FC236}">
                <a16:creationId xmlns:a16="http://schemas.microsoft.com/office/drawing/2014/main" id="{B0E55752-4B3C-42C7-BEEE-E0E2996AED52}"/>
              </a:ext>
            </a:extLst>
          </p:cNvPr>
          <p:cNvSpPr/>
          <p:nvPr/>
        </p:nvSpPr>
        <p:spPr>
          <a:xfrm>
            <a:off x="5077264" y="3255500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>
            <a:hlinkClick r:id="rId18" action="ppaction://hlinksldjump"/>
            <a:extLst>
              <a:ext uri="{FF2B5EF4-FFF2-40B4-BE49-F238E27FC236}">
                <a16:creationId xmlns:a16="http://schemas.microsoft.com/office/drawing/2014/main" id="{DA1EBCB0-41AD-4C3E-BEE4-746572811310}"/>
              </a:ext>
            </a:extLst>
          </p:cNvPr>
          <p:cNvSpPr/>
          <p:nvPr/>
        </p:nvSpPr>
        <p:spPr>
          <a:xfrm>
            <a:off x="4054300" y="3255500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>
            <a:hlinkClick r:id="rId19" action="ppaction://hlinksldjump"/>
            <a:extLst>
              <a:ext uri="{FF2B5EF4-FFF2-40B4-BE49-F238E27FC236}">
                <a16:creationId xmlns:a16="http://schemas.microsoft.com/office/drawing/2014/main" id="{0D296B68-2603-4F23-A97A-D8EF22A96128}"/>
              </a:ext>
            </a:extLst>
          </p:cNvPr>
          <p:cNvSpPr/>
          <p:nvPr/>
        </p:nvSpPr>
        <p:spPr>
          <a:xfrm>
            <a:off x="3009824" y="3223543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>
            <a:hlinkClick r:id="rId20" action="ppaction://hlinksldjump"/>
            <a:extLst>
              <a:ext uri="{FF2B5EF4-FFF2-40B4-BE49-F238E27FC236}">
                <a16:creationId xmlns:a16="http://schemas.microsoft.com/office/drawing/2014/main" id="{DA5BA013-841C-43AF-BCAF-C5C4C032FC77}"/>
              </a:ext>
            </a:extLst>
          </p:cNvPr>
          <p:cNvSpPr/>
          <p:nvPr/>
        </p:nvSpPr>
        <p:spPr>
          <a:xfrm>
            <a:off x="3002380" y="4259661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>
            <a:hlinkClick r:id="rId21" action="ppaction://hlinksldjump"/>
            <a:extLst>
              <a:ext uri="{FF2B5EF4-FFF2-40B4-BE49-F238E27FC236}">
                <a16:creationId xmlns:a16="http://schemas.microsoft.com/office/drawing/2014/main" id="{A34DBB67-E149-47F4-8748-58AA226205A1}"/>
              </a:ext>
            </a:extLst>
          </p:cNvPr>
          <p:cNvSpPr/>
          <p:nvPr/>
        </p:nvSpPr>
        <p:spPr>
          <a:xfrm>
            <a:off x="3016448" y="5281711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hlinkClick r:id="rId22" action="ppaction://hlinksldjump"/>
            <a:extLst>
              <a:ext uri="{FF2B5EF4-FFF2-40B4-BE49-F238E27FC236}">
                <a16:creationId xmlns:a16="http://schemas.microsoft.com/office/drawing/2014/main" id="{C6DE7697-D64D-463B-8B91-76D80250960B}"/>
              </a:ext>
            </a:extLst>
          </p:cNvPr>
          <p:cNvSpPr/>
          <p:nvPr/>
        </p:nvSpPr>
        <p:spPr>
          <a:xfrm>
            <a:off x="4025754" y="5281711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Rectangle 22">
            <a:hlinkClick r:id="rId23" action="ppaction://hlinksldjump"/>
            <a:extLst>
              <a:ext uri="{FF2B5EF4-FFF2-40B4-BE49-F238E27FC236}">
                <a16:creationId xmlns:a16="http://schemas.microsoft.com/office/drawing/2014/main" id="{3E886E04-C5E0-4D35-B383-1F45BBC9B6B0}"/>
              </a:ext>
            </a:extLst>
          </p:cNvPr>
          <p:cNvSpPr/>
          <p:nvPr/>
        </p:nvSpPr>
        <p:spPr>
          <a:xfrm>
            <a:off x="5035060" y="5295779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>
            <a:hlinkClick r:id="rId24" action="ppaction://hlinksldjump"/>
            <a:extLst>
              <a:ext uri="{FF2B5EF4-FFF2-40B4-BE49-F238E27FC236}">
                <a16:creationId xmlns:a16="http://schemas.microsoft.com/office/drawing/2014/main" id="{C10C449C-31C8-4172-BCEF-4514C554E112}"/>
              </a:ext>
            </a:extLst>
          </p:cNvPr>
          <p:cNvSpPr/>
          <p:nvPr/>
        </p:nvSpPr>
        <p:spPr>
          <a:xfrm>
            <a:off x="6089576" y="5303421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Rectangle 24">
            <a:hlinkClick r:id="rId25" action="ppaction://hlinksldjump"/>
            <a:extLst>
              <a:ext uri="{FF2B5EF4-FFF2-40B4-BE49-F238E27FC236}">
                <a16:creationId xmlns:a16="http://schemas.microsoft.com/office/drawing/2014/main" id="{21786733-BFED-4549-8469-405198BF5BBA}"/>
              </a:ext>
            </a:extLst>
          </p:cNvPr>
          <p:cNvSpPr/>
          <p:nvPr/>
        </p:nvSpPr>
        <p:spPr>
          <a:xfrm>
            <a:off x="7127018" y="5303421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Rectangle 25">
            <a:hlinkClick r:id="rId26" action="ppaction://hlinksldjump"/>
            <a:extLst>
              <a:ext uri="{FF2B5EF4-FFF2-40B4-BE49-F238E27FC236}">
                <a16:creationId xmlns:a16="http://schemas.microsoft.com/office/drawing/2014/main" id="{814C0E2B-0C3D-4517-887A-F9D05DF048E2}"/>
              </a:ext>
            </a:extLst>
          </p:cNvPr>
          <p:cNvSpPr/>
          <p:nvPr/>
        </p:nvSpPr>
        <p:spPr>
          <a:xfrm>
            <a:off x="8145757" y="5295779"/>
            <a:ext cx="995238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>
            <a:hlinkClick r:id="rId27" action="ppaction://hlinksldjump"/>
            <a:extLst>
              <a:ext uri="{FF2B5EF4-FFF2-40B4-BE49-F238E27FC236}">
                <a16:creationId xmlns:a16="http://schemas.microsoft.com/office/drawing/2014/main" id="{648FA43A-9F86-4E3C-B96B-87A8FCD4A272}"/>
              </a:ext>
            </a:extLst>
          </p:cNvPr>
          <p:cNvSpPr/>
          <p:nvPr/>
        </p:nvSpPr>
        <p:spPr>
          <a:xfrm>
            <a:off x="9227031" y="4834599"/>
            <a:ext cx="1619159" cy="1462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8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41A9D998-889F-4052-B12F-F80958628D6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55126" y="4687913"/>
            <a:ext cx="1587712" cy="1587712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376B7B5-D279-43D2-B101-74CE38DF8AB1}"/>
              </a:ext>
            </a:extLst>
          </p:cNvPr>
          <p:cNvSpPr txBox="1"/>
          <p:nvPr/>
        </p:nvSpPr>
        <p:spPr>
          <a:xfrm>
            <a:off x="302898" y="6353525"/>
            <a:ext cx="3288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Click dice to roll, click again to stop</a:t>
            </a:r>
            <a:endParaRPr lang="en-IE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86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2B07181-DFCC-4453-947F-FC0E3FEEE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94" y="587315"/>
            <a:ext cx="4963963" cy="595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157FB221-D328-4836-8DB6-72950D5EDFF6}"/>
              </a:ext>
            </a:extLst>
          </p:cNvPr>
          <p:cNvSpPr/>
          <p:nvPr/>
        </p:nvSpPr>
        <p:spPr>
          <a:xfrm>
            <a:off x="9244939" y="789143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F4C56-1811-46C1-BCEE-6E110C6057C8}"/>
              </a:ext>
            </a:extLst>
          </p:cNvPr>
          <p:cNvSpPr txBox="1"/>
          <p:nvPr/>
        </p:nvSpPr>
        <p:spPr>
          <a:xfrm>
            <a:off x="9005563" y="1287139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79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75DDCF0B-CF99-4065-A1C4-49D77D019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9" y="688915"/>
            <a:ext cx="4796866" cy="575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78961E13-FD59-4E22-9A83-4245D58F6A79}"/>
              </a:ext>
            </a:extLst>
          </p:cNvPr>
          <p:cNvSpPr/>
          <p:nvPr/>
        </p:nvSpPr>
        <p:spPr>
          <a:xfrm>
            <a:off x="10028711" y="818172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221F0-C616-4004-B381-FABA19F6BF86}"/>
              </a:ext>
            </a:extLst>
          </p:cNvPr>
          <p:cNvSpPr txBox="1"/>
          <p:nvPr/>
        </p:nvSpPr>
        <p:spPr>
          <a:xfrm>
            <a:off x="9789335" y="1316168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12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57D643-46BB-4511-ADA1-BF3515BB1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256" y="494342"/>
            <a:ext cx="5080001" cy="6095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B4B7637E-B077-4D60-979C-06E7D68BEC72}"/>
              </a:ext>
            </a:extLst>
          </p:cNvPr>
          <p:cNvSpPr/>
          <p:nvPr/>
        </p:nvSpPr>
        <p:spPr>
          <a:xfrm>
            <a:off x="4774539" y="629486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685C54-9823-4E46-8AB3-539945D140BA}"/>
              </a:ext>
            </a:extLst>
          </p:cNvPr>
          <p:cNvSpPr txBox="1"/>
          <p:nvPr/>
        </p:nvSpPr>
        <p:spPr>
          <a:xfrm>
            <a:off x="4535163" y="1127482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08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6D83D45-7607-491E-8477-A42C1B28E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67" y="360352"/>
            <a:ext cx="5115135" cy="6137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Multiplication Sign 6">
            <a:hlinkClick r:id="rId3" action="ppaction://hlinksldjump"/>
            <a:extLst>
              <a:ext uri="{FF2B5EF4-FFF2-40B4-BE49-F238E27FC236}">
                <a16:creationId xmlns:a16="http://schemas.microsoft.com/office/drawing/2014/main" id="{504D4539-10C1-4F74-8B8F-DB49E8F06966}"/>
              </a:ext>
            </a:extLst>
          </p:cNvPr>
          <p:cNvSpPr/>
          <p:nvPr/>
        </p:nvSpPr>
        <p:spPr>
          <a:xfrm>
            <a:off x="5794661" y="513372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6AD0C4-82CC-453F-A15D-BB9B7CFAC775}"/>
              </a:ext>
            </a:extLst>
          </p:cNvPr>
          <p:cNvSpPr txBox="1"/>
          <p:nvPr/>
        </p:nvSpPr>
        <p:spPr>
          <a:xfrm>
            <a:off x="5555285" y="1011368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2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EFD031E6-C6F1-4C8A-8E8F-FD220D4F4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92" y="683904"/>
            <a:ext cx="4861915" cy="583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Multiplication Sign 6">
            <a:hlinkClick r:id="rId3" action="ppaction://hlinksldjump"/>
            <a:extLst>
              <a:ext uri="{FF2B5EF4-FFF2-40B4-BE49-F238E27FC236}">
                <a16:creationId xmlns:a16="http://schemas.microsoft.com/office/drawing/2014/main" id="{16E3EEE7-4078-413B-B2D3-DAD80AC9EF27}"/>
              </a:ext>
            </a:extLst>
          </p:cNvPr>
          <p:cNvSpPr/>
          <p:nvPr/>
        </p:nvSpPr>
        <p:spPr>
          <a:xfrm>
            <a:off x="6792025" y="832686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D92DF-FBD2-4D8B-93BC-FF3E02C14E8C}"/>
              </a:ext>
            </a:extLst>
          </p:cNvPr>
          <p:cNvSpPr txBox="1"/>
          <p:nvPr/>
        </p:nvSpPr>
        <p:spPr>
          <a:xfrm>
            <a:off x="6552649" y="1330682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4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405169C9-BAA5-4811-A6D4-AE39AF912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7" y="1497346"/>
            <a:ext cx="10963798" cy="4382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Multiplication Sign 9">
            <a:hlinkClick r:id="rId3" action="ppaction://hlinksldjump"/>
            <a:extLst>
              <a:ext uri="{FF2B5EF4-FFF2-40B4-BE49-F238E27FC236}">
                <a16:creationId xmlns:a16="http://schemas.microsoft.com/office/drawing/2014/main" id="{5EEB677A-3F0D-4BFF-BB66-2EC73B245E83}"/>
              </a:ext>
            </a:extLst>
          </p:cNvPr>
          <p:cNvSpPr/>
          <p:nvPr/>
        </p:nvSpPr>
        <p:spPr>
          <a:xfrm>
            <a:off x="11007375" y="405322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FECF9F-6A78-486D-A658-C09DDBB106E4}"/>
              </a:ext>
            </a:extLst>
          </p:cNvPr>
          <p:cNvSpPr txBox="1"/>
          <p:nvPr/>
        </p:nvSpPr>
        <p:spPr>
          <a:xfrm>
            <a:off x="10654372" y="846900"/>
            <a:ext cx="13086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Click to play again</a:t>
            </a: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2314980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12A57FB-C3A8-4127-9E11-61FB7E42E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74" y="481610"/>
            <a:ext cx="5149473" cy="6178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47C36AB0-CD80-4B61-B18F-38507ECF8AEA}"/>
              </a:ext>
            </a:extLst>
          </p:cNvPr>
          <p:cNvSpPr/>
          <p:nvPr/>
        </p:nvSpPr>
        <p:spPr>
          <a:xfrm>
            <a:off x="8432139" y="614972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F2E49-DA30-402E-9A8C-7049295BDDE2}"/>
              </a:ext>
            </a:extLst>
          </p:cNvPr>
          <p:cNvSpPr txBox="1"/>
          <p:nvPr/>
        </p:nvSpPr>
        <p:spPr>
          <a:xfrm>
            <a:off x="8192763" y="1112968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347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8AC9138-FB31-4270-8603-01ABF38BC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72" y="460813"/>
            <a:ext cx="5137408" cy="616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Multiplication Sign 6">
            <a:hlinkClick r:id="rId4" action="ppaction://hlinksldjump"/>
            <a:extLst>
              <a:ext uri="{FF2B5EF4-FFF2-40B4-BE49-F238E27FC236}">
                <a16:creationId xmlns:a16="http://schemas.microsoft.com/office/drawing/2014/main" id="{2F2A131A-4914-4D62-A81A-28F2596486A6}"/>
              </a:ext>
            </a:extLst>
          </p:cNvPr>
          <p:cNvSpPr/>
          <p:nvPr/>
        </p:nvSpPr>
        <p:spPr>
          <a:xfrm>
            <a:off x="9390082" y="629486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C4573-3685-46DB-AE0B-86DE38BBEE2A}"/>
              </a:ext>
            </a:extLst>
          </p:cNvPr>
          <p:cNvSpPr txBox="1"/>
          <p:nvPr/>
        </p:nvSpPr>
        <p:spPr>
          <a:xfrm>
            <a:off x="9150706" y="1127482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47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EBC1B003-B402-40BE-A1DC-27DCC1A07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32" y="548640"/>
            <a:ext cx="4992202" cy="5989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4" action="ppaction://hlinksldjump"/>
            <a:extLst>
              <a:ext uri="{FF2B5EF4-FFF2-40B4-BE49-F238E27FC236}">
                <a16:creationId xmlns:a16="http://schemas.microsoft.com/office/drawing/2014/main" id="{FACB6221-A8E0-4A88-938A-570A81A58EF5}"/>
              </a:ext>
            </a:extLst>
          </p:cNvPr>
          <p:cNvSpPr/>
          <p:nvPr/>
        </p:nvSpPr>
        <p:spPr>
          <a:xfrm>
            <a:off x="10188368" y="702058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0E7A2-B5E2-4A36-841B-932AD2B416D9}"/>
              </a:ext>
            </a:extLst>
          </p:cNvPr>
          <p:cNvSpPr txBox="1"/>
          <p:nvPr/>
        </p:nvSpPr>
        <p:spPr>
          <a:xfrm>
            <a:off x="9948992" y="1200054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1070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DF661E-6B51-43D2-8737-0E00B2AFD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" y="640080"/>
            <a:ext cx="5015057" cy="6017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4" action="ppaction://hlinksldjump"/>
            <a:extLst>
              <a:ext uri="{FF2B5EF4-FFF2-40B4-BE49-F238E27FC236}">
                <a16:creationId xmlns:a16="http://schemas.microsoft.com/office/drawing/2014/main" id="{83BCB244-FC3F-4E4F-B76E-BC873F6300FA}"/>
              </a:ext>
            </a:extLst>
          </p:cNvPr>
          <p:cNvSpPr/>
          <p:nvPr/>
        </p:nvSpPr>
        <p:spPr>
          <a:xfrm>
            <a:off x="4832596" y="789143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AA81FB-0EA3-4D46-9078-D75BF2FA6554}"/>
              </a:ext>
            </a:extLst>
          </p:cNvPr>
          <p:cNvSpPr txBox="1"/>
          <p:nvPr/>
        </p:nvSpPr>
        <p:spPr>
          <a:xfrm>
            <a:off x="4593220" y="1287139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61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9D8C82D-75E2-45B8-B38C-7CA717DAF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89" y="811316"/>
            <a:ext cx="4677943" cy="561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4" action="ppaction://hlinksldjump"/>
            <a:extLst>
              <a:ext uri="{FF2B5EF4-FFF2-40B4-BE49-F238E27FC236}">
                <a16:creationId xmlns:a16="http://schemas.microsoft.com/office/drawing/2014/main" id="{7760C451-7419-41FE-B6D8-4B2CA220B26A}"/>
              </a:ext>
            </a:extLst>
          </p:cNvPr>
          <p:cNvSpPr/>
          <p:nvPr/>
        </p:nvSpPr>
        <p:spPr>
          <a:xfrm>
            <a:off x="5794661" y="1006857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CD011-7EF5-4FE2-89E8-F1470223C3BE}"/>
              </a:ext>
            </a:extLst>
          </p:cNvPr>
          <p:cNvSpPr txBox="1"/>
          <p:nvPr/>
        </p:nvSpPr>
        <p:spPr>
          <a:xfrm>
            <a:off x="5555285" y="1504853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99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59B9ADC-CF46-471B-B355-7A91C769E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51" y="442173"/>
            <a:ext cx="5167163" cy="619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CEEA4D08-93D6-4791-959A-6C4EC7F72DF2}"/>
              </a:ext>
            </a:extLst>
          </p:cNvPr>
          <p:cNvSpPr/>
          <p:nvPr/>
        </p:nvSpPr>
        <p:spPr>
          <a:xfrm>
            <a:off x="6646882" y="644000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E7504-5D00-447D-AD84-FC5CF8952DC5}"/>
              </a:ext>
            </a:extLst>
          </p:cNvPr>
          <p:cNvSpPr txBox="1"/>
          <p:nvPr/>
        </p:nvSpPr>
        <p:spPr>
          <a:xfrm>
            <a:off x="6407506" y="1141996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2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C211BE95-97CB-47BB-A06F-FE8CB9A75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04" y="601828"/>
            <a:ext cx="4891392" cy="5868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ultiplication Sign 4">
            <a:hlinkClick r:id="rId3" action="ppaction://hlinksldjump"/>
            <a:extLst>
              <a:ext uri="{FF2B5EF4-FFF2-40B4-BE49-F238E27FC236}">
                <a16:creationId xmlns:a16="http://schemas.microsoft.com/office/drawing/2014/main" id="{70EC609D-2112-407C-8FE7-BC8FE7783606}"/>
              </a:ext>
            </a:extLst>
          </p:cNvPr>
          <p:cNvSpPr/>
          <p:nvPr/>
        </p:nvSpPr>
        <p:spPr>
          <a:xfrm>
            <a:off x="7459682" y="716572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3E123-999E-491F-BA93-2C1E76F1243A}"/>
              </a:ext>
            </a:extLst>
          </p:cNvPr>
          <p:cNvSpPr txBox="1"/>
          <p:nvPr/>
        </p:nvSpPr>
        <p:spPr>
          <a:xfrm>
            <a:off x="7220306" y="1214568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390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25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272</Words>
  <Application>Microsoft Office PowerPoint</Application>
  <PresentationFormat>Widescreen</PresentationFormat>
  <Paragraphs>55</Paragraphs>
  <Slides>25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Extra Mile  Demo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Duff</dc:creator>
  <cp:lastModifiedBy>Christina Duff</cp:lastModifiedBy>
  <cp:revision>4</cp:revision>
  <dcterms:created xsi:type="dcterms:W3CDTF">2022-04-13T11:08:09Z</dcterms:created>
  <dcterms:modified xsi:type="dcterms:W3CDTF">2022-04-19T10:17:28Z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BF6DCA77-C958-48E8-83A6-4E59613AE209</vt:lpwstr>
  </property>
  <property fmtid="{D5CDD505-2E9C-101B-9397-08002B2CF9AE}" pid="3" name="ArticulatePath">
    <vt:lpwstr>Presentation1</vt:lpwstr>
  </property>
</Properties>
</file>