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9AB0-6632-4CF2-B39A-A400C5811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D46B5-B676-4730-AC83-06D6960D8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C2812-C6EC-4E6F-A4B1-4F01834B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6FBF3-CA5A-45AC-8DB3-6DB84F1B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CA024-F7FD-4D2F-A077-14974FD3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743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457C-97D5-489E-9040-1AC0B1FC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826C4-77FE-4A72-844D-616442936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F10B-887A-4053-830C-E45F6EF9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6810-329B-4A67-9E42-248EFCC1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BF890-3B91-4190-A889-849A7A45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889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8822DA-EFEA-4C26-A87F-B84B596C6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DCF62-EF9E-4ACD-B329-61007A576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4F907-B48F-4393-9DA9-564CA863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DBDE3-5455-4370-AA33-BC57A193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29FF4-9BED-4F8F-9D0C-75C0B8D6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97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AD62-6060-4318-A09D-21880F8E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5F1ED-722E-48B6-BC0E-E945D13C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04E37-9F08-4C62-87DB-D4AD9BF6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16965-8346-463B-B03E-09A22CD6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55829-6BF6-475E-AC02-EE4D73F6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042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EA204-DD93-4A8B-AD12-C712C5EA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5B181-EBAF-4CFB-8F75-C1FBFEC66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E1F2B-06D2-4819-ADB5-A3EBD472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84821-AFCB-46D0-AFAD-70EB0C1E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29D10-5DB6-4F9F-BBA8-2636540A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720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AACA-738B-457E-B40B-FC9DF779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5D596-63F6-486C-A6B0-0DC863233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B5F54-5408-4DAF-A2A2-143163E6E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A5CAA-E4B5-4E38-96CF-7063AE91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8395E-8285-4BE0-AEE8-1E17307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D276-9408-48AC-9AD8-B3ED2D83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39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54AF-CC27-4263-BDE1-4F4D9558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E193F-2FF0-4431-8CFE-820EAC75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F5300-6E11-44F5-BEC8-6CDBFAE6E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A6A12-0AE5-46ED-83E9-013A482C6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760EE-416B-4E95-88A0-97605D2AF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A9431-04E8-4D9B-87CA-44F7E927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658CE-0911-406B-9E87-14E05288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25F52-DBD3-4544-8850-06D18020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574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2BC-D9AD-4CDD-A543-E1D6A6F6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6F27C-442B-49E3-9520-C202FB6B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103A7-CDB1-4035-9C07-DA254566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CBBAC-9384-4CE1-8E62-E4BF6F6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160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CCBAC-E512-488E-930C-8F301AA5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B59FC-206A-44FC-9562-4CC86327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DF056-1893-4AEF-A0BC-B01202AF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796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35DC-A250-44CC-BFDF-19B57A2B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A1B00-8CC3-4279-9AB6-225311EE8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EF4C-FD4A-4635-B00D-80227BB88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F9E64-C2AE-4256-BF7A-038421E0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D1B75-015D-4909-A5A5-4EE156FB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3A386-EC89-430F-9F84-9CF15BB6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440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45442-70C4-40AC-97D0-E0DDDA2E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11259-B365-4E14-A82B-D92AF6DB9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61B7D-DD01-4830-A008-3ADC9FCD2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C68D3-02E1-44C7-BDEA-ACC3F4F8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78714-8407-47DE-95AD-D3C0D3E5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EC40B-5BF1-49E4-970D-BA572CA4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452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CD8663-7957-4B22-9162-21A09348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A5AAB-E06F-488A-994F-20EBF35CC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DF11C-4AD1-4F5A-BFC1-C0B71942C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601E-6297-4065-AF29-7EB3AB0FB634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DBD3F-1C26-4FC8-9787-4D58B88A9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85ADB-0F57-4C3D-B1BD-982CEE72C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E838-051E-4A78-8631-BA49861965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675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ickerwheel.com/tools/random-image-generato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10702C-711A-41C7-A2CD-6BBA1141771B}"/>
              </a:ext>
            </a:extLst>
          </p:cNvPr>
          <p:cNvSpPr txBox="1"/>
          <p:nvPr/>
        </p:nvSpPr>
        <p:spPr>
          <a:xfrm>
            <a:off x="1272209" y="1228397"/>
            <a:ext cx="99523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slides are currently arranged alphabetically.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your movement break, copy and paste to create more slides, then arrange them to give a variety of different movements.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can keep it to just a few slides or lots of them, depending on how long you would like your movement break to be.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can also right click on any slide and choose </a:t>
            </a:r>
            <a:r>
              <a:rPr lang="en-US" sz="2800" b="1" dirty="0"/>
              <a:t>‘Save as picture’ </a:t>
            </a:r>
            <a:r>
              <a:rPr lang="en-US" sz="2800" dirty="0"/>
              <a:t>to save as an image to use as flashcards, or upload to a spinner wheel (</a:t>
            </a:r>
            <a:r>
              <a:rPr lang="en-US" sz="2800" dirty="0" err="1"/>
              <a:t>e.g.</a:t>
            </a:r>
            <a:r>
              <a:rPr lang="en-US" sz="2800" dirty="0" err="1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://pickerwheel.com/tools/random-image-generator/</a:t>
            </a:r>
            <a:r>
              <a:rPr lang="en-US" sz="28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3FEDB-1371-4C94-B9D1-98641EC4D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637" y="5250041"/>
            <a:ext cx="1798476" cy="16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2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BE3F8-97B9-46E3-8497-F7B657FCC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1AC9C6-564E-40D0-991E-195631DD4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7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AAA90-DAAE-4F3B-A68F-8FEC3A5A4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3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FEA53-7D7A-4048-9DBC-A61231CC8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3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A8F70-C42F-46C3-8FF4-374360E52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A4DF4-0EE0-4CEB-96F2-F019AA06F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4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8506F-4C45-45E8-BB0E-C8081D215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8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2913B1-CBCB-41C7-A3AA-7B0BE6CF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6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70BBA-AD1D-4DB6-B569-EB0C0F2A6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76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686884CA54F744BCB9C174FD29F7BE" ma:contentTypeVersion="13" ma:contentTypeDescription="Create a new document." ma:contentTypeScope="" ma:versionID="52b80a33cfe2c34ecbd414e46e4f59d8">
  <xsd:schema xmlns:xsd="http://www.w3.org/2001/XMLSchema" xmlns:xs="http://www.w3.org/2001/XMLSchema" xmlns:p="http://schemas.microsoft.com/office/2006/metadata/properties" xmlns:ns3="616c5a3e-b63c-4236-b01a-e1e4eeca99c2" xmlns:ns4="5669a008-2400-46da-bb30-aea73247631a" targetNamespace="http://schemas.microsoft.com/office/2006/metadata/properties" ma:root="true" ma:fieldsID="dec74fc8461deffd062eb21084724d3d" ns3:_="" ns4:_="">
    <xsd:import namespace="616c5a3e-b63c-4236-b01a-e1e4eeca99c2"/>
    <xsd:import namespace="5669a008-2400-46da-bb30-aea7324763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c5a3e-b63c-4236-b01a-e1e4eeca99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9a008-2400-46da-bb30-aea73247631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D9199-E7FA-4CE2-A709-A9059AABA435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616c5a3e-b63c-4236-b01a-e1e4eeca99c2"/>
    <ds:schemaRef ds:uri="http://schemas.microsoft.com/office/infopath/2007/PartnerControls"/>
    <ds:schemaRef ds:uri="5669a008-2400-46da-bb30-aea73247631a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73AAF1D-4B6D-4098-88A6-394F1E8192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c5a3e-b63c-4236-b01a-e1e4eeca99c2"/>
    <ds:schemaRef ds:uri="5669a008-2400-46da-bb30-aea7324763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3D76BC-9072-4223-9555-B904E15947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106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Duff</dc:creator>
  <cp:lastModifiedBy>Katherine Scott</cp:lastModifiedBy>
  <cp:revision>6</cp:revision>
  <dcterms:created xsi:type="dcterms:W3CDTF">2021-03-05T18:50:22Z</dcterms:created>
  <dcterms:modified xsi:type="dcterms:W3CDTF">2021-03-09T12:05:03Z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0x0101007D686884CA54F744BCB9C174FD29F7BE</vt:lpwstr>
  </property>
</Properties>
</file>