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 id="262" r:id="rId6"/>
    <p:sldId id="257"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aching Notes (Read First)" id="{D6D1D5CD-EB60-4691-9BBF-8A7B5F32AF96}">
          <p14:sldIdLst>
            <p14:sldId id="259"/>
            <p14:sldId id="262"/>
          </p14:sldIdLst>
        </p14:section>
        <p14:section name="Activity (Slide show begins)" id="{A3CFFA6D-1460-4123-964C-1A63C5626729}">
          <p14:sldIdLst>
            <p14:sldId id="257"/>
            <p14:sldId id="261"/>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erine Scott" initials="KS" lastIdx="4" clrIdx="0">
    <p:extLst>
      <p:ext uri="{19B8F6BF-5375-455C-9EA6-DF929625EA0E}">
        <p15:presenceInfo xmlns:p15="http://schemas.microsoft.com/office/powerpoint/2012/main" userId="S::kscott@irishheart.ie::f0e549f8-a0fc-44e6-8b8d-e5d8813d7710" providerId="AD"/>
      </p:ext>
    </p:extLst>
  </p:cmAuthor>
  <p:cmAuthor id="2" name="Laura Hickey" initials="LH" lastIdx="1" clrIdx="1">
    <p:extLst>
      <p:ext uri="{19B8F6BF-5375-455C-9EA6-DF929625EA0E}">
        <p15:presenceInfo xmlns:p15="http://schemas.microsoft.com/office/powerpoint/2012/main" userId="9c03f614fdb2859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101"/>
    <a:srgbClr val="F2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B97E5B-592C-4AD3-805B-459E26619685}" v="213" dt="2020-09-24T15:27:33.3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Hickey" userId="S::lhickey@irishheart.ie::38ce3479-65ca-4aa2-8368-bcf5644d9bba" providerId="AD" clId="Web-{07B97E5B-592C-4AD3-805B-459E26619685}"/>
    <pc:docChg chg="modSld">
      <pc:chgData name="Laura Hickey" userId="S::lhickey@irishheart.ie::38ce3479-65ca-4aa2-8368-bcf5644d9bba" providerId="AD" clId="Web-{07B97E5B-592C-4AD3-805B-459E26619685}" dt="2020-09-24T15:27:33.351" v="208" actId="20577"/>
      <pc:docMkLst>
        <pc:docMk/>
      </pc:docMkLst>
      <pc:sldChg chg="modSp">
        <pc:chgData name="Laura Hickey" userId="S::lhickey@irishheart.ie::38ce3479-65ca-4aa2-8368-bcf5644d9bba" providerId="AD" clId="Web-{07B97E5B-592C-4AD3-805B-459E26619685}" dt="2020-09-24T15:27:33.351" v="208" actId="20577"/>
        <pc:sldMkLst>
          <pc:docMk/>
          <pc:sldMk cId="4215381119" sldId="259"/>
        </pc:sldMkLst>
        <pc:spChg chg="mod">
          <ac:chgData name="Laura Hickey" userId="S::lhickey@irishheart.ie::38ce3479-65ca-4aa2-8368-bcf5644d9bba" providerId="AD" clId="Web-{07B97E5B-592C-4AD3-805B-459E26619685}" dt="2020-09-24T15:27:33.351" v="208" actId="20577"/>
          <ac:spMkLst>
            <pc:docMk/>
            <pc:sldMk cId="4215381119" sldId="259"/>
            <ac:spMk id="9" creationId="{A3BFD170-D774-4275-8C9D-EFE2776FD0A1}"/>
          </ac:spMkLst>
        </pc:spChg>
        <pc:picChg chg="mod">
          <ac:chgData name="Laura Hickey" userId="S::lhickey@irishheart.ie::38ce3479-65ca-4aa2-8368-bcf5644d9bba" providerId="AD" clId="Web-{07B97E5B-592C-4AD3-805B-459E26619685}" dt="2020-09-24T15:23:52.727" v="34" actId="14100"/>
          <ac:picMkLst>
            <pc:docMk/>
            <pc:sldMk cId="4215381119" sldId="259"/>
            <ac:picMk id="7" creationId="{6E5E6520-EC8E-474A-9813-33137FD4D49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E7F33-3253-4982-B080-98EBC458E8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80834E9E-752C-4DE3-B5C7-8377FAC63B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08BAB008-5F2B-4451-9DDE-2C8B0C7588BF}"/>
              </a:ext>
            </a:extLst>
          </p:cNvPr>
          <p:cNvSpPr>
            <a:spLocks noGrp="1"/>
          </p:cNvSpPr>
          <p:nvPr>
            <p:ph type="dt" sz="half" idx="10"/>
          </p:nvPr>
        </p:nvSpPr>
        <p:spPr/>
        <p:txBody>
          <a:bodyPr/>
          <a:lstStyle/>
          <a:p>
            <a:fld id="{0DD545A5-9B78-4D16-88F9-8780B4AAD56F}" type="datetimeFigureOut">
              <a:rPr lang="en-IE" smtClean="0"/>
              <a:t>14/10/2020</a:t>
            </a:fld>
            <a:endParaRPr lang="en-IE"/>
          </a:p>
        </p:txBody>
      </p:sp>
      <p:sp>
        <p:nvSpPr>
          <p:cNvPr id="5" name="Footer Placeholder 4">
            <a:extLst>
              <a:ext uri="{FF2B5EF4-FFF2-40B4-BE49-F238E27FC236}">
                <a16:creationId xmlns:a16="http://schemas.microsoft.com/office/drawing/2014/main" id="{E3A1537A-E66A-45E3-A62A-77EAF41E675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61EC490A-D76A-4504-81C0-C01DBC37B967}"/>
              </a:ext>
            </a:extLst>
          </p:cNvPr>
          <p:cNvSpPr>
            <a:spLocks noGrp="1"/>
          </p:cNvSpPr>
          <p:nvPr>
            <p:ph type="sldNum" sz="quarter" idx="12"/>
          </p:nvPr>
        </p:nvSpPr>
        <p:spPr/>
        <p:txBody>
          <a:bodyPr/>
          <a:lstStyle/>
          <a:p>
            <a:fld id="{E1AFC052-D826-48C7-A2C1-4C9B3EBA351C}" type="slidenum">
              <a:rPr lang="en-IE" smtClean="0"/>
              <a:t>‹#›</a:t>
            </a:fld>
            <a:endParaRPr lang="en-IE"/>
          </a:p>
        </p:txBody>
      </p:sp>
    </p:spTree>
    <p:extLst>
      <p:ext uri="{BB962C8B-B14F-4D97-AF65-F5344CB8AC3E}">
        <p14:creationId xmlns:p14="http://schemas.microsoft.com/office/powerpoint/2010/main" val="1958679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3D09B-3583-43A3-ABA2-5DEA415133D8}"/>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66CD6E23-ED1C-4563-B398-088760B2C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EB20D7FE-BD03-4852-B00E-90979B7C80AC}"/>
              </a:ext>
            </a:extLst>
          </p:cNvPr>
          <p:cNvSpPr>
            <a:spLocks noGrp="1"/>
          </p:cNvSpPr>
          <p:nvPr>
            <p:ph type="dt" sz="half" idx="10"/>
          </p:nvPr>
        </p:nvSpPr>
        <p:spPr/>
        <p:txBody>
          <a:bodyPr/>
          <a:lstStyle/>
          <a:p>
            <a:fld id="{0DD545A5-9B78-4D16-88F9-8780B4AAD56F}" type="datetimeFigureOut">
              <a:rPr lang="en-IE" smtClean="0"/>
              <a:t>14/10/2020</a:t>
            </a:fld>
            <a:endParaRPr lang="en-IE"/>
          </a:p>
        </p:txBody>
      </p:sp>
      <p:sp>
        <p:nvSpPr>
          <p:cNvPr id="5" name="Footer Placeholder 4">
            <a:extLst>
              <a:ext uri="{FF2B5EF4-FFF2-40B4-BE49-F238E27FC236}">
                <a16:creationId xmlns:a16="http://schemas.microsoft.com/office/drawing/2014/main" id="{6C0EAB8C-17D4-483D-BF56-931803D40A1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B2A6CB8-3A77-4A48-8E69-AFC9574D1D71}"/>
              </a:ext>
            </a:extLst>
          </p:cNvPr>
          <p:cNvSpPr>
            <a:spLocks noGrp="1"/>
          </p:cNvSpPr>
          <p:nvPr>
            <p:ph type="sldNum" sz="quarter" idx="12"/>
          </p:nvPr>
        </p:nvSpPr>
        <p:spPr/>
        <p:txBody>
          <a:bodyPr/>
          <a:lstStyle/>
          <a:p>
            <a:fld id="{E1AFC052-D826-48C7-A2C1-4C9B3EBA351C}" type="slidenum">
              <a:rPr lang="en-IE" smtClean="0"/>
              <a:t>‹#›</a:t>
            </a:fld>
            <a:endParaRPr lang="en-IE"/>
          </a:p>
        </p:txBody>
      </p:sp>
    </p:spTree>
    <p:extLst>
      <p:ext uri="{BB962C8B-B14F-4D97-AF65-F5344CB8AC3E}">
        <p14:creationId xmlns:p14="http://schemas.microsoft.com/office/powerpoint/2010/main" val="2998604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3DA63A-111D-46F9-8A27-5C866E60D4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CA3A9CA8-C170-4CEC-ACE5-F1D70598D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3663A57-C151-4B15-B6C2-C07B76D3F373}"/>
              </a:ext>
            </a:extLst>
          </p:cNvPr>
          <p:cNvSpPr>
            <a:spLocks noGrp="1"/>
          </p:cNvSpPr>
          <p:nvPr>
            <p:ph type="dt" sz="half" idx="10"/>
          </p:nvPr>
        </p:nvSpPr>
        <p:spPr/>
        <p:txBody>
          <a:bodyPr/>
          <a:lstStyle/>
          <a:p>
            <a:fld id="{0DD545A5-9B78-4D16-88F9-8780B4AAD56F}" type="datetimeFigureOut">
              <a:rPr lang="en-IE" smtClean="0"/>
              <a:t>14/10/2020</a:t>
            </a:fld>
            <a:endParaRPr lang="en-IE"/>
          </a:p>
        </p:txBody>
      </p:sp>
      <p:sp>
        <p:nvSpPr>
          <p:cNvPr id="5" name="Footer Placeholder 4">
            <a:extLst>
              <a:ext uri="{FF2B5EF4-FFF2-40B4-BE49-F238E27FC236}">
                <a16:creationId xmlns:a16="http://schemas.microsoft.com/office/drawing/2014/main" id="{9FE62F24-4F6E-4FA9-8C17-E9D2198445D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0F43438-30AA-4054-BD73-BCBCFE729A1B}"/>
              </a:ext>
            </a:extLst>
          </p:cNvPr>
          <p:cNvSpPr>
            <a:spLocks noGrp="1"/>
          </p:cNvSpPr>
          <p:nvPr>
            <p:ph type="sldNum" sz="quarter" idx="12"/>
          </p:nvPr>
        </p:nvSpPr>
        <p:spPr/>
        <p:txBody>
          <a:bodyPr/>
          <a:lstStyle/>
          <a:p>
            <a:fld id="{E1AFC052-D826-48C7-A2C1-4C9B3EBA351C}" type="slidenum">
              <a:rPr lang="en-IE" smtClean="0"/>
              <a:t>‹#›</a:t>
            </a:fld>
            <a:endParaRPr lang="en-IE"/>
          </a:p>
        </p:txBody>
      </p:sp>
    </p:spTree>
    <p:extLst>
      <p:ext uri="{BB962C8B-B14F-4D97-AF65-F5344CB8AC3E}">
        <p14:creationId xmlns:p14="http://schemas.microsoft.com/office/powerpoint/2010/main" val="216590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C2A5F-FE0E-47C6-81D0-1E286D5D952A}"/>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597CD125-6B90-4330-AE66-CD0786BBA0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EEACCEB4-7EF1-4005-A0FE-E4DE1815A404}"/>
              </a:ext>
            </a:extLst>
          </p:cNvPr>
          <p:cNvSpPr>
            <a:spLocks noGrp="1"/>
          </p:cNvSpPr>
          <p:nvPr>
            <p:ph type="dt" sz="half" idx="10"/>
          </p:nvPr>
        </p:nvSpPr>
        <p:spPr/>
        <p:txBody>
          <a:bodyPr/>
          <a:lstStyle/>
          <a:p>
            <a:fld id="{0DD545A5-9B78-4D16-88F9-8780B4AAD56F}" type="datetimeFigureOut">
              <a:rPr lang="en-IE" smtClean="0"/>
              <a:t>14/10/2020</a:t>
            </a:fld>
            <a:endParaRPr lang="en-IE"/>
          </a:p>
        </p:txBody>
      </p:sp>
      <p:sp>
        <p:nvSpPr>
          <p:cNvPr id="5" name="Footer Placeholder 4">
            <a:extLst>
              <a:ext uri="{FF2B5EF4-FFF2-40B4-BE49-F238E27FC236}">
                <a16:creationId xmlns:a16="http://schemas.microsoft.com/office/drawing/2014/main" id="{334AFC88-E695-44D5-B516-13DA21EBAD7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7A189FC3-69B7-4614-8FBA-5263B65AF541}"/>
              </a:ext>
            </a:extLst>
          </p:cNvPr>
          <p:cNvSpPr>
            <a:spLocks noGrp="1"/>
          </p:cNvSpPr>
          <p:nvPr>
            <p:ph type="sldNum" sz="quarter" idx="12"/>
          </p:nvPr>
        </p:nvSpPr>
        <p:spPr/>
        <p:txBody>
          <a:bodyPr/>
          <a:lstStyle/>
          <a:p>
            <a:fld id="{E1AFC052-D826-48C7-A2C1-4C9B3EBA351C}" type="slidenum">
              <a:rPr lang="en-IE" smtClean="0"/>
              <a:t>‹#›</a:t>
            </a:fld>
            <a:endParaRPr lang="en-IE"/>
          </a:p>
        </p:txBody>
      </p:sp>
    </p:spTree>
    <p:extLst>
      <p:ext uri="{BB962C8B-B14F-4D97-AF65-F5344CB8AC3E}">
        <p14:creationId xmlns:p14="http://schemas.microsoft.com/office/powerpoint/2010/main" val="34428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0DA0C-FB1C-4397-AAA5-C93B43A210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DDA0B284-9105-4F13-9270-1CB2756FE7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17D760-F65D-4828-8452-4A597B8B28CB}"/>
              </a:ext>
            </a:extLst>
          </p:cNvPr>
          <p:cNvSpPr>
            <a:spLocks noGrp="1"/>
          </p:cNvSpPr>
          <p:nvPr>
            <p:ph type="dt" sz="half" idx="10"/>
          </p:nvPr>
        </p:nvSpPr>
        <p:spPr/>
        <p:txBody>
          <a:bodyPr/>
          <a:lstStyle/>
          <a:p>
            <a:fld id="{0DD545A5-9B78-4D16-88F9-8780B4AAD56F}" type="datetimeFigureOut">
              <a:rPr lang="en-IE" smtClean="0"/>
              <a:t>14/10/2020</a:t>
            </a:fld>
            <a:endParaRPr lang="en-IE"/>
          </a:p>
        </p:txBody>
      </p:sp>
      <p:sp>
        <p:nvSpPr>
          <p:cNvPr id="5" name="Footer Placeholder 4">
            <a:extLst>
              <a:ext uri="{FF2B5EF4-FFF2-40B4-BE49-F238E27FC236}">
                <a16:creationId xmlns:a16="http://schemas.microsoft.com/office/drawing/2014/main" id="{51E9F378-0F07-4BD9-B5AD-1916C4C1DE9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B2E6DC64-3A40-424E-848A-6E5F1263CDCD}"/>
              </a:ext>
            </a:extLst>
          </p:cNvPr>
          <p:cNvSpPr>
            <a:spLocks noGrp="1"/>
          </p:cNvSpPr>
          <p:nvPr>
            <p:ph type="sldNum" sz="quarter" idx="12"/>
          </p:nvPr>
        </p:nvSpPr>
        <p:spPr/>
        <p:txBody>
          <a:bodyPr/>
          <a:lstStyle/>
          <a:p>
            <a:fld id="{E1AFC052-D826-48C7-A2C1-4C9B3EBA351C}" type="slidenum">
              <a:rPr lang="en-IE" smtClean="0"/>
              <a:t>‹#›</a:t>
            </a:fld>
            <a:endParaRPr lang="en-IE"/>
          </a:p>
        </p:txBody>
      </p:sp>
    </p:spTree>
    <p:extLst>
      <p:ext uri="{BB962C8B-B14F-4D97-AF65-F5344CB8AC3E}">
        <p14:creationId xmlns:p14="http://schemas.microsoft.com/office/powerpoint/2010/main" val="403642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AF2F3-D231-4E50-85C1-18393F478278}"/>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E479CDA5-0003-450D-A8E5-B4AA143C28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AC847B8B-C359-4685-B681-D8A37207E2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20242E80-6AE4-4BF9-9E99-40A3C2C739E5}"/>
              </a:ext>
            </a:extLst>
          </p:cNvPr>
          <p:cNvSpPr>
            <a:spLocks noGrp="1"/>
          </p:cNvSpPr>
          <p:nvPr>
            <p:ph type="dt" sz="half" idx="10"/>
          </p:nvPr>
        </p:nvSpPr>
        <p:spPr/>
        <p:txBody>
          <a:bodyPr/>
          <a:lstStyle/>
          <a:p>
            <a:fld id="{0DD545A5-9B78-4D16-88F9-8780B4AAD56F}" type="datetimeFigureOut">
              <a:rPr lang="en-IE" smtClean="0"/>
              <a:t>14/10/2020</a:t>
            </a:fld>
            <a:endParaRPr lang="en-IE"/>
          </a:p>
        </p:txBody>
      </p:sp>
      <p:sp>
        <p:nvSpPr>
          <p:cNvPr id="6" name="Footer Placeholder 5">
            <a:extLst>
              <a:ext uri="{FF2B5EF4-FFF2-40B4-BE49-F238E27FC236}">
                <a16:creationId xmlns:a16="http://schemas.microsoft.com/office/drawing/2014/main" id="{440CC5BF-A770-4199-BBD5-1D44DAD685E6}"/>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334B10A3-4C3D-4ACD-BBCD-F17B11EEF50E}"/>
              </a:ext>
            </a:extLst>
          </p:cNvPr>
          <p:cNvSpPr>
            <a:spLocks noGrp="1"/>
          </p:cNvSpPr>
          <p:nvPr>
            <p:ph type="sldNum" sz="quarter" idx="12"/>
          </p:nvPr>
        </p:nvSpPr>
        <p:spPr/>
        <p:txBody>
          <a:bodyPr/>
          <a:lstStyle/>
          <a:p>
            <a:fld id="{E1AFC052-D826-48C7-A2C1-4C9B3EBA351C}" type="slidenum">
              <a:rPr lang="en-IE" smtClean="0"/>
              <a:t>‹#›</a:t>
            </a:fld>
            <a:endParaRPr lang="en-IE"/>
          </a:p>
        </p:txBody>
      </p:sp>
    </p:spTree>
    <p:extLst>
      <p:ext uri="{BB962C8B-B14F-4D97-AF65-F5344CB8AC3E}">
        <p14:creationId xmlns:p14="http://schemas.microsoft.com/office/powerpoint/2010/main" val="2021547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ED08E-32D6-41A5-9584-46461A9F2AAD}"/>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C88CF9A9-8E70-4FED-AF3D-88F0B53A41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4855B5-1817-4209-8372-E8C09A38C3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D82DFAB1-09C6-41E3-9B83-48F7D25F88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044F9D-2D19-4745-A982-E9FCA42531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5493A66E-EB54-4093-A639-776D83C5BC84}"/>
              </a:ext>
            </a:extLst>
          </p:cNvPr>
          <p:cNvSpPr>
            <a:spLocks noGrp="1"/>
          </p:cNvSpPr>
          <p:nvPr>
            <p:ph type="dt" sz="half" idx="10"/>
          </p:nvPr>
        </p:nvSpPr>
        <p:spPr/>
        <p:txBody>
          <a:bodyPr/>
          <a:lstStyle/>
          <a:p>
            <a:fld id="{0DD545A5-9B78-4D16-88F9-8780B4AAD56F}" type="datetimeFigureOut">
              <a:rPr lang="en-IE" smtClean="0"/>
              <a:t>14/10/2020</a:t>
            </a:fld>
            <a:endParaRPr lang="en-IE"/>
          </a:p>
        </p:txBody>
      </p:sp>
      <p:sp>
        <p:nvSpPr>
          <p:cNvPr id="8" name="Footer Placeholder 7">
            <a:extLst>
              <a:ext uri="{FF2B5EF4-FFF2-40B4-BE49-F238E27FC236}">
                <a16:creationId xmlns:a16="http://schemas.microsoft.com/office/drawing/2014/main" id="{AF773D63-E218-4240-AD69-52FE57E4FCEF}"/>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AFC6A552-B611-4560-B2CD-1A07462A2A78}"/>
              </a:ext>
            </a:extLst>
          </p:cNvPr>
          <p:cNvSpPr>
            <a:spLocks noGrp="1"/>
          </p:cNvSpPr>
          <p:nvPr>
            <p:ph type="sldNum" sz="quarter" idx="12"/>
          </p:nvPr>
        </p:nvSpPr>
        <p:spPr/>
        <p:txBody>
          <a:bodyPr/>
          <a:lstStyle/>
          <a:p>
            <a:fld id="{E1AFC052-D826-48C7-A2C1-4C9B3EBA351C}" type="slidenum">
              <a:rPr lang="en-IE" smtClean="0"/>
              <a:t>‹#›</a:t>
            </a:fld>
            <a:endParaRPr lang="en-IE"/>
          </a:p>
        </p:txBody>
      </p:sp>
    </p:spTree>
    <p:extLst>
      <p:ext uri="{BB962C8B-B14F-4D97-AF65-F5344CB8AC3E}">
        <p14:creationId xmlns:p14="http://schemas.microsoft.com/office/powerpoint/2010/main" val="3597329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620C4-F0B3-4297-89F5-F5262715E60B}"/>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BBBD28DD-C8C9-44BA-B4D4-4618F7357E39}"/>
              </a:ext>
            </a:extLst>
          </p:cNvPr>
          <p:cNvSpPr>
            <a:spLocks noGrp="1"/>
          </p:cNvSpPr>
          <p:nvPr>
            <p:ph type="dt" sz="half" idx="10"/>
          </p:nvPr>
        </p:nvSpPr>
        <p:spPr/>
        <p:txBody>
          <a:bodyPr/>
          <a:lstStyle/>
          <a:p>
            <a:fld id="{0DD545A5-9B78-4D16-88F9-8780B4AAD56F}" type="datetimeFigureOut">
              <a:rPr lang="en-IE" smtClean="0"/>
              <a:t>14/10/2020</a:t>
            </a:fld>
            <a:endParaRPr lang="en-IE"/>
          </a:p>
        </p:txBody>
      </p:sp>
      <p:sp>
        <p:nvSpPr>
          <p:cNvPr id="4" name="Footer Placeholder 3">
            <a:extLst>
              <a:ext uri="{FF2B5EF4-FFF2-40B4-BE49-F238E27FC236}">
                <a16:creationId xmlns:a16="http://schemas.microsoft.com/office/drawing/2014/main" id="{F688F246-369B-455C-8D50-38AE50915399}"/>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55BDA275-B299-47C8-80D3-C73CE53D62E2}"/>
              </a:ext>
            </a:extLst>
          </p:cNvPr>
          <p:cNvSpPr>
            <a:spLocks noGrp="1"/>
          </p:cNvSpPr>
          <p:nvPr>
            <p:ph type="sldNum" sz="quarter" idx="12"/>
          </p:nvPr>
        </p:nvSpPr>
        <p:spPr/>
        <p:txBody>
          <a:bodyPr/>
          <a:lstStyle/>
          <a:p>
            <a:fld id="{E1AFC052-D826-48C7-A2C1-4C9B3EBA351C}" type="slidenum">
              <a:rPr lang="en-IE" smtClean="0"/>
              <a:t>‹#›</a:t>
            </a:fld>
            <a:endParaRPr lang="en-IE"/>
          </a:p>
        </p:txBody>
      </p:sp>
    </p:spTree>
    <p:extLst>
      <p:ext uri="{BB962C8B-B14F-4D97-AF65-F5344CB8AC3E}">
        <p14:creationId xmlns:p14="http://schemas.microsoft.com/office/powerpoint/2010/main" val="846518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C2E471-E2E4-4F85-9582-53A96002BBD3}"/>
              </a:ext>
            </a:extLst>
          </p:cNvPr>
          <p:cNvSpPr>
            <a:spLocks noGrp="1"/>
          </p:cNvSpPr>
          <p:nvPr>
            <p:ph type="dt" sz="half" idx="10"/>
          </p:nvPr>
        </p:nvSpPr>
        <p:spPr/>
        <p:txBody>
          <a:bodyPr/>
          <a:lstStyle/>
          <a:p>
            <a:fld id="{0DD545A5-9B78-4D16-88F9-8780B4AAD56F}" type="datetimeFigureOut">
              <a:rPr lang="en-IE" smtClean="0"/>
              <a:t>14/10/2020</a:t>
            </a:fld>
            <a:endParaRPr lang="en-IE"/>
          </a:p>
        </p:txBody>
      </p:sp>
      <p:sp>
        <p:nvSpPr>
          <p:cNvPr id="3" name="Footer Placeholder 2">
            <a:extLst>
              <a:ext uri="{FF2B5EF4-FFF2-40B4-BE49-F238E27FC236}">
                <a16:creationId xmlns:a16="http://schemas.microsoft.com/office/drawing/2014/main" id="{D3E6B4B6-4644-4267-9863-56B7A5C405AF}"/>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75094AAA-77A4-4904-815E-02D7F6155857}"/>
              </a:ext>
            </a:extLst>
          </p:cNvPr>
          <p:cNvSpPr>
            <a:spLocks noGrp="1"/>
          </p:cNvSpPr>
          <p:nvPr>
            <p:ph type="sldNum" sz="quarter" idx="12"/>
          </p:nvPr>
        </p:nvSpPr>
        <p:spPr/>
        <p:txBody>
          <a:bodyPr/>
          <a:lstStyle/>
          <a:p>
            <a:fld id="{E1AFC052-D826-48C7-A2C1-4C9B3EBA351C}" type="slidenum">
              <a:rPr lang="en-IE" smtClean="0"/>
              <a:t>‹#›</a:t>
            </a:fld>
            <a:endParaRPr lang="en-IE"/>
          </a:p>
        </p:txBody>
      </p:sp>
    </p:spTree>
    <p:extLst>
      <p:ext uri="{BB962C8B-B14F-4D97-AF65-F5344CB8AC3E}">
        <p14:creationId xmlns:p14="http://schemas.microsoft.com/office/powerpoint/2010/main" val="1981745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7A386-C9F9-4B44-AFCE-7E0D6C6A0C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5CB6F0B1-02E0-43F2-A86B-22ABE54706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FC0B7A32-A63E-46E4-A9DF-DE55E56F85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0E60EB-65C2-49FA-8824-5D209B2F54F6}"/>
              </a:ext>
            </a:extLst>
          </p:cNvPr>
          <p:cNvSpPr>
            <a:spLocks noGrp="1"/>
          </p:cNvSpPr>
          <p:nvPr>
            <p:ph type="dt" sz="half" idx="10"/>
          </p:nvPr>
        </p:nvSpPr>
        <p:spPr/>
        <p:txBody>
          <a:bodyPr/>
          <a:lstStyle/>
          <a:p>
            <a:fld id="{0DD545A5-9B78-4D16-88F9-8780B4AAD56F}" type="datetimeFigureOut">
              <a:rPr lang="en-IE" smtClean="0"/>
              <a:t>14/10/2020</a:t>
            </a:fld>
            <a:endParaRPr lang="en-IE"/>
          </a:p>
        </p:txBody>
      </p:sp>
      <p:sp>
        <p:nvSpPr>
          <p:cNvPr id="6" name="Footer Placeholder 5">
            <a:extLst>
              <a:ext uri="{FF2B5EF4-FFF2-40B4-BE49-F238E27FC236}">
                <a16:creationId xmlns:a16="http://schemas.microsoft.com/office/drawing/2014/main" id="{2BCEA0E7-198F-4EFD-B8F8-4DB291320DB1}"/>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8ECA2C2C-590C-49F6-8F01-CE80E582FD31}"/>
              </a:ext>
            </a:extLst>
          </p:cNvPr>
          <p:cNvSpPr>
            <a:spLocks noGrp="1"/>
          </p:cNvSpPr>
          <p:nvPr>
            <p:ph type="sldNum" sz="quarter" idx="12"/>
          </p:nvPr>
        </p:nvSpPr>
        <p:spPr/>
        <p:txBody>
          <a:bodyPr/>
          <a:lstStyle/>
          <a:p>
            <a:fld id="{E1AFC052-D826-48C7-A2C1-4C9B3EBA351C}" type="slidenum">
              <a:rPr lang="en-IE" smtClean="0"/>
              <a:t>‹#›</a:t>
            </a:fld>
            <a:endParaRPr lang="en-IE"/>
          </a:p>
        </p:txBody>
      </p:sp>
    </p:spTree>
    <p:extLst>
      <p:ext uri="{BB962C8B-B14F-4D97-AF65-F5344CB8AC3E}">
        <p14:creationId xmlns:p14="http://schemas.microsoft.com/office/powerpoint/2010/main" val="832550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81B97-9462-44AB-ADD9-C88F9FC650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24A7A92E-45B7-4A29-B0A8-2A4174F17C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0B09D047-1CF9-4304-BF8B-92C1BDC320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F1F31C-5493-45E9-BBC3-4CA699953908}"/>
              </a:ext>
            </a:extLst>
          </p:cNvPr>
          <p:cNvSpPr>
            <a:spLocks noGrp="1"/>
          </p:cNvSpPr>
          <p:nvPr>
            <p:ph type="dt" sz="half" idx="10"/>
          </p:nvPr>
        </p:nvSpPr>
        <p:spPr/>
        <p:txBody>
          <a:bodyPr/>
          <a:lstStyle/>
          <a:p>
            <a:fld id="{0DD545A5-9B78-4D16-88F9-8780B4AAD56F}" type="datetimeFigureOut">
              <a:rPr lang="en-IE" smtClean="0"/>
              <a:t>14/10/2020</a:t>
            </a:fld>
            <a:endParaRPr lang="en-IE"/>
          </a:p>
        </p:txBody>
      </p:sp>
      <p:sp>
        <p:nvSpPr>
          <p:cNvPr id="6" name="Footer Placeholder 5">
            <a:extLst>
              <a:ext uri="{FF2B5EF4-FFF2-40B4-BE49-F238E27FC236}">
                <a16:creationId xmlns:a16="http://schemas.microsoft.com/office/drawing/2014/main" id="{C4C1A692-4B05-4C1B-874F-CA7EA1623D5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E8957BB6-9036-408F-86D5-7A3190B9E5A9}"/>
              </a:ext>
            </a:extLst>
          </p:cNvPr>
          <p:cNvSpPr>
            <a:spLocks noGrp="1"/>
          </p:cNvSpPr>
          <p:nvPr>
            <p:ph type="sldNum" sz="quarter" idx="12"/>
          </p:nvPr>
        </p:nvSpPr>
        <p:spPr/>
        <p:txBody>
          <a:bodyPr/>
          <a:lstStyle/>
          <a:p>
            <a:fld id="{E1AFC052-D826-48C7-A2C1-4C9B3EBA351C}" type="slidenum">
              <a:rPr lang="en-IE" smtClean="0"/>
              <a:t>‹#›</a:t>
            </a:fld>
            <a:endParaRPr lang="en-IE"/>
          </a:p>
        </p:txBody>
      </p:sp>
    </p:spTree>
    <p:extLst>
      <p:ext uri="{BB962C8B-B14F-4D97-AF65-F5344CB8AC3E}">
        <p14:creationId xmlns:p14="http://schemas.microsoft.com/office/powerpoint/2010/main" val="168585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91ADBE-3E8A-499F-B874-45B7D74714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8A3ACAD4-2D92-4631-A9CB-ACF4FD7CC8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9C5AE01D-0BEE-4D90-BEA4-596A51F277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545A5-9B78-4D16-88F9-8780B4AAD56F}" type="datetimeFigureOut">
              <a:rPr lang="en-IE" smtClean="0"/>
              <a:t>14/10/2020</a:t>
            </a:fld>
            <a:endParaRPr lang="en-IE"/>
          </a:p>
        </p:txBody>
      </p:sp>
      <p:sp>
        <p:nvSpPr>
          <p:cNvPr id="5" name="Footer Placeholder 4">
            <a:extLst>
              <a:ext uri="{FF2B5EF4-FFF2-40B4-BE49-F238E27FC236}">
                <a16:creationId xmlns:a16="http://schemas.microsoft.com/office/drawing/2014/main" id="{FB1A3BEF-4100-49B0-9ABC-0DA38620D4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FE3E7B39-6660-4D52-A1C2-E78805EFBC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AFC052-D826-48C7-A2C1-4C9B3EBA351C}" type="slidenum">
              <a:rPr lang="en-IE" smtClean="0"/>
              <a:t>‹#›</a:t>
            </a:fld>
            <a:endParaRPr lang="en-IE"/>
          </a:p>
        </p:txBody>
      </p:sp>
    </p:spTree>
    <p:extLst>
      <p:ext uri="{BB962C8B-B14F-4D97-AF65-F5344CB8AC3E}">
        <p14:creationId xmlns:p14="http://schemas.microsoft.com/office/powerpoint/2010/main" val="1058778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7" name="Picture 6" descr="A picture containing drawing&#10;&#10;Description automatically generated">
            <a:extLst>
              <a:ext uri="{FF2B5EF4-FFF2-40B4-BE49-F238E27FC236}">
                <a16:creationId xmlns:a16="http://schemas.microsoft.com/office/drawing/2014/main" id="{6E5E6520-EC8E-474A-9813-33137FD4D49D}"/>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0"/>
            <a:ext cx="3172204" cy="1472636"/>
          </a:xfrm>
          <a:prstGeom prst="rect">
            <a:avLst/>
          </a:prstGeom>
        </p:spPr>
      </p:pic>
      <p:sp>
        <p:nvSpPr>
          <p:cNvPr id="5" name="Rectangle 4">
            <a:extLst>
              <a:ext uri="{FF2B5EF4-FFF2-40B4-BE49-F238E27FC236}">
                <a16:creationId xmlns:a16="http://schemas.microsoft.com/office/drawing/2014/main" id="{95AD6DB4-807E-40EC-830E-49250A76423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Title 19">
            <a:extLst>
              <a:ext uri="{FF2B5EF4-FFF2-40B4-BE49-F238E27FC236}">
                <a16:creationId xmlns:a16="http://schemas.microsoft.com/office/drawing/2014/main" id="{A3BFD170-D774-4275-8C9D-EFE2776FD0A1}"/>
              </a:ext>
            </a:extLst>
          </p:cNvPr>
          <p:cNvSpPr txBox="1">
            <a:spLocks/>
          </p:cNvSpPr>
          <p:nvPr/>
        </p:nvSpPr>
        <p:spPr>
          <a:xfrm>
            <a:off x="165651" y="2511844"/>
            <a:ext cx="11595653" cy="476547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600" b="1" dirty="0"/>
              <a:t>Curriculum Links</a:t>
            </a:r>
            <a:br>
              <a:rPr lang="en-US" sz="1600" dirty="0"/>
            </a:br>
            <a:r>
              <a:rPr lang="en-US" sz="1600" b="1" dirty="0">
                <a:solidFill>
                  <a:srgbClr val="FF0000"/>
                </a:solidFill>
              </a:rPr>
              <a:t>SPHE - </a:t>
            </a:r>
            <a:r>
              <a:rPr lang="en-US" sz="1600" b="1" dirty="0"/>
              <a:t>Strand</a:t>
            </a:r>
            <a:r>
              <a:rPr lang="en-US" sz="1600" dirty="0"/>
              <a:t>:</a:t>
            </a:r>
            <a:r>
              <a:rPr lang="en-US" sz="1600" dirty="0">
                <a:solidFill>
                  <a:srgbClr val="000000"/>
                </a:solidFill>
              </a:rPr>
              <a:t> Myself</a:t>
            </a:r>
            <a:r>
              <a:rPr lang="en-US" sz="1600" dirty="0"/>
              <a:t> </a:t>
            </a:r>
            <a:r>
              <a:rPr lang="en-US" sz="1600" b="1" dirty="0"/>
              <a:t>Strand Unit</a:t>
            </a:r>
            <a:r>
              <a:rPr lang="en-US" sz="1600" dirty="0"/>
              <a:t>: Taking Care of my Body</a:t>
            </a:r>
            <a:br>
              <a:rPr lang="en-US" sz="1600" dirty="0"/>
            </a:br>
            <a:r>
              <a:rPr lang="en-US" sz="1600" b="1" dirty="0">
                <a:solidFill>
                  <a:srgbClr val="FF0000"/>
                </a:solidFill>
              </a:rPr>
              <a:t>Mathematics - </a:t>
            </a:r>
            <a:r>
              <a:rPr lang="en-US" sz="1600" b="1" dirty="0"/>
              <a:t>Strand</a:t>
            </a:r>
            <a:r>
              <a:rPr lang="en-US" sz="1600" dirty="0"/>
              <a:t>: Early Mathematical Activities </a:t>
            </a:r>
            <a:r>
              <a:rPr lang="en-US" sz="1600" b="1" dirty="0"/>
              <a:t>Strand Unit</a:t>
            </a:r>
            <a:r>
              <a:rPr lang="en-US" sz="1600" dirty="0"/>
              <a:t>: Ordering</a:t>
            </a:r>
            <a:br>
              <a:rPr lang="en-US" sz="1600" dirty="0"/>
            </a:br>
            <a:br>
              <a:rPr lang="en-US" sz="1600" dirty="0"/>
            </a:br>
            <a:r>
              <a:rPr lang="en-US" sz="1600" b="1" dirty="0"/>
              <a:t>Learning Outcomes:</a:t>
            </a:r>
            <a:br>
              <a:rPr lang="en-US" sz="1600" dirty="0"/>
            </a:br>
            <a:r>
              <a:rPr lang="en-US" sz="1600" dirty="0"/>
              <a:t>Pupils will practice sequence and order pictures of instructions for how to prepare a fruit salad. Pupils will recognise opportunities for hand hygiene in food preparation. Pupils will examine a practical example of hand and food hygiene. Pupils will explore fruit for a balanced diet.</a:t>
            </a:r>
          </a:p>
          <a:p>
            <a:pPr algn="l"/>
            <a:endParaRPr lang="en-US" sz="1600" dirty="0"/>
          </a:p>
          <a:p>
            <a:pPr algn="l"/>
            <a:r>
              <a:rPr lang="en-US" sz="1800" b="1" dirty="0"/>
              <a:t>How to use this slide show</a:t>
            </a:r>
            <a:br>
              <a:rPr lang="en-US" sz="1600" b="1" dirty="0"/>
            </a:br>
            <a:br>
              <a:rPr lang="en-US" sz="1600" b="1" dirty="0"/>
            </a:br>
            <a:r>
              <a:rPr lang="en-US" sz="1600" b="1" dirty="0"/>
              <a:t>1. </a:t>
            </a:r>
            <a:r>
              <a:rPr lang="en-GB" sz="1600" dirty="0">
                <a:solidFill>
                  <a:srgbClr val="FF0000"/>
                </a:solidFill>
              </a:rPr>
              <a:t>Select ‘Start slideshow from beginning’ (or press F5 key).</a:t>
            </a:r>
          </a:p>
          <a:p>
            <a:pPr algn="l"/>
            <a:br>
              <a:rPr lang="en-GB" sz="1600" dirty="0">
                <a:solidFill>
                  <a:srgbClr val="FF0000"/>
                </a:solidFill>
              </a:rPr>
            </a:br>
            <a:r>
              <a:rPr lang="en-US" sz="1600" dirty="0"/>
              <a:t>You will see pictures of instructions for how to prepare a fruit salad. Ask the pupils to place them in the correct order.</a:t>
            </a:r>
          </a:p>
          <a:p>
            <a:pPr algn="l"/>
            <a:r>
              <a:rPr lang="en-US" sz="1600" dirty="0"/>
              <a:t> When you click on the picture it will sort itself into the correct position. </a:t>
            </a:r>
            <a:br>
              <a:rPr lang="en-US" sz="1600" dirty="0"/>
            </a:br>
            <a:br>
              <a:rPr lang="en-US" sz="1600" dirty="0"/>
            </a:br>
            <a:r>
              <a:rPr lang="en-US" sz="1600" dirty="0"/>
              <a:t>*Please note if you click anywhere else on the page it will skip forward to the next slide. If this happens just press back to the slide you missed. You can do this by pressing the up arrow on your keyboard.</a:t>
            </a:r>
            <a:br>
              <a:rPr lang="en-US" sz="1600" dirty="0"/>
            </a:br>
            <a:br>
              <a:rPr lang="en-US" sz="1600" dirty="0"/>
            </a:br>
            <a:r>
              <a:rPr lang="en-US" sz="1600" b="1" dirty="0"/>
              <a:t>2. </a:t>
            </a:r>
            <a:r>
              <a:rPr lang="en-US" sz="1600" dirty="0"/>
              <a:t>Click on the white space to move onto the next slide or press the down arrow.</a:t>
            </a:r>
          </a:p>
          <a:p>
            <a:pPr algn="l"/>
            <a:endParaRPr lang="en-US" sz="1600" dirty="0"/>
          </a:p>
          <a:p>
            <a:pPr algn="l"/>
            <a:r>
              <a:rPr lang="en-US" sz="1600" b="1" dirty="0"/>
              <a:t>3. </a:t>
            </a:r>
            <a:r>
              <a:rPr lang="en-US" sz="1600" dirty="0"/>
              <a:t>The last slide shows the correct sequence. Keep clicking to see each step appear. </a:t>
            </a:r>
            <a:br>
              <a:rPr lang="en-US" sz="1600" dirty="0"/>
            </a:br>
            <a:br>
              <a:rPr lang="en-US" sz="1600" dirty="0"/>
            </a:br>
            <a:r>
              <a:rPr lang="en-US" sz="1600" b="1" dirty="0"/>
              <a:t>4. </a:t>
            </a:r>
            <a:r>
              <a:rPr lang="en-US" sz="1600" dirty="0"/>
              <a:t>Test it out before you try it with the class.</a:t>
            </a:r>
            <a:endParaRPr lang="en-US" sz="1600" dirty="0">
              <a:cs typeface="Calibri Light"/>
            </a:endParaRPr>
          </a:p>
          <a:p>
            <a:pPr algn="l"/>
            <a:r>
              <a:rPr lang="en-US" sz="1600" dirty="0"/>
              <a:t>*We have prepared a worksheet for individual or smaller group work that is available online.</a:t>
            </a:r>
            <a:endParaRPr lang="en-US" sz="1600" dirty="0">
              <a:cs typeface="Calibri Light" panose="020F0302020204030204"/>
            </a:endParaRPr>
          </a:p>
          <a:p>
            <a:pPr algn="l"/>
            <a:endParaRPr lang="en-US" sz="1500" dirty="0"/>
          </a:p>
          <a:p>
            <a:pPr algn="l"/>
            <a:endParaRPr lang="en-US" sz="1500" dirty="0"/>
          </a:p>
        </p:txBody>
      </p:sp>
      <p:sp>
        <p:nvSpPr>
          <p:cNvPr id="11" name="Title 19">
            <a:extLst>
              <a:ext uri="{FF2B5EF4-FFF2-40B4-BE49-F238E27FC236}">
                <a16:creationId xmlns:a16="http://schemas.microsoft.com/office/drawing/2014/main" id="{C9497171-AA13-4C17-9EEE-77A12C28811B}"/>
              </a:ext>
            </a:extLst>
          </p:cNvPr>
          <p:cNvSpPr txBox="1">
            <a:spLocks/>
          </p:cNvSpPr>
          <p:nvPr/>
        </p:nvSpPr>
        <p:spPr>
          <a:xfrm>
            <a:off x="3154017" y="419318"/>
            <a:ext cx="7780866" cy="61612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rgbClr val="FF0000"/>
                </a:solidFill>
              </a:rPr>
              <a:t>Fruit Salad Sequence</a:t>
            </a:r>
            <a:endParaRPr lang="en-IE" sz="3600" b="1" dirty="0">
              <a:solidFill>
                <a:srgbClr val="FF0000"/>
              </a:solidFill>
            </a:endParaRPr>
          </a:p>
        </p:txBody>
      </p:sp>
    </p:spTree>
    <p:extLst>
      <p:ext uri="{BB962C8B-B14F-4D97-AF65-F5344CB8AC3E}">
        <p14:creationId xmlns:p14="http://schemas.microsoft.com/office/powerpoint/2010/main" val="4215381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7" name="Picture 6" descr="A picture containing drawing&#10;&#10;Description automatically generated">
            <a:extLst>
              <a:ext uri="{FF2B5EF4-FFF2-40B4-BE49-F238E27FC236}">
                <a16:creationId xmlns:a16="http://schemas.microsoft.com/office/drawing/2014/main" id="{6E5E6520-EC8E-474A-9813-33137FD4D49D}"/>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317631" cy="1537451"/>
          </a:xfrm>
          <a:prstGeom prst="rect">
            <a:avLst/>
          </a:prstGeom>
        </p:spPr>
      </p:pic>
      <p:sp>
        <p:nvSpPr>
          <p:cNvPr id="5" name="Rectangle 4">
            <a:extLst>
              <a:ext uri="{FF2B5EF4-FFF2-40B4-BE49-F238E27FC236}">
                <a16:creationId xmlns:a16="http://schemas.microsoft.com/office/drawing/2014/main" id="{95AD6DB4-807E-40EC-830E-49250A76423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Title 19">
            <a:extLst>
              <a:ext uri="{FF2B5EF4-FFF2-40B4-BE49-F238E27FC236}">
                <a16:creationId xmlns:a16="http://schemas.microsoft.com/office/drawing/2014/main" id="{A3BFD170-D774-4275-8C9D-EFE2776FD0A1}"/>
              </a:ext>
            </a:extLst>
          </p:cNvPr>
          <p:cNvSpPr txBox="1">
            <a:spLocks/>
          </p:cNvSpPr>
          <p:nvPr/>
        </p:nvSpPr>
        <p:spPr>
          <a:xfrm>
            <a:off x="530086" y="2605286"/>
            <a:ext cx="11131827" cy="467203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600" b="1" dirty="0"/>
              <a:t>Teaching Notes </a:t>
            </a:r>
          </a:p>
          <a:p>
            <a:pPr algn="l"/>
            <a:r>
              <a:rPr lang="en-US" sz="1600" dirty="0"/>
              <a:t>Key points to note for each sequence: </a:t>
            </a:r>
          </a:p>
          <a:p>
            <a:pPr algn="l"/>
            <a:endParaRPr lang="en-US" sz="1600" b="1" dirty="0"/>
          </a:p>
          <a:p>
            <a:pPr algn="l"/>
            <a:r>
              <a:rPr lang="en-US" sz="1600" b="1" dirty="0">
                <a:solidFill>
                  <a:srgbClr val="FF0000"/>
                </a:solidFill>
              </a:rPr>
              <a:t>1. Wash Hands </a:t>
            </a:r>
          </a:p>
          <a:p>
            <a:pPr algn="l"/>
            <a:r>
              <a:rPr lang="en-US" sz="1600" dirty="0"/>
              <a:t>It’s really important to wash our hands. Washing our hands helps to keep them clean and keeps germs away. </a:t>
            </a:r>
          </a:p>
          <a:p>
            <a:pPr algn="l"/>
            <a:r>
              <a:rPr lang="en-US" sz="1600" dirty="0"/>
              <a:t>When preparing a fruit salad we should wash our hands 1. Before we touch food. 2. Before we eat. 3. After we eat. Follow the HSE guidelines on handwashing.  </a:t>
            </a:r>
          </a:p>
          <a:p>
            <a:pPr algn="l"/>
            <a:r>
              <a:rPr lang="en-US" sz="1600" b="1" dirty="0">
                <a:solidFill>
                  <a:srgbClr val="FF0000"/>
                </a:solidFill>
              </a:rPr>
              <a:t>2. Pick Fruit</a:t>
            </a:r>
          </a:p>
          <a:p>
            <a:pPr algn="l"/>
            <a:r>
              <a:rPr lang="en-US" sz="1600" dirty="0"/>
              <a:t>For a fruit salad we like to pick lots of different </a:t>
            </a:r>
            <a:r>
              <a:rPr lang="en-US" sz="1600" dirty="0" err="1"/>
              <a:t>colour</a:t>
            </a:r>
            <a:r>
              <a:rPr lang="en-US" sz="1600" dirty="0"/>
              <a:t> fruit. By eating loads of different types of fruit we help our bodies to be healthy. Can you think of what </a:t>
            </a:r>
            <a:r>
              <a:rPr lang="en-US" sz="1600" dirty="0" err="1"/>
              <a:t>colours</a:t>
            </a:r>
            <a:r>
              <a:rPr lang="en-US" sz="1600" dirty="0"/>
              <a:t> the fruits could be? </a:t>
            </a:r>
          </a:p>
          <a:p>
            <a:pPr algn="l"/>
            <a:r>
              <a:rPr lang="en-US" sz="1600" b="1" dirty="0">
                <a:solidFill>
                  <a:srgbClr val="FF0000"/>
                </a:solidFill>
              </a:rPr>
              <a:t>3. Wash Fruit </a:t>
            </a:r>
          </a:p>
          <a:p>
            <a:pPr algn="l"/>
            <a:r>
              <a:rPr lang="en-US" sz="1600" dirty="0"/>
              <a:t>We wash our fruit to make sure it’s clean before we eat it. </a:t>
            </a:r>
          </a:p>
          <a:p>
            <a:pPr algn="l"/>
            <a:r>
              <a:rPr lang="en-US" sz="1600" b="1" dirty="0">
                <a:solidFill>
                  <a:srgbClr val="FF0000"/>
                </a:solidFill>
              </a:rPr>
              <a:t>4. Chop Fruit</a:t>
            </a:r>
          </a:p>
          <a:p>
            <a:pPr algn="l"/>
            <a:r>
              <a:rPr lang="en-US" sz="1600" dirty="0"/>
              <a:t>For the next step we chop the fruit with the help of a grown up. </a:t>
            </a:r>
          </a:p>
          <a:p>
            <a:pPr algn="l"/>
            <a:r>
              <a:rPr lang="en-US" sz="1600" b="1" dirty="0">
                <a:solidFill>
                  <a:srgbClr val="FF0000"/>
                </a:solidFill>
              </a:rPr>
              <a:t>5. Put in a Bowl</a:t>
            </a:r>
          </a:p>
          <a:p>
            <a:pPr algn="l"/>
            <a:r>
              <a:rPr lang="en-US" sz="1600" dirty="0"/>
              <a:t>We use a big spoon and mix all the fruit together in a big bowl. There are loads of bright </a:t>
            </a:r>
            <a:r>
              <a:rPr lang="en-US" sz="1600" dirty="0" err="1"/>
              <a:t>colours</a:t>
            </a:r>
            <a:r>
              <a:rPr lang="en-US" sz="1600" dirty="0"/>
              <a:t>. What </a:t>
            </a:r>
            <a:r>
              <a:rPr lang="en-US" sz="1600" dirty="0" err="1"/>
              <a:t>colours</a:t>
            </a:r>
            <a:r>
              <a:rPr lang="en-US" sz="1600" dirty="0"/>
              <a:t> could there be?  </a:t>
            </a:r>
          </a:p>
          <a:p>
            <a:pPr algn="l"/>
            <a:r>
              <a:rPr lang="en-US" sz="1600" dirty="0"/>
              <a:t>There is one missing step. Finally we get to eat some yummy fruit. What can you taste? </a:t>
            </a:r>
          </a:p>
          <a:p>
            <a:pPr algn="l"/>
            <a:endParaRPr lang="en-US" sz="1600" dirty="0"/>
          </a:p>
          <a:p>
            <a:pPr algn="l"/>
            <a:r>
              <a:rPr lang="en-US" sz="1600" b="1" dirty="0"/>
              <a:t>Discussion Prompts </a:t>
            </a:r>
          </a:p>
          <a:p>
            <a:pPr algn="l"/>
            <a:r>
              <a:rPr lang="en-US" sz="1600" dirty="0"/>
              <a:t>You can use the Flashcards to </a:t>
            </a:r>
            <a:r>
              <a:rPr lang="en-US" sz="1600" dirty="0" err="1"/>
              <a:t>familiarise</a:t>
            </a:r>
            <a:r>
              <a:rPr lang="en-US" sz="1600" dirty="0"/>
              <a:t> the pupils with different types of fruit.</a:t>
            </a:r>
            <a:endParaRPr lang="en-US" sz="1600" b="1" dirty="0"/>
          </a:p>
          <a:p>
            <a:pPr algn="l"/>
            <a:r>
              <a:rPr lang="en-US" sz="1600" dirty="0"/>
              <a:t>	Sequence: Encourage pupils to think about the sequence and why the order is important? </a:t>
            </a:r>
          </a:p>
          <a:p>
            <a:pPr algn="l"/>
            <a:r>
              <a:rPr lang="en-US" sz="1600" dirty="0"/>
              <a:t>	Hygiene:  Ask pupils why it’s important to wash our hands and the fruit first. </a:t>
            </a:r>
          </a:p>
          <a:p>
            <a:pPr algn="l"/>
            <a:r>
              <a:rPr lang="en-US" sz="1600" dirty="0"/>
              <a:t>	Fruit: Encourage pupils to think about what fruit they might like to add? What new fruit would they like to try? </a:t>
            </a:r>
          </a:p>
          <a:p>
            <a:pPr algn="l"/>
            <a:r>
              <a:rPr lang="en-US" sz="1600" dirty="0"/>
              <a:t>	Ask pupils what </a:t>
            </a:r>
            <a:r>
              <a:rPr lang="en-US" sz="1600" dirty="0" err="1"/>
              <a:t>colours</a:t>
            </a:r>
            <a:r>
              <a:rPr lang="en-US" sz="1600" dirty="0"/>
              <a:t> the fruit are? </a:t>
            </a:r>
          </a:p>
          <a:p>
            <a:pPr algn="l"/>
            <a:endParaRPr lang="en-US" sz="1500" dirty="0"/>
          </a:p>
          <a:p>
            <a:pPr algn="l"/>
            <a:r>
              <a:rPr lang="en-US" sz="1500" dirty="0"/>
              <a:t>	</a:t>
            </a:r>
          </a:p>
          <a:p>
            <a:pPr algn="l"/>
            <a:r>
              <a:rPr lang="en-US" sz="1500" dirty="0"/>
              <a:t>	</a:t>
            </a:r>
          </a:p>
        </p:txBody>
      </p:sp>
      <p:sp>
        <p:nvSpPr>
          <p:cNvPr id="11" name="Title 19">
            <a:extLst>
              <a:ext uri="{FF2B5EF4-FFF2-40B4-BE49-F238E27FC236}">
                <a16:creationId xmlns:a16="http://schemas.microsoft.com/office/drawing/2014/main" id="{C9497171-AA13-4C17-9EEE-77A12C28811B}"/>
              </a:ext>
            </a:extLst>
          </p:cNvPr>
          <p:cNvSpPr txBox="1">
            <a:spLocks/>
          </p:cNvSpPr>
          <p:nvPr/>
        </p:nvSpPr>
        <p:spPr>
          <a:xfrm>
            <a:off x="3154017" y="419318"/>
            <a:ext cx="7780866" cy="61612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rgbClr val="FF0000"/>
                </a:solidFill>
              </a:rPr>
              <a:t>Fruit Salad Sequence</a:t>
            </a:r>
            <a:endParaRPr lang="en-IE" sz="3600" b="1" dirty="0">
              <a:solidFill>
                <a:srgbClr val="FF0000"/>
              </a:solidFill>
            </a:endParaRPr>
          </a:p>
        </p:txBody>
      </p:sp>
    </p:spTree>
    <p:extLst>
      <p:ext uri="{BB962C8B-B14F-4D97-AF65-F5344CB8AC3E}">
        <p14:creationId xmlns:p14="http://schemas.microsoft.com/office/powerpoint/2010/main" val="3109357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3572933" y="679605"/>
            <a:ext cx="7161328" cy="1023112"/>
          </a:xfrm>
        </p:spPr>
        <p:txBody>
          <a:bodyPr>
            <a:normAutofit/>
          </a:bodyPr>
          <a:lstStyle/>
          <a:p>
            <a:r>
              <a:rPr lang="en-US" sz="2800" dirty="0"/>
              <a:t>Place the pictures in the correct sequence. </a:t>
            </a:r>
            <a:br>
              <a:rPr lang="en-US" sz="2800" dirty="0"/>
            </a:br>
            <a:r>
              <a:rPr lang="en-US" sz="2800" dirty="0"/>
              <a:t>Click on the picture to see if you are correct. </a:t>
            </a:r>
            <a:endParaRPr lang="en-IE" sz="2800"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572933" cy="1655762"/>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extBox 1">
            <a:extLst>
              <a:ext uri="{FF2B5EF4-FFF2-40B4-BE49-F238E27FC236}">
                <a16:creationId xmlns:a16="http://schemas.microsoft.com/office/drawing/2014/main" id="{5E587F00-72EF-48DF-A53F-FF7914B6B5B2}"/>
              </a:ext>
            </a:extLst>
          </p:cNvPr>
          <p:cNvSpPr txBox="1"/>
          <p:nvPr/>
        </p:nvSpPr>
        <p:spPr>
          <a:xfrm>
            <a:off x="4798796" y="223685"/>
            <a:ext cx="3359638" cy="523220"/>
          </a:xfrm>
          <a:prstGeom prst="rect">
            <a:avLst/>
          </a:prstGeom>
          <a:noFill/>
        </p:spPr>
        <p:txBody>
          <a:bodyPr wrap="square" rtlCol="0">
            <a:spAutoFit/>
          </a:bodyPr>
          <a:lstStyle/>
          <a:p>
            <a:r>
              <a:rPr lang="en-US" sz="2800" b="1" dirty="0">
                <a:solidFill>
                  <a:srgbClr val="F20000"/>
                </a:solidFill>
              </a:rPr>
              <a:t>Making a Fruit Salad</a:t>
            </a:r>
            <a:endParaRPr lang="en-IE" sz="2800" b="1" dirty="0">
              <a:solidFill>
                <a:srgbClr val="F20000"/>
              </a:solidFill>
            </a:endParaRPr>
          </a:p>
        </p:txBody>
      </p:sp>
      <p:sp>
        <p:nvSpPr>
          <p:cNvPr id="13" name="Rectangle: Rounded Corners 12">
            <a:extLst>
              <a:ext uri="{FF2B5EF4-FFF2-40B4-BE49-F238E27FC236}">
                <a16:creationId xmlns:a16="http://schemas.microsoft.com/office/drawing/2014/main" id="{2E539A45-074F-4172-886F-9B704D70D1CF}"/>
              </a:ext>
            </a:extLst>
          </p:cNvPr>
          <p:cNvSpPr/>
          <p:nvPr/>
        </p:nvSpPr>
        <p:spPr>
          <a:xfrm>
            <a:off x="135631" y="4370888"/>
            <a:ext cx="2259574" cy="1807507"/>
          </a:xfrm>
          <a:prstGeom prst="roundRect">
            <a:avLst/>
          </a:prstGeom>
          <a:noFill/>
          <a:ln w="63500">
            <a:solidFill>
              <a:srgbClr val="F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3" name="Rectangle: Rounded Corners 22">
            <a:extLst>
              <a:ext uri="{FF2B5EF4-FFF2-40B4-BE49-F238E27FC236}">
                <a16:creationId xmlns:a16="http://schemas.microsoft.com/office/drawing/2014/main" id="{D833C077-0C64-4F0C-95D3-03D1F629A1C5}"/>
              </a:ext>
            </a:extLst>
          </p:cNvPr>
          <p:cNvSpPr/>
          <p:nvPr/>
        </p:nvSpPr>
        <p:spPr>
          <a:xfrm>
            <a:off x="2539222" y="4370888"/>
            <a:ext cx="2259574" cy="1807507"/>
          </a:xfrm>
          <a:prstGeom prst="roundRect">
            <a:avLst/>
          </a:prstGeom>
          <a:noFill/>
          <a:ln w="63500">
            <a:solidFill>
              <a:srgbClr val="F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Rectangle: Rounded Corners 23">
            <a:extLst>
              <a:ext uri="{FF2B5EF4-FFF2-40B4-BE49-F238E27FC236}">
                <a16:creationId xmlns:a16="http://schemas.microsoft.com/office/drawing/2014/main" id="{AC34C49D-3923-4648-B9BE-FF1AAEA4D1AB}"/>
              </a:ext>
            </a:extLst>
          </p:cNvPr>
          <p:cNvSpPr/>
          <p:nvPr/>
        </p:nvSpPr>
        <p:spPr>
          <a:xfrm>
            <a:off x="4942810" y="4370888"/>
            <a:ext cx="2259574" cy="1807507"/>
          </a:xfrm>
          <a:prstGeom prst="roundRect">
            <a:avLst/>
          </a:prstGeom>
          <a:noFill/>
          <a:ln w="63500">
            <a:solidFill>
              <a:srgbClr val="F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Rounded Corners 24">
            <a:extLst>
              <a:ext uri="{FF2B5EF4-FFF2-40B4-BE49-F238E27FC236}">
                <a16:creationId xmlns:a16="http://schemas.microsoft.com/office/drawing/2014/main" id="{6B06AB76-F070-4F71-BF63-09C2EF09000F}"/>
              </a:ext>
            </a:extLst>
          </p:cNvPr>
          <p:cNvSpPr/>
          <p:nvPr/>
        </p:nvSpPr>
        <p:spPr>
          <a:xfrm>
            <a:off x="7318368" y="4370888"/>
            <a:ext cx="2259574" cy="1807507"/>
          </a:xfrm>
          <a:prstGeom prst="roundRect">
            <a:avLst/>
          </a:prstGeom>
          <a:noFill/>
          <a:ln w="63500">
            <a:solidFill>
              <a:srgbClr val="F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Rounded Corners 25">
            <a:extLst>
              <a:ext uri="{FF2B5EF4-FFF2-40B4-BE49-F238E27FC236}">
                <a16:creationId xmlns:a16="http://schemas.microsoft.com/office/drawing/2014/main" id="{C43975AB-160C-4B13-9287-2C7ADC629602}"/>
              </a:ext>
            </a:extLst>
          </p:cNvPr>
          <p:cNvSpPr/>
          <p:nvPr/>
        </p:nvSpPr>
        <p:spPr>
          <a:xfrm>
            <a:off x="9693926" y="4369482"/>
            <a:ext cx="2259574" cy="1807507"/>
          </a:xfrm>
          <a:prstGeom prst="roundRect">
            <a:avLst/>
          </a:prstGeom>
          <a:noFill/>
          <a:ln w="63500">
            <a:solidFill>
              <a:srgbClr val="F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5" name="Picture 4">
            <a:extLst>
              <a:ext uri="{FF2B5EF4-FFF2-40B4-BE49-F238E27FC236}">
                <a16:creationId xmlns:a16="http://schemas.microsoft.com/office/drawing/2014/main" id="{1D4F4353-6155-4140-B113-C2B34D2C71E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10835" y="1963856"/>
            <a:ext cx="1687956" cy="1379497"/>
          </a:xfrm>
          <a:prstGeom prst="rect">
            <a:avLst/>
          </a:prstGeom>
        </p:spPr>
      </p:pic>
      <p:pic>
        <p:nvPicPr>
          <p:cNvPr id="10" name="Picture 9">
            <a:extLst>
              <a:ext uri="{FF2B5EF4-FFF2-40B4-BE49-F238E27FC236}">
                <a16:creationId xmlns:a16="http://schemas.microsoft.com/office/drawing/2014/main" id="{C293F45C-B371-43D0-8F26-E5549BE33025}"/>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2853133" y="1960216"/>
            <a:ext cx="1695687" cy="1375928"/>
          </a:xfrm>
          <a:prstGeom prst="rect">
            <a:avLst/>
          </a:prstGeom>
        </p:spPr>
      </p:pic>
      <p:pic>
        <p:nvPicPr>
          <p:cNvPr id="12" name="Picture 11">
            <a:extLst>
              <a:ext uri="{FF2B5EF4-FFF2-40B4-BE49-F238E27FC236}">
                <a16:creationId xmlns:a16="http://schemas.microsoft.com/office/drawing/2014/main" id="{912B3DD0-0BFD-4143-895F-65CE57C48C5C}"/>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5205701" y="1956611"/>
            <a:ext cx="1733792" cy="1383137"/>
          </a:xfrm>
          <a:prstGeom prst="rect">
            <a:avLst/>
          </a:prstGeom>
        </p:spPr>
      </p:pic>
      <p:pic>
        <p:nvPicPr>
          <p:cNvPr id="15" name="Picture 14">
            <a:extLst>
              <a:ext uri="{FF2B5EF4-FFF2-40B4-BE49-F238E27FC236}">
                <a16:creationId xmlns:a16="http://schemas.microsoft.com/office/drawing/2014/main" id="{C9D0C4CA-096F-4A01-9E42-B24FEB91EC65}"/>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7596374" y="1929536"/>
            <a:ext cx="1766085" cy="1437285"/>
          </a:xfrm>
          <a:prstGeom prst="rect">
            <a:avLst/>
          </a:prstGeom>
        </p:spPr>
      </p:pic>
      <p:pic>
        <p:nvPicPr>
          <p:cNvPr id="17" name="Picture 16">
            <a:extLst>
              <a:ext uri="{FF2B5EF4-FFF2-40B4-BE49-F238E27FC236}">
                <a16:creationId xmlns:a16="http://schemas.microsoft.com/office/drawing/2014/main" id="{4A771891-C560-4E84-8E33-02EB2DD24399}"/>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9961146" y="1926263"/>
            <a:ext cx="1781424" cy="1409881"/>
          </a:xfrm>
          <a:prstGeom prst="rect">
            <a:avLst/>
          </a:prstGeom>
        </p:spPr>
      </p:pic>
      <p:sp>
        <p:nvSpPr>
          <p:cNvPr id="8" name="Rectangle 7">
            <a:extLst>
              <a:ext uri="{FF2B5EF4-FFF2-40B4-BE49-F238E27FC236}">
                <a16:creationId xmlns:a16="http://schemas.microsoft.com/office/drawing/2014/main" id="{4DF0D37E-E71A-4442-AF5C-8C4941A8D84D}"/>
              </a:ext>
            </a:extLst>
          </p:cNvPr>
          <p:cNvSpPr/>
          <p:nvPr/>
        </p:nvSpPr>
        <p:spPr>
          <a:xfrm>
            <a:off x="19647" y="4254357"/>
            <a:ext cx="817661" cy="923330"/>
          </a:xfrm>
          <a:prstGeom prst="rect">
            <a:avLst/>
          </a:prstGeom>
          <a:noFill/>
        </p:spPr>
        <p:txBody>
          <a:bodyPr wrap="squar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1</a:t>
            </a:r>
          </a:p>
        </p:txBody>
      </p:sp>
      <p:sp>
        <p:nvSpPr>
          <p:cNvPr id="9" name="Rectangle 8">
            <a:extLst>
              <a:ext uri="{FF2B5EF4-FFF2-40B4-BE49-F238E27FC236}">
                <a16:creationId xmlns:a16="http://schemas.microsoft.com/office/drawing/2014/main" id="{EA33E426-B5F0-4852-9AC8-2D9C92B039DD}"/>
              </a:ext>
            </a:extLst>
          </p:cNvPr>
          <p:cNvSpPr/>
          <p:nvPr/>
        </p:nvSpPr>
        <p:spPr>
          <a:xfrm>
            <a:off x="9577942" y="4296633"/>
            <a:ext cx="817661" cy="923330"/>
          </a:xfrm>
          <a:prstGeom prst="rect">
            <a:avLst/>
          </a:prstGeom>
          <a:noFill/>
        </p:spPr>
        <p:txBody>
          <a:bodyPr wrap="square" lIns="91440" tIns="45720" rIns="91440" bIns="45720">
            <a:spAutoFit/>
          </a:bodyPr>
          <a:lstStyle/>
          <a:p>
            <a:pPr algn="ctr"/>
            <a:r>
              <a:rPr lang="en-US" sz="5400" dirty="0">
                <a:ln w="0"/>
                <a:effectLst>
                  <a:outerShdw blurRad="38100" dist="19050" dir="2700000" algn="tl" rotWithShape="0">
                    <a:schemeClr val="dk1">
                      <a:alpha val="40000"/>
                    </a:schemeClr>
                  </a:outerShdw>
                </a:effectLst>
              </a:rPr>
              <a:t>5</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a:extLst>
              <a:ext uri="{FF2B5EF4-FFF2-40B4-BE49-F238E27FC236}">
                <a16:creationId xmlns:a16="http://schemas.microsoft.com/office/drawing/2014/main" id="{51AD707D-12A4-444B-B518-E168A3D1BBD4}"/>
              </a:ext>
            </a:extLst>
          </p:cNvPr>
          <p:cNvSpPr/>
          <p:nvPr/>
        </p:nvSpPr>
        <p:spPr>
          <a:xfrm>
            <a:off x="7214357" y="4268371"/>
            <a:ext cx="817661" cy="923330"/>
          </a:xfrm>
          <a:prstGeom prst="rect">
            <a:avLst/>
          </a:prstGeom>
          <a:noFill/>
        </p:spPr>
        <p:txBody>
          <a:bodyPr wrap="squar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4</a:t>
            </a:r>
          </a:p>
        </p:txBody>
      </p:sp>
      <p:sp>
        <p:nvSpPr>
          <p:cNvPr id="14" name="Rectangle 13">
            <a:extLst>
              <a:ext uri="{FF2B5EF4-FFF2-40B4-BE49-F238E27FC236}">
                <a16:creationId xmlns:a16="http://schemas.microsoft.com/office/drawing/2014/main" id="{21A0148B-BAAB-4FE2-8FE1-695A972F6819}"/>
              </a:ext>
            </a:extLst>
          </p:cNvPr>
          <p:cNvSpPr/>
          <p:nvPr/>
        </p:nvSpPr>
        <p:spPr>
          <a:xfrm>
            <a:off x="2423238" y="4268371"/>
            <a:ext cx="817661" cy="923330"/>
          </a:xfrm>
          <a:prstGeom prst="rect">
            <a:avLst/>
          </a:prstGeom>
          <a:noFill/>
        </p:spPr>
        <p:txBody>
          <a:bodyPr wrap="square" lIns="91440" tIns="45720" rIns="91440" bIns="45720">
            <a:spAutoFit/>
          </a:bodyPr>
          <a:lstStyle/>
          <a:p>
            <a:pPr algn="ctr"/>
            <a:r>
              <a:rPr lang="en-US" sz="5400" dirty="0">
                <a:ln w="0"/>
                <a:effectLst>
                  <a:outerShdw blurRad="38100" dist="19050" dir="2700000" algn="tl" rotWithShape="0">
                    <a:schemeClr val="dk1">
                      <a:alpha val="40000"/>
                    </a:schemeClr>
                  </a:outerShdw>
                </a:effectLst>
              </a:rPr>
              <a:t>2</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19" name="Rectangle 18">
            <a:extLst>
              <a:ext uri="{FF2B5EF4-FFF2-40B4-BE49-F238E27FC236}">
                <a16:creationId xmlns:a16="http://schemas.microsoft.com/office/drawing/2014/main" id="{1BCD37A6-B413-49F9-A5A2-FF3FC554B4F8}"/>
              </a:ext>
            </a:extLst>
          </p:cNvPr>
          <p:cNvSpPr/>
          <p:nvPr/>
        </p:nvSpPr>
        <p:spPr>
          <a:xfrm>
            <a:off x="4870803" y="4268371"/>
            <a:ext cx="817661" cy="923330"/>
          </a:xfrm>
          <a:prstGeom prst="rect">
            <a:avLst/>
          </a:prstGeom>
          <a:noFill/>
        </p:spPr>
        <p:txBody>
          <a:bodyPr wrap="square" lIns="91440" tIns="45720" rIns="91440" bIns="45720">
            <a:spAutoFit/>
          </a:bodyPr>
          <a:lstStyle/>
          <a:p>
            <a:pPr algn="ctr"/>
            <a:r>
              <a:rPr lang="en-US" sz="5400" dirty="0">
                <a:ln w="0"/>
                <a:effectLst>
                  <a:outerShdw blurRad="38100" dist="19050" dir="2700000" algn="tl" rotWithShape="0">
                    <a:schemeClr val="dk1">
                      <a:alpha val="40000"/>
                    </a:schemeClr>
                  </a:outerShdw>
                </a:effectLst>
              </a:rPr>
              <a:t>3</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65123665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0378 -0.00996 L 0.58359 0.37569 " pathEditMode="relative" rAng="0" ptsTypes="AA">
                                      <p:cBhvr>
                                        <p:cTn id="6" dur="2000" fill="hold"/>
                                        <p:tgtEl>
                                          <p:spTgt spid="5"/>
                                        </p:tgtEl>
                                        <p:attrNameLst>
                                          <p:attrName>ppt_x</p:attrName>
                                          <p:attrName>ppt_y</p:attrName>
                                        </p:attrNameLst>
                                      </p:cBhvr>
                                      <p:rCtr x="29362" y="19282"/>
                                    </p:animMotion>
                                  </p:childTnLst>
                                </p:cTn>
                              </p:par>
                            </p:childTnLst>
                          </p:cTn>
                        </p:par>
                      </p:childTnLst>
                    </p:cTn>
                  </p:par>
                </p:childTnLst>
              </p:cTn>
              <p:nextCondLst>
                <p:cond evt="onClick" delay="0">
                  <p:tgtEl>
                    <p:spTgt spid="5"/>
                  </p:tgtEl>
                </p:cond>
              </p:nextCondLst>
            </p:seq>
            <p:seq concurrent="1" nextAc="seek">
              <p:cTn id="7" restart="whenNotActive" fill="hold" evtFilter="cancelBubble" nodeType="interactiveSeq">
                <p:stCondLst>
                  <p:cond evt="onClick" delay="0">
                    <p:tgtEl>
                      <p:spTgt spid="10"/>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nodeType="clickEffect">
                                  <p:stCondLst>
                                    <p:cond delay="0"/>
                                  </p:stCondLst>
                                  <p:childTnLst>
                                    <p:animMotion origin="layout" path="M 0.00781 0.11991 L 0.00781 0.36991 " pathEditMode="relative" rAng="0" ptsTypes="AA">
                                      <p:cBhvr>
                                        <p:cTn id="11" dur="2000" fill="hold"/>
                                        <p:tgtEl>
                                          <p:spTgt spid="10"/>
                                        </p:tgtEl>
                                        <p:attrNameLst>
                                          <p:attrName>ppt_x</p:attrName>
                                          <p:attrName>ppt_y</p:attrName>
                                        </p:attrNameLst>
                                      </p:cBhvr>
                                      <p:rCtr x="0" y="12500"/>
                                    </p:animMotion>
                                  </p:childTnLst>
                                </p:cTn>
                              </p:par>
                            </p:childTnLst>
                          </p:cTn>
                        </p:par>
                      </p:childTnLst>
                    </p:cTn>
                  </p:par>
                </p:childTnLst>
              </p:cTn>
              <p:nextCondLst>
                <p:cond evt="onClick" delay="0">
                  <p:tgtEl>
                    <p:spTgt spid="10"/>
                  </p:tgtEl>
                </p:cond>
              </p:nextCondLst>
            </p:seq>
            <p:seq concurrent="1" nextAc="seek">
              <p:cTn id="12" restart="whenNotActive" fill="hold" evtFilter="cancelBubble" nodeType="interactiveSeq">
                <p:stCondLst>
                  <p:cond evt="onClick" delay="0">
                    <p:tgtEl>
                      <p:spTgt spid="12"/>
                    </p:tgtEl>
                  </p:cond>
                </p:stCondLst>
                <p:endSync evt="end" delay="0">
                  <p:rtn val="all"/>
                </p:endSync>
                <p:childTnLst>
                  <p:par>
                    <p:cTn id="13" fill="hold">
                      <p:stCondLst>
                        <p:cond delay="0"/>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0.38646 0.11482 L -0.38646 0.36482 " pathEditMode="relative" rAng="0" ptsTypes="AA">
                                      <p:cBhvr>
                                        <p:cTn id="16" dur="2000" fill="hold"/>
                                        <p:tgtEl>
                                          <p:spTgt spid="12"/>
                                        </p:tgtEl>
                                        <p:attrNameLst>
                                          <p:attrName>ppt_x</p:attrName>
                                          <p:attrName>ppt_y</p:attrName>
                                        </p:attrNameLst>
                                      </p:cBhvr>
                                      <p:rCtr x="0" y="12500"/>
                                    </p:animMotion>
                                  </p:childTnLst>
                                </p:cTn>
                              </p:par>
                            </p:childTnLst>
                          </p:cTn>
                        </p:par>
                      </p:childTnLst>
                    </p:cTn>
                  </p:par>
                </p:childTnLst>
              </p:cTn>
              <p:nextCondLst>
                <p:cond evt="onClick" delay="0">
                  <p:tgtEl>
                    <p:spTgt spid="12"/>
                  </p:tgtEl>
                </p:cond>
              </p:nextCondLst>
            </p:seq>
            <p:seq concurrent="1" nextAc="seek">
              <p:cTn id="17" restart="whenNotActive" fill="hold" evtFilter="cancelBubble" nodeType="interactiveSeq">
                <p:stCondLst>
                  <p:cond evt="onClick" delay="0">
                    <p:tgtEl>
                      <p:spTgt spid="15"/>
                    </p:tgtEl>
                  </p:cond>
                </p:stCondLst>
                <p:endSync evt="end" delay="0">
                  <p:rtn val="all"/>
                </p:endSync>
                <p:childTnLst>
                  <p:par>
                    <p:cTn id="18" fill="hold">
                      <p:stCondLst>
                        <p:cond delay="0"/>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0.19479 0.10509 L 0.19987 0.37708 " pathEditMode="relative" rAng="0" ptsTypes="AA">
                                      <p:cBhvr>
                                        <p:cTn id="21" dur="2000" fill="hold"/>
                                        <p:tgtEl>
                                          <p:spTgt spid="15"/>
                                        </p:tgtEl>
                                        <p:attrNameLst>
                                          <p:attrName>ppt_x</p:attrName>
                                          <p:attrName>ppt_y</p:attrName>
                                        </p:attrNameLst>
                                      </p:cBhvr>
                                      <p:rCtr x="247" y="13588"/>
                                    </p:animMotion>
                                  </p:childTnLst>
                                </p:cTn>
                              </p:par>
                            </p:childTnLst>
                          </p:cTn>
                        </p:par>
                      </p:childTnLst>
                    </p:cTn>
                  </p:par>
                </p:childTnLst>
              </p:cTn>
              <p:nextCondLst>
                <p:cond evt="onClick" delay="0">
                  <p:tgtEl>
                    <p:spTgt spid="15"/>
                  </p:tgtEl>
                </p:cond>
              </p:nextCondLst>
            </p:seq>
            <p:seq concurrent="1" nextAc="seek">
              <p:cTn id="22" restart="whenNotActive" fill="hold" evtFilter="cancelBubble" nodeType="interactiveSeq">
                <p:stCondLst>
                  <p:cond evt="onClick" delay="0">
                    <p:tgtEl>
                      <p:spTgt spid="17"/>
                    </p:tgtEl>
                  </p:cond>
                </p:stCondLst>
                <p:endSync evt="end" delay="0">
                  <p:rtn val="all"/>
                </p:endSync>
                <p:childTnLst>
                  <p:par>
                    <p:cTn id="23" fill="hold">
                      <p:stCondLst>
                        <p:cond delay="0"/>
                      </p:stCondLst>
                      <p:childTnLst>
                        <p:par>
                          <p:cTn id="24" fill="hold">
                            <p:stCondLst>
                              <p:cond delay="0"/>
                            </p:stCondLst>
                            <p:childTnLst>
                              <p:par>
                                <p:cTn id="25" presetID="42" presetClass="path" presetSubtype="0" accel="50000" decel="50000" fill="hold" nodeType="clickEffect">
                                  <p:stCondLst>
                                    <p:cond delay="0"/>
                                  </p:stCondLst>
                                  <p:childTnLst>
                                    <p:animMotion origin="layout" path="M -0.1957 0.0044 L -0.38658 0.38056 " pathEditMode="relative" rAng="0" ptsTypes="AA">
                                      <p:cBhvr>
                                        <p:cTn id="26" dur="2000" fill="hold"/>
                                        <p:tgtEl>
                                          <p:spTgt spid="17"/>
                                        </p:tgtEl>
                                        <p:attrNameLst>
                                          <p:attrName>ppt_x</p:attrName>
                                          <p:attrName>ppt_y</p:attrName>
                                        </p:attrNameLst>
                                      </p:cBhvr>
                                      <p:rCtr x="-9544" y="18796"/>
                                    </p:animMotion>
                                  </p:childTnLst>
                                </p:cTn>
                              </p:par>
                            </p:childTnLst>
                          </p:cTn>
                        </p:par>
                      </p:childTnLst>
                    </p:cTn>
                  </p:par>
                </p:childTnLst>
              </p:cTn>
              <p:nextCondLst>
                <p:cond evt="onClick" delay="0">
                  <p:tgtEl>
                    <p:spTgt spid="17"/>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572933" cy="1655762"/>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Rounded Corners 12">
            <a:extLst>
              <a:ext uri="{FF2B5EF4-FFF2-40B4-BE49-F238E27FC236}">
                <a16:creationId xmlns:a16="http://schemas.microsoft.com/office/drawing/2014/main" id="{2E539A45-074F-4172-886F-9B704D70D1CF}"/>
              </a:ext>
            </a:extLst>
          </p:cNvPr>
          <p:cNvSpPr/>
          <p:nvPr/>
        </p:nvSpPr>
        <p:spPr>
          <a:xfrm>
            <a:off x="135631" y="4370888"/>
            <a:ext cx="2259574" cy="1807507"/>
          </a:xfrm>
          <a:prstGeom prst="roundRect">
            <a:avLst/>
          </a:prstGeom>
          <a:noFill/>
          <a:ln w="63500">
            <a:solidFill>
              <a:srgbClr val="F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3" name="Rectangle: Rounded Corners 22">
            <a:extLst>
              <a:ext uri="{FF2B5EF4-FFF2-40B4-BE49-F238E27FC236}">
                <a16:creationId xmlns:a16="http://schemas.microsoft.com/office/drawing/2014/main" id="{D833C077-0C64-4F0C-95D3-03D1F629A1C5}"/>
              </a:ext>
            </a:extLst>
          </p:cNvPr>
          <p:cNvSpPr/>
          <p:nvPr/>
        </p:nvSpPr>
        <p:spPr>
          <a:xfrm>
            <a:off x="2539222" y="4370888"/>
            <a:ext cx="2259574" cy="1807507"/>
          </a:xfrm>
          <a:prstGeom prst="roundRect">
            <a:avLst/>
          </a:prstGeom>
          <a:noFill/>
          <a:ln w="63500">
            <a:solidFill>
              <a:srgbClr val="F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Rectangle: Rounded Corners 23">
            <a:extLst>
              <a:ext uri="{FF2B5EF4-FFF2-40B4-BE49-F238E27FC236}">
                <a16:creationId xmlns:a16="http://schemas.microsoft.com/office/drawing/2014/main" id="{AC34C49D-3923-4648-B9BE-FF1AAEA4D1AB}"/>
              </a:ext>
            </a:extLst>
          </p:cNvPr>
          <p:cNvSpPr/>
          <p:nvPr/>
        </p:nvSpPr>
        <p:spPr>
          <a:xfrm>
            <a:off x="4942810" y="4370888"/>
            <a:ext cx="2259574" cy="1807507"/>
          </a:xfrm>
          <a:prstGeom prst="roundRect">
            <a:avLst/>
          </a:prstGeom>
          <a:noFill/>
          <a:ln w="63500">
            <a:solidFill>
              <a:srgbClr val="F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Rounded Corners 24">
            <a:extLst>
              <a:ext uri="{FF2B5EF4-FFF2-40B4-BE49-F238E27FC236}">
                <a16:creationId xmlns:a16="http://schemas.microsoft.com/office/drawing/2014/main" id="{6B06AB76-F070-4F71-BF63-09C2EF09000F}"/>
              </a:ext>
            </a:extLst>
          </p:cNvPr>
          <p:cNvSpPr/>
          <p:nvPr/>
        </p:nvSpPr>
        <p:spPr>
          <a:xfrm>
            <a:off x="7318368" y="4370888"/>
            <a:ext cx="2259574" cy="1807507"/>
          </a:xfrm>
          <a:prstGeom prst="roundRect">
            <a:avLst/>
          </a:prstGeom>
          <a:noFill/>
          <a:ln w="63500">
            <a:solidFill>
              <a:srgbClr val="F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Rounded Corners 25">
            <a:extLst>
              <a:ext uri="{FF2B5EF4-FFF2-40B4-BE49-F238E27FC236}">
                <a16:creationId xmlns:a16="http://schemas.microsoft.com/office/drawing/2014/main" id="{C43975AB-160C-4B13-9287-2C7ADC629602}"/>
              </a:ext>
            </a:extLst>
          </p:cNvPr>
          <p:cNvSpPr/>
          <p:nvPr/>
        </p:nvSpPr>
        <p:spPr>
          <a:xfrm>
            <a:off x="9693926" y="4369482"/>
            <a:ext cx="2259574" cy="1807507"/>
          </a:xfrm>
          <a:prstGeom prst="roundRect">
            <a:avLst/>
          </a:prstGeom>
          <a:noFill/>
          <a:ln w="63500">
            <a:solidFill>
              <a:srgbClr val="F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5" name="Picture 4">
            <a:extLst>
              <a:ext uri="{FF2B5EF4-FFF2-40B4-BE49-F238E27FC236}">
                <a16:creationId xmlns:a16="http://schemas.microsoft.com/office/drawing/2014/main" id="{1D4F4353-6155-4140-B113-C2B34D2C71E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979734" y="4569971"/>
            <a:ext cx="1687956" cy="1379497"/>
          </a:xfrm>
          <a:prstGeom prst="rect">
            <a:avLst/>
          </a:prstGeom>
        </p:spPr>
      </p:pic>
      <p:pic>
        <p:nvPicPr>
          <p:cNvPr id="10" name="Picture 9">
            <a:extLst>
              <a:ext uri="{FF2B5EF4-FFF2-40B4-BE49-F238E27FC236}">
                <a16:creationId xmlns:a16="http://schemas.microsoft.com/office/drawing/2014/main" id="{C293F45C-B371-43D0-8F26-E5549BE33025}"/>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2777605" y="4569971"/>
            <a:ext cx="1695687" cy="1375928"/>
          </a:xfrm>
          <a:prstGeom prst="rect">
            <a:avLst/>
          </a:prstGeom>
        </p:spPr>
      </p:pic>
      <p:pic>
        <p:nvPicPr>
          <p:cNvPr id="12" name="Picture 11">
            <a:extLst>
              <a:ext uri="{FF2B5EF4-FFF2-40B4-BE49-F238E27FC236}">
                <a16:creationId xmlns:a16="http://schemas.microsoft.com/office/drawing/2014/main" id="{912B3DD0-0BFD-4143-895F-65CE57C48C5C}"/>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411839" y="4581666"/>
            <a:ext cx="1733792" cy="1383137"/>
          </a:xfrm>
          <a:prstGeom prst="rect">
            <a:avLst/>
          </a:prstGeom>
        </p:spPr>
      </p:pic>
      <p:pic>
        <p:nvPicPr>
          <p:cNvPr id="15" name="Picture 14">
            <a:extLst>
              <a:ext uri="{FF2B5EF4-FFF2-40B4-BE49-F238E27FC236}">
                <a16:creationId xmlns:a16="http://schemas.microsoft.com/office/drawing/2014/main" id="{C9D0C4CA-096F-4A01-9E42-B24FEB91EC65}"/>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7557443" y="4581666"/>
            <a:ext cx="1781424" cy="1356146"/>
          </a:xfrm>
          <a:prstGeom prst="rect">
            <a:avLst/>
          </a:prstGeom>
        </p:spPr>
      </p:pic>
      <p:pic>
        <p:nvPicPr>
          <p:cNvPr id="17" name="Picture 16">
            <a:extLst>
              <a:ext uri="{FF2B5EF4-FFF2-40B4-BE49-F238E27FC236}">
                <a16:creationId xmlns:a16="http://schemas.microsoft.com/office/drawing/2014/main" id="{4A771891-C560-4E84-8E33-02EB2DD24399}"/>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5242640" y="4569971"/>
            <a:ext cx="1706720" cy="1394832"/>
          </a:xfrm>
          <a:prstGeom prst="rect">
            <a:avLst/>
          </a:prstGeom>
        </p:spPr>
      </p:pic>
      <p:sp>
        <p:nvSpPr>
          <p:cNvPr id="8" name="Rectangle 7">
            <a:extLst>
              <a:ext uri="{FF2B5EF4-FFF2-40B4-BE49-F238E27FC236}">
                <a16:creationId xmlns:a16="http://schemas.microsoft.com/office/drawing/2014/main" id="{4DF0D37E-E71A-4442-AF5C-8C4941A8D84D}"/>
              </a:ext>
            </a:extLst>
          </p:cNvPr>
          <p:cNvSpPr/>
          <p:nvPr/>
        </p:nvSpPr>
        <p:spPr>
          <a:xfrm>
            <a:off x="-35930" y="4334052"/>
            <a:ext cx="817661" cy="923330"/>
          </a:xfrm>
          <a:prstGeom prst="rect">
            <a:avLst/>
          </a:prstGeom>
          <a:noFill/>
        </p:spPr>
        <p:txBody>
          <a:bodyPr wrap="squar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1</a:t>
            </a:r>
          </a:p>
        </p:txBody>
      </p:sp>
      <p:sp>
        <p:nvSpPr>
          <p:cNvPr id="9" name="Rectangle 8">
            <a:extLst>
              <a:ext uri="{FF2B5EF4-FFF2-40B4-BE49-F238E27FC236}">
                <a16:creationId xmlns:a16="http://schemas.microsoft.com/office/drawing/2014/main" id="{EA33E426-B5F0-4852-9AC8-2D9C92B039DD}"/>
              </a:ext>
            </a:extLst>
          </p:cNvPr>
          <p:cNvSpPr/>
          <p:nvPr/>
        </p:nvSpPr>
        <p:spPr>
          <a:xfrm>
            <a:off x="9539676" y="4327112"/>
            <a:ext cx="817661" cy="923330"/>
          </a:xfrm>
          <a:prstGeom prst="rect">
            <a:avLst/>
          </a:prstGeom>
          <a:noFill/>
        </p:spPr>
        <p:txBody>
          <a:bodyPr wrap="square" lIns="91440" tIns="45720" rIns="91440" bIns="45720">
            <a:spAutoFit/>
          </a:bodyPr>
          <a:lstStyle/>
          <a:p>
            <a:pPr algn="ctr"/>
            <a:r>
              <a:rPr lang="en-US" sz="5400" dirty="0">
                <a:ln w="0"/>
                <a:effectLst>
                  <a:outerShdw blurRad="38100" dist="19050" dir="2700000" algn="tl" rotWithShape="0">
                    <a:schemeClr val="dk1">
                      <a:alpha val="40000"/>
                    </a:schemeClr>
                  </a:outerShdw>
                </a:effectLst>
              </a:rPr>
              <a:t>5</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a:extLst>
              <a:ext uri="{FF2B5EF4-FFF2-40B4-BE49-F238E27FC236}">
                <a16:creationId xmlns:a16="http://schemas.microsoft.com/office/drawing/2014/main" id="{51AD707D-12A4-444B-B518-E168A3D1BBD4}"/>
              </a:ext>
            </a:extLst>
          </p:cNvPr>
          <p:cNvSpPr/>
          <p:nvPr/>
        </p:nvSpPr>
        <p:spPr>
          <a:xfrm>
            <a:off x="7105124" y="4331746"/>
            <a:ext cx="817661" cy="923330"/>
          </a:xfrm>
          <a:prstGeom prst="rect">
            <a:avLst/>
          </a:prstGeom>
          <a:noFill/>
        </p:spPr>
        <p:txBody>
          <a:bodyPr wrap="squar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4</a:t>
            </a:r>
          </a:p>
        </p:txBody>
      </p:sp>
      <p:sp>
        <p:nvSpPr>
          <p:cNvPr id="14" name="Rectangle 13">
            <a:extLst>
              <a:ext uri="{FF2B5EF4-FFF2-40B4-BE49-F238E27FC236}">
                <a16:creationId xmlns:a16="http://schemas.microsoft.com/office/drawing/2014/main" id="{21A0148B-BAAB-4FE2-8FE1-695A972F6819}"/>
              </a:ext>
            </a:extLst>
          </p:cNvPr>
          <p:cNvSpPr/>
          <p:nvPr/>
        </p:nvSpPr>
        <p:spPr>
          <a:xfrm>
            <a:off x="2378447" y="4369482"/>
            <a:ext cx="817661" cy="923330"/>
          </a:xfrm>
          <a:prstGeom prst="rect">
            <a:avLst/>
          </a:prstGeom>
          <a:noFill/>
        </p:spPr>
        <p:txBody>
          <a:bodyPr wrap="square" lIns="91440" tIns="45720" rIns="91440" bIns="45720">
            <a:spAutoFit/>
          </a:bodyPr>
          <a:lstStyle/>
          <a:p>
            <a:pPr algn="ctr"/>
            <a:r>
              <a:rPr lang="en-US" sz="5400" dirty="0">
                <a:ln w="0"/>
                <a:effectLst>
                  <a:outerShdw blurRad="38100" dist="19050" dir="2700000" algn="tl" rotWithShape="0">
                    <a:schemeClr val="dk1">
                      <a:alpha val="40000"/>
                    </a:schemeClr>
                  </a:outerShdw>
                </a:effectLst>
              </a:rPr>
              <a:t>2</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19" name="Rectangle 18">
            <a:extLst>
              <a:ext uri="{FF2B5EF4-FFF2-40B4-BE49-F238E27FC236}">
                <a16:creationId xmlns:a16="http://schemas.microsoft.com/office/drawing/2014/main" id="{1BCD37A6-B413-49F9-A5A2-FF3FC554B4F8}"/>
              </a:ext>
            </a:extLst>
          </p:cNvPr>
          <p:cNvSpPr/>
          <p:nvPr/>
        </p:nvSpPr>
        <p:spPr>
          <a:xfrm>
            <a:off x="4781994" y="4334052"/>
            <a:ext cx="817661" cy="923330"/>
          </a:xfrm>
          <a:prstGeom prst="rect">
            <a:avLst/>
          </a:prstGeom>
          <a:noFill/>
        </p:spPr>
        <p:txBody>
          <a:bodyPr wrap="square" lIns="91440" tIns="45720" rIns="91440" bIns="45720">
            <a:spAutoFit/>
          </a:bodyPr>
          <a:lstStyle/>
          <a:p>
            <a:pPr algn="ctr"/>
            <a:r>
              <a:rPr lang="en-US" sz="5400" dirty="0">
                <a:ln w="0"/>
                <a:effectLst>
                  <a:outerShdw blurRad="38100" dist="19050" dir="2700000" algn="tl" rotWithShape="0">
                    <a:schemeClr val="dk1">
                      <a:alpha val="40000"/>
                    </a:schemeClr>
                  </a:outerShdw>
                </a:effectLst>
              </a:rPr>
              <a:t>3</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6" name="TextBox 5">
            <a:extLst>
              <a:ext uri="{FF2B5EF4-FFF2-40B4-BE49-F238E27FC236}">
                <a16:creationId xmlns:a16="http://schemas.microsoft.com/office/drawing/2014/main" id="{5D6E947A-F910-4E3D-ACEC-A1E45BD97C88}"/>
              </a:ext>
            </a:extLst>
          </p:cNvPr>
          <p:cNvSpPr txBox="1"/>
          <p:nvPr/>
        </p:nvSpPr>
        <p:spPr>
          <a:xfrm>
            <a:off x="3984833" y="570665"/>
            <a:ext cx="6320839" cy="1446550"/>
          </a:xfrm>
          <a:prstGeom prst="rect">
            <a:avLst/>
          </a:prstGeom>
          <a:noFill/>
        </p:spPr>
        <p:txBody>
          <a:bodyPr wrap="square" rtlCol="0">
            <a:spAutoFit/>
          </a:bodyPr>
          <a:lstStyle/>
          <a:p>
            <a:r>
              <a:rPr lang="en-US" sz="4400" b="1" dirty="0">
                <a:solidFill>
                  <a:srgbClr val="F20000"/>
                </a:solidFill>
              </a:rPr>
              <a:t>Well done! You have made a fruit salad. </a:t>
            </a:r>
            <a:endParaRPr lang="en-IE" sz="4400" b="1" dirty="0">
              <a:solidFill>
                <a:srgbClr val="F20000"/>
              </a:solidFill>
            </a:endParaRPr>
          </a:p>
        </p:txBody>
      </p:sp>
      <p:sp>
        <p:nvSpPr>
          <p:cNvPr id="28" name="Title 19">
            <a:extLst>
              <a:ext uri="{FF2B5EF4-FFF2-40B4-BE49-F238E27FC236}">
                <a16:creationId xmlns:a16="http://schemas.microsoft.com/office/drawing/2014/main" id="{FB89467B-66AC-42F3-A422-9336BF94A9D9}"/>
              </a:ext>
            </a:extLst>
          </p:cNvPr>
          <p:cNvSpPr>
            <a:spLocks noGrp="1"/>
          </p:cNvSpPr>
          <p:nvPr>
            <p:ph type="title"/>
          </p:nvPr>
        </p:nvSpPr>
        <p:spPr>
          <a:xfrm>
            <a:off x="2724795" y="2099142"/>
            <a:ext cx="7780866" cy="1325563"/>
          </a:xfrm>
        </p:spPr>
        <p:txBody>
          <a:bodyPr>
            <a:normAutofit/>
          </a:bodyPr>
          <a:lstStyle/>
          <a:p>
            <a:pPr algn="ctr"/>
            <a:r>
              <a:rPr lang="en-US" sz="2800" dirty="0"/>
              <a:t>You placed all the pictures in the right order. </a:t>
            </a:r>
            <a:br>
              <a:rPr lang="en-US" sz="2800" dirty="0"/>
            </a:br>
            <a:r>
              <a:rPr lang="en-US" sz="2800" dirty="0"/>
              <a:t>Click to see the correct sequence. </a:t>
            </a:r>
            <a:endParaRPr lang="en-IE" sz="2800" dirty="0"/>
          </a:p>
        </p:txBody>
      </p:sp>
      <p:pic>
        <p:nvPicPr>
          <p:cNvPr id="22" name="Picture 21">
            <a:extLst>
              <a:ext uri="{FF2B5EF4-FFF2-40B4-BE49-F238E27FC236}">
                <a16:creationId xmlns:a16="http://schemas.microsoft.com/office/drawing/2014/main" id="{1E90C63E-DAF6-4479-BF33-C6B814A32DD8}"/>
              </a:ext>
            </a:extLst>
          </p:cNvPr>
          <p:cNvPicPr>
            <a:picLocks noChangeAspect="1"/>
          </p:cNvPicPr>
          <p:nvPr/>
        </p:nvPicPr>
        <p:blipFill>
          <a:blip r:embed="rId8"/>
          <a:stretch>
            <a:fillRect/>
          </a:stretch>
        </p:blipFill>
        <p:spPr>
          <a:xfrm>
            <a:off x="489598" y="1887850"/>
            <a:ext cx="1304925" cy="1371600"/>
          </a:xfrm>
          <a:prstGeom prst="rect">
            <a:avLst/>
          </a:prstGeom>
        </p:spPr>
      </p:pic>
      <p:pic>
        <p:nvPicPr>
          <p:cNvPr id="31" name="Picture 30">
            <a:extLst>
              <a:ext uri="{FF2B5EF4-FFF2-40B4-BE49-F238E27FC236}">
                <a16:creationId xmlns:a16="http://schemas.microsoft.com/office/drawing/2014/main" id="{FFEEF921-B8AA-44ED-97C1-79CF5546E476}"/>
              </a:ext>
            </a:extLst>
          </p:cNvPr>
          <p:cNvPicPr>
            <a:picLocks noChangeAspect="1"/>
          </p:cNvPicPr>
          <p:nvPr/>
        </p:nvPicPr>
        <p:blipFill>
          <a:blip r:embed="rId9"/>
          <a:stretch>
            <a:fillRect/>
          </a:stretch>
        </p:blipFill>
        <p:spPr>
          <a:xfrm>
            <a:off x="10705649" y="885721"/>
            <a:ext cx="1152525" cy="1619250"/>
          </a:xfrm>
          <a:prstGeom prst="rect">
            <a:avLst/>
          </a:prstGeom>
        </p:spPr>
      </p:pic>
    </p:spTree>
    <p:extLst>
      <p:ext uri="{BB962C8B-B14F-4D97-AF65-F5344CB8AC3E}">
        <p14:creationId xmlns:p14="http://schemas.microsoft.com/office/powerpoint/2010/main" val="625988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fill="hold"/>
                                        <p:tgtEl>
                                          <p:spTgt spid="22"/>
                                        </p:tgtEl>
                                        <p:attrNameLst>
                                          <p:attrName>ppt_x</p:attrName>
                                        </p:attrNameLst>
                                      </p:cBhvr>
                                      <p:tavLst>
                                        <p:tav tm="0">
                                          <p:val>
                                            <p:strVal val="#ppt_x"/>
                                          </p:val>
                                        </p:tav>
                                        <p:tav tm="100000">
                                          <p:val>
                                            <p:strVal val="#ppt_x"/>
                                          </p:val>
                                        </p:tav>
                                      </p:tavLst>
                                    </p:anim>
                                    <p:anim calcmode="lin" valueType="num">
                                      <p:cBhvr additive="base">
                                        <p:cTn id="2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1000"/>
                                        <p:tgtEl>
                                          <p:spTgt spid="31"/>
                                        </p:tgtEl>
                                      </p:cBhvr>
                                    </p:animEffect>
                                    <p:anim calcmode="lin" valueType="num">
                                      <p:cBhvr>
                                        <p:cTn id="34" dur="1000" fill="hold"/>
                                        <p:tgtEl>
                                          <p:spTgt spid="31"/>
                                        </p:tgtEl>
                                        <p:attrNameLst>
                                          <p:attrName>ppt_x</p:attrName>
                                        </p:attrNameLst>
                                      </p:cBhvr>
                                      <p:tavLst>
                                        <p:tav tm="0">
                                          <p:val>
                                            <p:strVal val="#ppt_x"/>
                                          </p:val>
                                        </p:tav>
                                        <p:tav tm="100000">
                                          <p:val>
                                            <p:strVal val="#ppt_x"/>
                                          </p:val>
                                        </p:tav>
                                      </p:tavLst>
                                    </p:anim>
                                    <p:anim calcmode="lin" valueType="num">
                                      <p:cBhvr>
                                        <p:cTn id="35"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38ED07D4E402447BDAED8E8B0F9766B" ma:contentTypeVersion="10" ma:contentTypeDescription="Create a new document." ma:contentTypeScope="" ma:versionID="96e051f929cc8f5d4f8be713c3995cc2">
  <xsd:schema xmlns:xsd="http://www.w3.org/2001/XMLSchema" xmlns:xs="http://www.w3.org/2001/XMLSchema" xmlns:p="http://schemas.microsoft.com/office/2006/metadata/properties" xmlns:ns2="648970e6-7833-45a3-9c7a-7ba72a6a9008" targetNamespace="http://schemas.microsoft.com/office/2006/metadata/properties" ma:root="true" ma:fieldsID="5c5d9f0306bc5ce9cb99027dd5cf0383" ns2:_="">
    <xsd:import namespace="648970e6-7833-45a3-9c7a-7ba72a6a900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8970e6-7833-45a3-9c7a-7ba72a6a90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0F9407A-0768-4255-A845-3DF24A4035F0}">
  <ds:schemaRefs>
    <ds:schemaRef ds:uri="http://schemas.microsoft.com/sharepoint/v3/contenttype/forms"/>
  </ds:schemaRefs>
</ds:datastoreItem>
</file>

<file path=customXml/itemProps2.xml><?xml version="1.0" encoding="utf-8"?>
<ds:datastoreItem xmlns:ds="http://schemas.openxmlformats.org/officeDocument/2006/customXml" ds:itemID="{CCDD1579-539D-4950-8BEF-749ED30F08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8970e6-7833-45a3-9c7a-7ba72a6a90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C38A350-FEEF-48D1-8568-325EE7E4307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1169</TotalTime>
  <Words>630</Words>
  <Application>Microsoft Office PowerPoint</Application>
  <PresentationFormat>Widescreen</PresentationFormat>
  <Paragraphs>49</Paragraphs>
  <Slides>4</Slides>
  <Notes>0</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Place the pictures in the correct sequence.  Click on the picture to see if you are correct. </vt:lpstr>
      <vt:lpstr>You placed all the pictures in the right order.  Click to see the correct sequence.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Scott</dc:creator>
  <cp:lastModifiedBy>Katherine Scott</cp:lastModifiedBy>
  <cp:revision>111</cp:revision>
  <dcterms:created xsi:type="dcterms:W3CDTF">2020-06-10T14:25:00Z</dcterms:created>
  <dcterms:modified xsi:type="dcterms:W3CDTF">2020-10-14T14:50:14Z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0x010100B38ED07D4E402447BDAED8E8B0F9766B</vt:lpwstr>
  </property>
</Properties>
</file>