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4" r:id="rId5"/>
    <p:sldId id="273" r:id="rId6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C97884A3-159F-4635-9FE2-6A8E7A561A63}">
          <p14:sldIdLst>
            <p14:sldId id="274"/>
          </p14:sldIdLst>
        </p14:section>
        <p14:section name="Spinning wheel" id="{6E03BE26-5617-4296-9BD3-C21044E58944}">
          <p14:sldIdLst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2" end="2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2D24"/>
    <a:srgbClr val="A7CF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61454-528D-4E32-BA4E-4AAEE80423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ADEA23-A2DF-468C-A0D0-120A12A6DC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B438C0-B29C-46CD-9FF6-07F5537EF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98B9-3AF8-4803-8FA6-2E6CC75E80A4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86432-891B-43ED-9EB1-1458A953F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975D1-115B-44D5-8752-E9C0CD113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6385-8F59-46E9-957E-ED21D2E4095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21792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3246A-8A57-4A72-8F7D-4304B70E8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5DF488-CF4C-47F8-ACF1-6FBAE368D8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AC4F5A-D749-4FDF-89FF-B05073304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98B9-3AF8-4803-8FA6-2E6CC75E80A4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5F028-0686-4E59-8D0D-FCF86C02F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09C0AB-905C-443E-B1F9-3C1477C8C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6385-8F59-46E9-957E-ED21D2E4095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84808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3CAA53-7615-4631-A385-3E229BA230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E1F992-4ACF-4DF2-94E0-2246B4B8B1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A800F-8C6C-47A2-8579-1B29B9275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98B9-3AF8-4803-8FA6-2E6CC75E80A4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B4476-47B0-4C69-B3E6-5B1ACC933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1BFDC-2425-4451-AF91-C2639BF12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6385-8F59-46E9-957E-ED21D2E4095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6402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55808-B6C4-47AE-91FE-6465DB578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E24A0-A968-40E6-A8F0-234E9E804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053CB-FAC3-4C9F-96F5-8E2FA4E63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98B9-3AF8-4803-8FA6-2E6CC75E80A4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EBED7-D812-411C-AF20-0540FFC2D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4FA2B6-1EB5-498E-8F16-FA79386A7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6385-8F59-46E9-957E-ED21D2E4095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34456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7E1ED-EC02-4C38-BC02-D16BE08CE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653253-757E-4000-9610-0700CDCD1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1BA3D-BB52-44F1-A6CA-BA8B991FC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98B9-3AF8-4803-8FA6-2E6CC75E80A4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024BE-A042-42C1-BC10-7684B0B74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BD6CB-68EF-419B-B109-0498FCEB3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6385-8F59-46E9-957E-ED21D2E4095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599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CFF72-AC4E-4711-BAAA-C0DD27D0F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B9FED-45FA-47A7-B4B5-3DC1FB8974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56D9AE-7311-4458-AC4D-EEA33371CE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6C25B8-E1FE-41AD-976E-7B3895179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98B9-3AF8-4803-8FA6-2E6CC75E80A4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1FEB1D-314A-4C2B-9CB4-FB0750D8B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0B7C10-2CAC-476D-882F-3DF4023D1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6385-8F59-46E9-957E-ED21D2E4095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40722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D7F92-24BA-4718-A16B-C7A14C618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D19EA-5325-4F57-BEFE-A6F96513AE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543CAD-0C40-45DF-8548-B02F57B4D8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C3929D-B11E-4B84-849E-A64B4EDEB7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FC58B1-458C-4AC8-9178-9A3BBE5FFA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C34FDE-1A6F-4644-A67C-207CF85AF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98B9-3AF8-4803-8FA6-2E6CC75E80A4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DF3EE4-FC68-4D44-AC49-AB256D6BB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A27822-8FD1-470C-BCD2-992E6C8DC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6385-8F59-46E9-957E-ED21D2E4095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26211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B5C0B-9FAE-4F0B-A274-33FDC051D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591F30-A9E1-4EAE-9C99-FE3D34575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98B9-3AF8-4803-8FA6-2E6CC75E80A4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35C9DF-CDDE-4CF7-8233-DC2A444AE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D35EBF-919E-4B80-B5A0-9C42A158A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6385-8F59-46E9-957E-ED21D2E4095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80380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A6B4CE-051F-4222-9C86-6616C43CD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98B9-3AF8-4803-8FA6-2E6CC75E80A4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AFD888-2132-4EDF-8F57-FD3AA2DB3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EA199A-6601-40BF-A259-37D57B6FD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6385-8F59-46E9-957E-ED21D2E4095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15170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96B2B-EBAA-47A2-9736-F753FCD22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01A2D-BE7B-4E21-BA31-B3E1DB2D7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AD749E-82B4-4A9C-8C03-0DAB36EA43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F1700E-9B92-45CD-B9C1-836733DB3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98B9-3AF8-4803-8FA6-2E6CC75E80A4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B1AFD2-1199-450E-AD22-F01DDD993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FA7C53-6F08-49CA-B28E-769E58C83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6385-8F59-46E9-957E-ED21D2E4095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51262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1D80E-3D8C-4BED-8F79-0215B4C17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6276E8-745E-45FA-ACF0-0CEC215676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B19314-65E3-4A54-A77D-8BA34AA783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681D8F-D5F3-4F3D-A346-69548474C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98B9-3AF8-4803-8FA6-2E6CC75E80A4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402EF4-FEF3-492E-BA26-A056846E4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2CB7F-CA20-46AB-B9C3-0519FCD5A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6385-8F59-46E9-957E-ED21D2E4095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52844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713647-2FD0-437A-9B80-B78290CD9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492A1-C0ED-415E-942D-93C0463BDB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BEBDE4-717A-4795-A283-5E5207953E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798B9-3AF8-4803-8FA6-2E6CC75E80A4}" type="datetimeFigureOut">
              <a:rPr lang="en-IE" smtClean="0"/>
              <a:t>04/11/2024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EFF2A-A0F8-4A8F-A027-C54CA738BC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7B751-5169-4D33-B6EE-2E792D4CCA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76385-8F59-46E9-957E-ED21D2E4095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2078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hyperlink" Target="https://open.spotify.com/user/abm2687hhedrjkjx8axj80o5u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://www.irishheart.ie/bizzybreaks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3.jp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C0875D9-F62C-4997-901B-ED3B946CEB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5145" y="204669"/>
            <a:ext cx="4100336" cy="58382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Rectangle 7">
            <a:extLst>
              <a:ext uri="{FF2B5EF4-FFF2-40B4-BE49-F238E27FC236}">
                <a16:creationId xmlns:a16="http://schemas.microsoft.com/office/drawing/2014/main" id="{48A7C855-4316-4742-BE12-0470F9F0768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555413 w 12192000"/>
              <a:gd name="connsiteY1" fmla="*/ 0 h 6858000"/>
              <a:gd name="connsiteX2" fmla="*/ 866987 w 12192000"/>
              <a:gd name="connsiteY2" fmla="*/ 0 h 6858000"/>
              <a:gd name="connsiteX3" fmla="*/ 1788160 w 12192000"/>
              <a:gd name="connsiteY3" fmla="*/ 0 h 6858000"/>
              <a:gd name="connsiteX4" fmla="*/ 2343573 w 12192000"/>
              <a:gd name="connsiteY4" fmla="*/ 0 h 6858000"/>
              <a:gd name="connsiteX5" fmla="*/ 2898987 w 12192000"/>
              <a:gd name="connsiteY5" fmla="*/ 0 h 6858000"/>
              <a:gd name="connsiteX6" fmla="*/ 3820160 w 12192000"/>
              <a:gd name="connsiteY6" fmla="*/ 0 h 6858000"/>
              <a:gd name="connsiteX7" fmla="*/ 4253653 w 12192000"/>
              <a:gd name="connsiteY7" fmla="*/ 0 h 6858000"/>
              <a:gd name="connsiteX8" fmla="*/ 5174827 w 12192000"/>
              <a:gd name="connsiteY8" fmla="*/ 0 h 6858000"/>
              <a:gd name="connsiteX9" fmla="*/ 6096000 w 12192000"/>
              <a:gd name="connsiteY9" fmla="*/ 0 h 6858000"/>
              <a:gd name="connsiteX10" fmla="*/ 6773333 w 12192000"/>
              <a:gd name="connsiteY10" fmla="*/ 0 h 6858000"/>
              <a:gd name="connsiteX11" fmla="*/ 7694507 w 12192000"/>
              <a:gd name="connsiteY11" fmla="*/ 0 h 6858000"/>
              <a:gd name="connsiteX12" fmla="*/ 8249920 w 12192000"/>
              <a:gd name="connsiteY12" fmla="*/ 0 h 6858000"/>
              <a:gd name="connsiteX13" fmla="*/ 8805333 w 12192000"/>
              <a:gd name="connsiteY13" fmla="*/ 0 h 6858000"/>
              <a:gd name="connsiteX14" fmla="*/ 9604587 w 12192000"/>
              <a:gd name="connsiteY14" fmla="*/ 0 h 6858000"/>
              <a:gd name="connsiteX15" fmla="*/ 10160000 w 12192000"/>
              <a:gd name="connsiteY15" fmla="*/ 0 h 6858000"/>
              <a:gd name="connsiteX16" fmla="*/ 11081173 w 12192000"/>
              <a:gd name="connsiteY16" fmla="*/ 0 h 6858000"/>
              <a:gd name="connsiteX17" fmla="*/ 12192000 w 12192000"/>
              <a:gd name="connsiteY17" fmla="*/ 0 h 6858000"/>
              <a:gd name="connsiteX18" fmla="*/ 12192000 w 12192000"/>
              <a:gd name="connsiteY18" fmla="*/ 685800 h 6858000"/>
              <a:gd name="connsiteX19" fmla="*/ 12192000 w 12192000"/>
              <a:gd name="connsiteY19" fmla="*/ 1440180 h 6858000"/>
              <a:gd name="connsiteX20" fmla="*/ 12192000 w 12192000"/>
              <a:gd name="connsiteY20" fmla="*/ 1920240 h 6858000"/>
              <a:gd name="connsiteX21" fmla="*/ 12192000 w 12192000"/>
              <a:gd name="connsiteY21" fmla="*/ 2468880 h 6858000"/>
              <a:gd name="connsiteX22" fmla="*/ 12192000 w 12192000"/>
              <a:gd name="connsiteY22" fmla="*/ 3223260 h 6858000"/>
              <a:gd name="connsiteX23" fmla="*/ 12192000 w 12192000"/>
              <a:gd name="connsiteY23" fmla="*/ 3840480 h 6858000"/>
              <a:gd name="connsiteX24" fmla="*/ 12192000 w 12192000"/>
              <a:gd name="connsiteY24" fmla="*/ 4389120 h 6858000"/>
              <a:gd name="connsiteX25" fmla="*/ 12192000 w 12192000"/>
              <a:gd name="connsiteY25" fmla="*/ 5143500 h 6858000"/>
              <a:gd name="connsiteX26" fmla="*/ 12192000 w 12192000"/>
              <a:gd name="connsiteY26" fmla="*/ 5829300 h 6858000"/>
              <a:gd name="connsiteX27" fmla="*/ 12192000 w 12192000"/>
              <a:gd name="connsiteY27" fmla="*/ 6858000 h 6858000"/>
              <a:gd name="connsiteX28" fmla="*/ 11270827 w 12192000"/>
              <a:gd name="connsiteY28" fmla="*/ 6858000 h 6858000"/>
              <a:gd name="connsiteX29" fmla="*/ 10471573 w 12192000"/>
              <a:gd name="connsiteY29" fmla="*/ 6858000 h 6858000"/>
              <a:gd name="connsiteX30" fmla="*/ 10038080 w 12192000"/>
              <a:gd name="connsiteY30" fmla="*/ 6858000 h 6858000"/>
              <a:gd name="connsiteX31" fmla="*/ 9238827 w 12192000"/>
              <a:gd name="connsiteY31" fmla="*/ 6858000 h 6858000"/>
              <a:gd name="connsiteX32" fmla="*/ 8927253 w 12192000"/>
              <a:gd name="connsiteY32" fmla="*/ 6858000 h 6858000"/>
              <a:gd name="connsiteX33" fmla="*/ 8128000 w 12192000"/>
              <a:gd name="connsiteY33" fmla="*/ 6858000 h 6858000"/>
              <a:gd name="connsiteX34" fmla="*/ 7694507 w 12192000"/>
              <a:gd name="connsiteY34" fmla="*/ 6858000 h 6858000"/>
              <a:gd name="connsiteX35" fmla="*/ 7382933 w 12192000"/>
              <a:gd name="connsiteY35" fmla="*/ 6858000 h 6858000"/>
              <a:gd name="connsiteX36" fmla="*/ 6949440 w 12192000"/>
              <a:gd name="connsiteY36" fmla="*/ 6858000 h 6858000"/>
              <a:gd name="connsiteX37" fmla="*/ 6150187 w 12192000"/>
              <a:gd name="connsiteY37" fmla="*/ 6858000 h 6858000"/>
              <a:gd name="connsiteX38" fmla="*/ 5716693 w 12192000"/>
              <a:gd name="connsiteY38" fmla="*/ 6858000 h 6858000"/>
              <a:gd name="connsiteX39" fmla="*/ 5405120 w 12192000"/>
              <a:gd name="connsiteY39" fmla="*/ 6858000 h 6858000"/>
              <a:gd name="connsiteX40" fmla="*/ 4971627 w 12192000"/>
              <a:gd name="connsiteY40" fmla="*/ 6858000 h 6858000"/>
              <a:gd name="connsiteX41" fmla="*/ 4416213 w 12192000"/>
              <a:gd name="connsiteY41" fmla="*/ 6858000 h 6858000"/>
              <a:gd name="connsiteX42" fmla="*/ 3738880 w 12192000"/>
              <a:gd name="connsiteY42" fmla="*/ 6858000 h 6858000"/>
              <a:gd name="connsiteX43" fmla="*/ 3305387 w 12192000"/>
              <a:gd name="connsiteY43" fmla="*/ 6858000 h 6858000"/>
              <a:gd name="connsiteX44" fmla="*/ 2384213 w 12192000"/>
              <a:gd name="connsiteY44" fmla="*/ 6858000 h 6858000"/>
              <a:gd name="connsiteX45" fmla="*/ 1706880 w 12192000"/>
              <a:gd name="connsiteY45" fmla="*/ 6858000 h 6858000"/>
              <a:gd name="connsiteX46" fmla="*/ 785707 w 12192000"/>
              <a:gd name="connsiteY46" fmla="*/ 6858000 h 6858000"/>
              <a:gd name="connsiteX47" fmla="*/ 0 w 12192000"/>
              <a:gd name="connsiteY47" fmla="*/ 6858000 h 6858000"/>
              <a:gd name="connsiteX48" fmla="*/ 0 w 12192000"/>
              <a:gd name="connsiteY48" fmla="*/ 6240780 h 6858000"/>
              <a:gd name="connsiteX49" fmla="*/ 0 w 12192000"/>
              <a:gd name="connsiteY49" fmla="*/ 5623560 h 6858000"/>
              <a:gd name="connsiteX50" fmla="*/ 0 w 12192000"/>
              <a:gd name="connsiteY50" fmla="*/ 4869180 h 6858000"/>
              <a:gd name="connsiteX51" fmla="*/ 0 w 12192000"/>
              <a:gd name="connsiteY51" fmla="*/ 4183380 h 6858000"/>
              <a:gd name="connsiteX52" fmla="*/ 0 w 12192000"/>
              <a:gd name="connsiteY52" fmla="*/ 3360420 h 6858000"/>
              <a:gd name="connsiteX53" fmla="*/ 0 w 12192000"/>
              <a:gd name="connsiteY53" fmla="*/ 2537460 h 6858000"/>
              <a:gd name="connsiteX54" fmla="*/ 0 w 12192000"/>
              <a:gd name="connsiteY54" fmla="*/ 1783080 h 6858000"/>
              <a:gd name="connsiteX55" fmla="*/ 0 w 12192000"/>
              <a:gd name="connsiteY55" fmla="*/ 1028700 h 6858000"/>
              <a:gd name="connsiteX56" fmla="*/ 0 w 12192000"/>
              <a:gd name="connsiteY5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2192000" h="6858000" extrusionOk="0">
                <a:moveTo>
                  <a:pt x="0" y="0"/>
                </a:moveTo>
                <a:cubicBezTo>
                  <a:pt x="172476" y="-1237"/>
                  <a:pt x="362690" y="-25324"/>
                  <a:pt x="555413" y="0"/>
                </a:cubicBezTo>
                <a:cubicBezTo>
                  <a:pt x="748136" y="25324"/>
                  <a:pt x="771955" y="-1228"/>
                  <a:pt x="866987" y="0"/>
                </a:cubicBezTo>
                <a:cubicBezTo>
                  <a:pt x="962019" y="1228"/>
                  <a:pt x="1600613" y="23388"/>
                  <a:pt x="1788160" y="0"/>
                </a:cubicBezTo>
                <a:cubicBezTo>
                  <a:pt x="1975707" y="-23388"/>
                  <a:pt x="2108729" y="-1887"/>
                  <a:pt x="2343573" y="0"/>
                </a:cubicBezTo>
                <a:cubicBezTo>
                  <a:pt x="2578417" y="1887"/>
                  <a:pt x="2752949" y="-24220"/>
                  <a:pt x="2898987" y="0"/>
                </a:cubicBezTo>
                <a:cubicBezTo>
                  <a:pt x="3045025" y="24220"/>
                  <a:pt x="3491919" y="21338"/>
                  <a:pt x="3820160" y="0"/>
                </a:cubicBezTo>
                <a:cubicBezTo>
                  <a:pt x="4148401" y="-21338"/>
                  <a:pt x="4081710" y="-3640"/>
                  <a:pt x="4253653" y="0"/>
                </a:cubicBezTo>
                <a:cubicBezTo>
                  <a:pt x="4425596" y="3640"/>
                  <a:pt x="4811390" y="16743"/>
                  <a:pt x="5174827" y="0"/>
                </a:cubicBezTo>
                <a:cubicBezTo>
                  <a:pt x="5538264" y="-16743"/>
                  <a:pt x="5741154" y="19844"/>
                  <a:pt x="6096000" y="0"/>
                </a:cubicBezTo>
                <a:cubicBezTo>
                  <a:pt x="6450846" y="-19844"/>
                  <a:pt x="6619865" y="-29521"/>
                  <a:pt x="6773333" y="0"/>
                </a:cubicBezTo>
                <a:cubicBezTo>
                  <a:pt x="6926801" y="29521"/>
                  <a:pt x="7451435" y="28560"/>
                  <a:pt x="7694507" y="0"/>
                </a:cubicBezTo>
                <a:cubicBezTo>
                  <a:pt x="7937579" y="-28560"/>
                  <a:pt x="8048651" y="20071"/>
                  <a:pt x="8249920" y="0"/>
                </a:cubicBezTo>
                <a:cubicBezTo>
                  <a:pt x="8451189" y="-20071"/>
                  <a:pt x="8573630" y="25711"/>
                  <a:pt x="8805333" y="0"/>
                </a:cubicBezTo>
                <a:cubicBezTo>
                  <a:pt x="9037036" y="-25711"/>
                  <a:pt x="9234701" y="-9987"/>
                  <a:pt x="9604587" y="0"/>
                </a:cubicBezTo>
                <a:cubicBezTo>
                  <a:pt x="9974473" y="9987"/>
                  <a:pt x="9998347" y="7806"/>
                  <a:pt x="10160000" y="0"/>
                </a:cubicBezTo>
                <a:cubicBezTo>
                  <a:pt x="10321653" y="-7806"/>
                  <a:pt x="10669739" y="-24619"/>
                  <a:pt x="11081173" y="0"/>
                </a:cubicBezTo>
                <a:cubicBezTo>
                  <a:pt x="11492607" y="24619"/>
                  <a:pt x="11649370" y="3326"/>
                  <a:pt x="12192000" y="0"/>
                </a:cubicBezTo>
                <a:cubicBezTo>
                  <a:pt x="12183650" y="187194"/>
                  <a:pt x="12185901" y="373731"/>
                  <a:pt x="12192000" y="685800"/>
                </a:cubicBezTo>
                <a:cubicBezTo>
                  <a:pt x="12198099" y="997869"/>
                  <a:pt x="12202245" y="1261315"/>
                  <a:pt x="12192000" y="1440180"/>
                </a:cubicBezTo>
                <a:cubicBezTo>
                  <a:pt x="12181755" y="1619045"/>
                  <a:pt x="12210722" y="1689037"/>
                  <a:pt x="12192000" y="1920240"/>
                </a:cubicBezTo>
                <a:cubicBezTo>
                  <a:pt x="12173278" y="2151443"/>
                  <a:pt x="12165787" y="2225200"/>
                  <a:pt x="12192000" y="2468880"/>
                </a:cubicBezTo>
                <a:cubicBezTo>
                  <a:pt x="12218213" y="2712560"/>
                  <a:pt x="12156234" y="2907533"/>
                  <a:pt x="12192000" y="3223260"/>
                </a:cubicBezTo>
                <a:cubicBezTo>
                  <a:pt x="12227766" y="3538987"/>
                  <a:pt x="12220532" y="3706391"/>
                  <a:pt x="12192000" y="3840480"/>
                </a:cubicBezTo>
                <a:cubicBezTo>
                  <a:pt x="12163468" y="3974569"/>
                  <a:pt x="12182895" y="4227469"/>
                  <a:pt x="12192000" y="4389120"/>
                </a:cubicBezTo>
                <a:cubicBezTo>
                  <a:pt x="12201105" y="4550771"/>
                  <a:pt x="12217197" y="4982174"/>
                  <a:pt x="12192000" y="5143500"/>
                </a:cubicBezTo>
                <a:cubicBezTo>
                  <a:pt x="12166803" y="5304826"/>
                  <a:pt x="12207486" y="5569098"/>
                  <a:pt x="12192000" y="5829300"/>
                </a:cubicBezTo>
                <a:cubicBezTo>
                  <a:pt x="12176514" y="6089502"/>
                  <a:pt x="12155856" y="6426803"/>
                  <a:pt x="12192000" y="6858000"/>
                </a:cubicBezTo>
                <a:cubicBezTo>
                  <a:pt x="11976788" y="6828022"/>
                  <a:pt x="11619195" y="6869440"/>
                  <a:pt x="11270827" y="6858000"/>
                </a:cubicBezTo>
                <a:cubicBezTo>
                  <a:pt x="10922459" y="6846560"/>
                  <a:pt x="10696308" y="6853495"/>
                  <a:pt x="10471573" y="6858000"/>
                </a:cubicBezTo>
                <a:cubicBezTo>
                  <a:pt x="10246838" y="6862505"/>
                  <a:pt x="10150744" y="6866516"/>
                  <a:pt x="10038080" y="6858000"/>
                </a:cubicBezTo>
                <a:cubicBezTo>
                  <a:pt x="9925416" y="6849484"/>
                  <a:pt x="9536915" y="6887847"/>
                  <a:pt x="9238827" y="6858000"/>
                </a:cubicBezTo>
                <a:cubicBezTo>
                  <a:pt x="8940739" y="6828153"/>
                  <a:pt x="9034329" y="6857309"/>
                  <a:pt x="8927253" y="6858000"/>
                </a:cubicBezTo>
                <a:cubicBezTo>
                  <a:pt x="8820177" y="6858691"/>
                  <a:pt x="8510534" y="6855974"/>
                  <a:pt x="8128000" y="6858000"/>
                </a:cubicBezTo>
                <a:cubicBezTo>
                  <a:pt x="7745466" y="6860026"/>
                  <a:pt x="7868007" y="6864541"/>
                  <a:pt x="7694507" y="6858000"/>
                </a:cubicBezTo>
                <a:cubicBezTo>
                  <a:pt x="7521007" y="6851459"/>
                  <a:pt x="7501822" y="6848088"/>
                  <a:pt x="7382933" y="6858000"/>
                </a:cubicBezTo>
                <a:cubicBezTo>
                  <a:pt x="7264044" y="6867912"/>
                  <a:pt x="7101363" y="6853022"/>
                  <a:pt x="6949440" y="6858000"/>
                </a:cubicBezTo>
                <a:cubicBezTo>
                  <a:pt x="6797517" y="6862978"/>
                  <a:pt x="6335346" y="6865521"/>
                  <a:pt x="6150187" y="6858000"/>
                </a:cubicBezTo>
                <a:cubicBezTo>
                  <a:pt x="5965028" y="6850479"/>
                  <a:pt x="5909649" y="6853246"/>
                  <a:pt x="5716693" y="6858000"/>
                </a:cubicBezTo>
                <a:cubicBezTo>
                  <a:pt x="5523737" y="6862754"/>
                  <a:pt x="5522280" y="6857436"/>
                  <a:pt x="5405120" y="6858000"/>
                </a:cubicBezTo>
                <a:cubicBezTo>
                  <a:pt x="5287960" y="6858564"/>
                  <a:pt x="5121672" y="6846319"/>
                  <a:pt x="4971627" y="6858000"/>
                </a:cubicBezTo>
                <a:cubicBezTo>
                  <a:pt x="4821582" y="6869681"/>
                  <a:pt x="4647709" y="6870771"/>
                  <a:pt x="4416213" y="6858000"/>
                </a:cubicBezTo>
                <a:cubicBezTo>
                  <a:pt x="4184717" y="6845229"/>
                  <a:pt x="4056779" y="6859739"/>
                  <a:pt x="3738880" y="6858000"/>
                </a:cubicBezTo>
                <a:cubicBezTo>
                  <a:pt x="3420981" y="6856261"/>
                  <a:pt x="3476560" y="6841078"/>
                  <a:pt x="3305387" y="6858000"/>
                </a:cubicBezTo>
                <a:cubicBezTo>
                  <a:pt x="3134214" y="6874922"/>
                  <a:pt x="2666035" y="6857112"/>
                  <a:pt x="2384213" y="6858000"/>
                </a:cubicBezTo>
                <a:cubicBezTo>
                  <a:pt x="2102391" y="6858888"/>
                  <a:pt x="1992506" y="6830477"/>
                  <a:pt x="1706880" y="6858000"/>
                </a:cubicBezTo>
                <a:cubicBezTo>
                  <a:pt x="1421254" y="6885523"/>
                  <a:pt x="1217610" y="6882687"/>
                  <a:pt x="785707" y="6858000"/>
                </a:cubicBezTo>
                <a:cubicBezTo>
                  <a:pt x="353804" y="6833313"/>
                  <a:pt x="324881" y="6852864"/>
                  <a:pt x="0" y="6858000"/>
                </a:cubicBezTo>
                <a:cubicBezTo>
                  <a:pt x="-25416" y="6604625"/>
                  <a:pt x="12215" y="6471402"/>
                  <a:pt x="0" y="6240780"/>
                </a:cubicBezTo>
                <a:cubicBezTo>
                  <a:pt x="-12215" y="6010158"/>
                  <a:pt x="-25747" y="5845582"/>
                  <a:pt x="0" y="5623560"/>
                </a:cubicBezTo>
                <a:cubicBezTo>
                  <a:pt x="25747" y="5401538"/>
                  <a:pt x="4740" y="5121515"/>
                  <a:pt x="0" y="4869180"/>
                </a:cubicBezTo>
                <a:cubicBezTo>
                  <a:pt x="-4740" y="4616845"/>
                  <a:pt x="-15092" y="4326080"/>
                  <a:pt x="0" y="4183380"/>
                </a:cubicBezTo>
                <a:cubicBezTo>
                  <a:pt x="15092" y="4040680"/>
                  <a:pt x="15628" y="3714746"/>
                  <a:pt x="0" y="3360420"/>
                </a:cubicBezTo>
                <a:cubicBezTo>
                  <a:pt x="-15628" y="3006094"/>
                  <a:pt x="34876" y="2744385"/>
                  <a:pt x="0" y="2537460"/>
                </a:cubicBezTo>
                <a:cubicBezTo>
                  <a:pt x="-34876" y="2330535"/>
                  <a:pt x="20558" y="2017328"/>
                  <a:pt x="0" y="1783080"/>
                </a:cubicBezTo>
                <a:cubicBezTo>
                  <a:pt x="-20558" y="1548832"/>
                  <a:pt x="-36462" y="1327547"/>
                  <a:pt x="0" y="1028700"/>
                </a:cubicBezTo>
                <a:cubicBezTo>
                  <a:pt x="36462" y="729853"/>
                  <a:pt x="39997" y="325977"/>
                  <a:pt x="0" y="0"/>
                </a:cubicBezTo>
                <a:close/>
              </a:path>
            </a:pathLst>
          </a:custGeom>
          <a:noFill/>
          <a:ln w="127000">
            <a:solidFill>
              <a:srgbClr val="F2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0CD70E-A68C-4488-B81A-391B565A4917}"/>
              </a:ext>
            </a:extLst>
          </p:cNvPr>
          <p:cNvSpPr txBox="1"/>
          <p:nvPr/>
        </p:nvSpPr>
        <p:spPr>
          <a:xfrm>
            <a:off x="6658881" y="6139809"/>
            <a:ext cx="5649481" cy="30777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IE" sz="1400" dirty="0"/>
              <a:t>Find this and more activities on the </a:t>
            </a:r>
            <a:r>
              <a:rPr lang="en-IE" sz="1400" dirty="0">
                <a:hlinkClick r:id="rId4"/>
              </a:rPr>
              <a:t>full Bizzy Breaks webpage</a:t>
            </a:r>
            <a:r>
              <a:rPr lang="en-IE" sz="1400" dirty="0"/>
              <a:t>.</a:t>
            </a:r>
            <a:r>
              <a:rPr lang="en-US" sz="1400" dirty="0"/>
              <a:t> </a:t>
            </a:r>
            <a:endParaRPr lang="en-IE" sz="1400" dirty="0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E25A85-D427-45B6-BC10-87AA0AC30FFA}"/>
              </a:ext>
            </a:extLst>
          </p:cNvPr>
          <p:cNvSpPr txBox="1"/>
          <p:nvPr/>
        </p:nvSpPr>
        <p:spPr>
          <a:xfrm>
            <a:off x="563798" y="3119657"/>
            <a:ext cx="5196667" cy="341632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IE" b="1" dirty="0"/>
              <a:t>Spinning Wheel instructions:</a:t>
            </a:r>
          </a:p>
          <a:p>
            <a:pPr marL="342900" indent="-342900">
              <a:buAutoNum type="arabicPeriod"/>
            </a:pPr>
            <a:r>
              <a:rPr lang="en-IE" dirty="0">
                <a:ea typeface="+mn-lt"/>
                <a:cs typeface="+mn-lt"/>
              </a:rPr>
              <a:t>Select ‘Start slideshow from beginning’ (or press F5 key).</a:t>
            </a:r>
            <a:r>
              <a:rPr lang="en-IE" dirty="0"/>
              <a:t> </a:t>
            </a:r>
            <a:r>
              <a:rPr lang="en-IE" b="1" dirty="0"/>
              <a:t>This introduction slide will not be visible when presenting and just the spinning wheel will </a:t>
            </a:r>
            <a:r>
              <a:rPr lang="en-IE" b="1"/>
              <a:t>be seen.</a:t>
            </a:r>
            <a:endParaRPr lang="en-IE" b="1">
              <a:cs typeface="Calibri" panose="020F0502020204030204"/>
            </a:endParaRPr>
          </a:p>
          <a:p>
            <a:pPr marL="342900" indent="-342900">
              <a:buAutoNum type="arabicPeriod"/>
            </a:pPr>
            <a:r>
              <a:rPr lang="en-US" dirty="0"/>
              <a:t>C</a:t>
            </a:r>
            <a:r>
              <a:rPr lang="en-IE" dirty="0"/>
              <a:t>lick on the ‘SPIN’ button in the centre of the wheel to start spinning.</a:t>
            </a:r>
          </a:p>
          <a:p>
            <a:pPr marL="342900" indent="-342900">
              <a:buAutoNum type="arabicPeriod"/>
            </a:pPr>
            <a:r>
              <a:rPr lang="en-US" dirty="0"/>
              <a:t>C</a:t>
            </a:r>
            <a:r>
              <a:rPr lang="en-IE" dirty="0"/>
              <a:t>lick the ‘SPIN’ button again to stop.</a:t>
            </a:r>
          </a:p>
          <a:p>
            <a:pPr marL="342900" indent="-342900">
              <a:buAutoNum type="arabicPeriod"/>
            </a:pPr>
            <a:r>
              <a:rPr lang="en-IE" dirty="0"/>
              <a:t>Complete the move that the wheel lands on. </a:t>
            </a:r>
          </a:p>
          <a:p>
            <a:pPr marL="342900" indent="-342900">
              <a:buAutoNum type="arabicPeriod"/>
            </a:pPr>
            <a:r>
              <a:rPr lang="en-US" dirty="0"/>
              <a:t>Repeat steps 2-4 for the duration of your movement break.</a:t>
            </a:r>
          </a:p>
          <a:p>
            <a:pPr marL="342900" indent="-342900">
              <a:buAutoNum type="arabicPeriod"/>
            </a:pPr>
            <a:r>
              <a:rPr lang="en-US" dirty="0"/>
              <a:t>Press ‘Esc’ button or spacebar to finish and exit.</a:t>
            </a:r>
            <a:endParaRPr lang="en-IE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9FD28A9-A10A-466B-8C1A-5A1841D82B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1273" y="436298"/>
            <a:ext cx="2152650" cy="6191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81DE03B-10C6-4EF5-9E81-4576B176F021}"/>
              </a:ext>
            </a:extLst>
          </p:cNvPr>
          <p:cNvSpPr txBox="1"/>
          <p:nvPr/>
        </p:nvSpPr>
        <p:spPr>
          <a:xfrm>
            <a:off x="412354" y="1611648"/>
            <a:ext cx="6423122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/>
              <a:t>This activity can be done standing at desks with chairs pushed in. Ask pupils to ensure that they have enough space to move their arms and legs.</a:t>
            </a:r>
          </a:p>
          <a:p>
            <a:r>
              <a:rPr lang="en-US" dirty="0"/>
              <a:t>Music to accompany activities can be found on our </a:t>
            </a:r>
            <a:r>
              <a:rPr lang="en-US" dirty="0">
                <a:hlinkClick r:id="rId6"/>
              </a:rPr>
              <a:t>Spotify playlists. </a:t>
            </a:r>
            <a:endParaRPr lang="en-IE" dirty="0"/>
          </a:p>
        </p:txBody>
      </p:sp>
      <p:pic>
        <p:nvPicPr>
          <p:cNvPr id="10" name="Picture 9" descr="A red rectangle with white text&#10;&#10;Description automatically generated">
            <a:extLst>
              <a:ext uri="{FF2B5EF4-FFF2-40B4-BE49-F238E27FC236}">
                <a16:creationId xmlns:a16="http://schemas.microsoft.com/office/drawing/2014/main" id="{A80E9810-3522-4B90-9777-2C99D9A0853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1" t="2730" r="62424" b="65665"/>
          <a:stretch/>
        </p:blipFill>
        <p:spPr>
          <a:xfrm>
            <a:off x="29372" y="-18691"/>
            <a:ext cx="2387691" cy="119977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31162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peech Bubble: Rectangle with Corners Rounded 33">
            <a:extLst>
              <a:ext uri="{FF2B5EF4-FFF2-40B4-BE49-F238E27FC236}">
                <a16:creationId xmlns:a16="http://schemas.microsoft.com/office/drawing/2014/main" id="{F6D3BE44-9981-4C41-9DA4-DB9C6B7F802A}"/>
              </a:ext>
            </a:extLst>
          </p:cNvPr>
          <p:cNvSpPr/>
          <p:nvPr/>
        </p:nvSpPr>
        <p:spPr>
          <a:xfrm>
            <a:off x="550710" y="3063576"/>
            <a:ext cx="1661816" cy="1111241"/>
          </a:xfrm>
          <a:prstGeom prst="wedgeRoundRectCallout">
            <a:avLst>
              <a:gd name="adj1" fmla="val -25142"/>
              <a:gd name="adj2" fmla="val 90529"/>
              <a:gd name="adj3" fmla="val 16667"/>
            </a:avLst>
          </a:prstGeom>
          <a:solidFill>
            <a:srgbClr val="A7CF8D"/>
          </a:solidFill>
          <a:ln>
            <a:solidFill>
              <a:srgbClr val="A7CF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Spinner BG">
            <a:extLst>
              <a:ext uri="{FF2B5EF4-FFF2-40B4-BE49-F238E27FC236}">
                <a16:creationId xmlns:a16="http://schemas.microsoft.com/office/drawing/2014/main" id="{FE9B1239-83F5-414F-9B25-5D614024F70F}"/>
              </a:ext>
            </a:extLst>
          </p:cNvPr>
          <p:cNvSpPr/>
          <p:nvPr/>
        </p:nvSpPr>
        <p:spPr>
          <a:xfrm>
            <a:off x="2763235" y="109488"/>
            <a:ext cx="6605153" cy="6660078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D4A4F02-4457-45CC-B3B7-6F207E897C87}"/>
              </a:ext>
            </a:extLst>
          </p:cNvPr>
          <p:cNvGrpSpPr/>
          <p:nvPr/>
        </p:nvGrpSpPr>
        <p:grpSpPr>
          <a:xfrm>
            <a:off x="2812503" y="143280"/>
            <a:ext cx="6566993" cy="6572859"/>
            <a:chOff x="4503287" y="247415"/>
            <a:chExt cx="6566993" cy="6572859"/>
          </a:xfrm>
        </p:grpSpPr>
        <p:sp>
          <p:nvSpPr>
            <p:cNvPr id="9" name="Anchor">
              <a:extLst>
                <a:ext uri="{FF2B5EF4-FFF2-40B4-BE49-F238E27FC236}">
                  <a16:creationId xmlns:a16="http://schemas.microsoft.com/office/drawing/2014/main" id="{99DC554B-57F2-4353-8499-59311BEDE21A}"/>
                </a:ext>
              </a:extLst>
            </p:cNvPr>
            <p:cNvSpPr/>
            <p:nvPr/>
          </p:nvSpPr>
          <p:spPr>
            <a:xfrm>
              <a:off x="6871769" y="2627280"/>
              <a:ext cx="1800000" cy="1800000"/>
            </a:xfrm>
            <a:prstGeom prst="ellipse">
              <a:avLst/>
            </a:prstGeom>
            <a:solidFill>
              <a:srgbClr val="00B050">
                <a:alpha val="0"/>
              </a:srgb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Segment 8">
              <a:extLst>
                <a:ext uri="{FF2B5EF4-FFF2-40B4-BE49-F238E27FC236}">
                  <a16:creationId xmlns:a16="http://schemas.microsoft.com/office/drawing/2014/main" id="{8243EBBC-58AD-44C7-B0E8-D9EA6D8DA29A}"/>
                </a:ext>
              </a:extLst>
            </p:cNvPr>
            <p:cNvSpPr/>
            <p:nvPr/>
          </p:nvSpPr>
          <p:spPr>
            <a:xfrm rot="2700000">
              <a:off x="6024529" y="387483"/>
              <a:ext cx="2449781" cy="2169646"/>
            </a:xfrm>
            <a:custGeom>
              <a:avLst/>
              <a:gdLst>
                <a:gd name="connsiteX0" fmla="*/ 896254 w 2449781"/>
                <a:gd name="connsiteY0" fmla="*/ 0 h 2169646"/>
                <a:gd name="connsiteX1" fmla="*/ 2449781 w 2449781"/>
                <a:gd name="connsiteY1" fmla="*/ 1553527 h 2169646"/>
                <a:gd name="connsiteX2" fmla="*/ 2197019 w 2449781"/>
                <a:gd name="connsiteY2" fmla="*/ 2163747 h 2169646"/>
                <a:gd name="connsiteX3" fmla="*/ 2197585 w 2449781"/>
                <a:gd name="connsiteY3" fmla="*/ 2169646 h 2169646"/>
                <a:gd name="connsiteX4" fmla="*/ 282 w 2449781"/>
                <a:gd name="connsiteY4" fmla="*/ 2169646 h 2169646"/>
                <a:gd name="connsiteX5" fmla="*/ 0 w 2449781"/>
                <a:gd name="connsiteY5" fmla="*/ 2163747 h 2169646"/>
                <a:gd name="connsiteX6" fmla="*/ 896254 w 2449781"/>
                <a:gd name="connsiteY6" fmla="*/ 0 h 21696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49781" h="2169646">
                  <a:moveTo>
                    <a:pt x="896254" y="0"/>
                  </a:moveTo>
                  <a:lnTo>
                    <a:pt x="2449781" y="1553527"/>
                  </a:lnTo>
                  <a:cubicBezTo>
                    <a:pt x="2281273" y="1722035"/>
                    <a:pt x="2197020" y="1942891"/>
                    <a:pt x="2197019" y="2163747"/>
                  </a:cubicBezTo>
                  <a:lnTo>
                    <a:pt x="2197585" y="2169646"/>
                  </a:lnTo>
                  <a:lnTo>
                    <a:pt x="282" y="2169646"/>
                  </a:lnTo>
                  <a:lnTo>
                    <a:pt x="0" y="2163747"/>
                  </a:lnTo>
                  <a:cubicBezTo>
                    <a:pt x="1" y="1380625"/>
                    <a:pt x="298752" y="597502"/>
                    <a:pt x="896254" y="0"/>
                  </a:cubicBezTo>
                  <a:close/>
                </a:path>
              </a:pathLst>
            </a:custGeom>
            <a:solidFill>
              <a:srgbClr val="FFFF00"/>
            </a:solidFill>
            <a:ln w="63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Segment 7">
              <a:extLst>
                <a:ext uri="{FF2B5EF4-FFF2-40B4-BE49-F238E27FC236}">
                  <a16:creationId xmlns:a16="http://schemas.microsoft.com/office/drawing/2014/main" id="{C6E79DB4-E3B9-42B2-9098-64C9060274D1}"/>
                </a:ext>
              </a:extLst>
            </p:cNvPr>
            <p:cNvSpPr/>
            <p:nvPr/>
          </p:nvSpPr>
          <p:spPr>
            <a:xfrm rot="2700000">
              <a:off x="4493963" y="1926497"/>
              <a:ext cx="2448722" cy="2153595"/>
            </a:xfrm>
            <a:custGeom>
              <a:avLst/>
              <a:gdLst>
                <a:gd name="connsiteX0" fmla="*/ 0 w 2448722"/>
                <a:gd name="connsiteY0" fmla="*/ 0 h 2153595"/>
                <a:gd name="connsiteX1" fmla="*/ 2197476 w 2448722"/>
                <a:gd name="connsiteY1" fmla="*/ 0 h 2153595"/>
                <a:gd name="connsiteX2" fmla="*/ 2212363 w 2448722"/>
                <a:gd name="connsiteY2" fmla="*/ 155325 h 2153595"/>
                <a:gd name="connsiteX3" fmla="*/ 2390086 w 2448722"/>
                <a:gd name="connsiteY3" fmla="*/ 535179 h 2153595"/>
                <a:gd name="connsiteX4" fmla="*/ 2448722 w 2448722"/>
                <a:gd name="connsiteY4" fmla="*/ 600051 h 2153595"/>
                <a:gd name="connsiteX5" fmla="*/ 895179 w 2448722"/>
                <a:gd name="connsiteY5" fmla="*/ 2153595 h 2153595"/>
                <a:gd name="connsiteX6" fmla="*/ 787270 w 2448722"/>
                <a:gd name="connsiteY6" fmla="*/ 2040086 h 2153595"/>
                <a:gd name="connsiteX7" fmla="*/ 13551 w 2448722"/>
                <a:gd name="connsiteY7" fmla="*/ 283810 h 2153595"/>
                <a:gd name="connsiteX8" fmla="*/ 0 w 2448722"/>
                <a:gd name="connsiteY8" fmla="*/ 0 h 2153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48722" h="2153595">
                  <a:moveTo>
                    <a:pt x="0" y="0"/>
                  </a:moveTo>
                  <a:lnTo>
                    <a:pt x="2197476" y="0"/>
                  </a:lnTo>
                  <a:lnTo>
                    <a:pt x="2212363" y="155325"/>
                  </a:lnTo>
                  <a:cubicBezTo>
                    <a:pt x="2238693" y="291316"/>
                    <a:pt x="2297933" y="422193"/>
                    <a:pt x="2390086" y="535179"/>
                  </a:cubicBezTo>
                  <a:lnTo>
                    <a:pt x="2448722" y="600051"/>
                  </a:lnTo>
                  <a:lnTo>
                    <a:pt x="895179" y="2153595"/>
                  </a:lnTo>
                  <a:lnTo>
                    <a:pt x="787270" y="2040086"/>
                  </a:lnTo>
                  <a:cubicBezTo>
                    <a:pt x="332141" y="1536353"/>
                    <a:pt x="74235" y="917740"/>
                    <a:pt x="13551" y="28381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7030A0"/>
            </a:solidFill>
            <a:ln w="63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Segment 6">
              <a:extLst>
                <a:ext uri="{FF2B5EF4-FFF2-40B4-BE49-F238E27FC236}">
                  <a16:creationId xmlns:a16="http://schemas.microsoft.com/office/drawing/2014/main" id="{2C9E03B2-D182-45E8-92EB-58F647A3396A}"/>
                </a:ext>
              </a:extLst>
            </p:cNvPr>
            <p:cNvSpPr/>
            <p:nvPr/>
          </p:nvSpPr>
          <p:spPr>
            <a:xfrm rot="2700000">
              <a:off x="4638295" y="2848520"/>
              <a:ext cx="2177951" cy="2447968"/>
            </a:xfrm>
            <a:custGeom>
              <a:avLst/>
              <a:gdLst>
                <a:gd name="connsiteX0" fmla="*/ 0 w 2177951"/>
                <a:gd name="connsiteY0" fmla="*/ 1553575 h 2447968"/>
                <a:gd name="connsiteX1" fmla="*/ 1553575 w 2177951"/>
                <a:gd name="connsiteY1" fmla="*/ 0 h 2447968"/>
                <a:gd name="connsiteX2" fmla="*/ 1617112 w 2177951"/>
                <a:gd name="connsiteY2" fmla="*/ 57429 h 2447968"/>
                <a:gd name="connsiteX3" fmla="*/ 2161790 w 2177951"/>
                <a:gd name="connsiteY3" fmla="*/ 250949 h 2447968"/>
                <a:gd name="connsiteX4" fmla="*/ 2177951 w 2177951"/>
                <a:gd name="connsiteY4" fmla="*/ 249400 h 2447968"/>
                <a:gd name="connsiteX5" fmla="*/ 2177951 w 2177951"/>
                <a:gd name="connsiteY5" fmla="*/ 2447197 h 2447968"/>
                <a:gd name="connsiteX6" fmla="*/ 2161790 w 2177951"/>
                <a:gd name="connsiteY6" fmla="*/ 2447968 h 2447968"/>
                <a:gd name="connsiteX7" fmla="*/ 112205 w 2177951"/>
                <a:gd name="connsiteY7" fmla="*/ 1660245 h 2447968"/>
                <a:gd name="connsiteX8" fmla="*/ 0 w 2177951"/>
                <a:gd name="connsiteY8" fmla="*/ 1553575 h 2447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77951" h="2447968">
                  <a:moveTo>
                    <a:pt x="0" y="1553575"/>
                  </a:moveTo>
                  <a:lnTo>
                    <a:pt x="1553575" y="0"/>
                  </a:lnTo>
                  <a:lnTo>
                    <a:pt x="1617112" y="57429"/>
                  </a:lnTo>
                  <a:cubicBezTo>
                    <a:pt x="1775291" y="186442"/>
                    <a:pt x="1968540" y="250949"/>
                    <a:pt x="2161790" y="250949"/>
                  </a:cubicBezTo>
                  <a:lnTo>
                    <a:pt x="2177951" y="249400"/>
                  </a:lnTo>
                  <a:lnTo>
                    <a:pt x="2177951" y="2447197"/>
                  </a:lnTo>
                  <a:lnTo>
                    <a:pt x="2161790" y="2447968"/>
                  </a:lnTo>
                  <a:cubicBezTo>
                    <a:pt x="1427612" y="2447968"/>
                    <a:pt x="693435" y="2185394"/>
                    <a:pt x="112205" y="1660245"/>
                  </a:cubicBezTo>
                  <a:lnTo>
                    <a:pt x="0" y="1553575"/>
                  </a:lnTo>
                  <a:close/>
                </a:path>
              </a:pathLst>
            </a:custGeom>
            <a:solidFill>
              <a:srgbClr val="FFC000"/>
            </a:solidFill>
            <a:ln w="63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Segment 5">
              <a:extLst>
                <a:ext uri="{FF2B5EF4-FFF2-40B4-BE49-F238E27FC236}">
                  <a16:creationId xmlns:a16="http://schemas.microsoft.com/office/drawing/2014/main" id="{B9B07A54-0833-464C-87FC-5703CEA27501}"/>
                </a:ext>
              </a:extLst>
            </p:cNvPr>
            <p:cNvSpPr/>
            <p:nvPr/>
          </p:nvSpPr>
          <p:spPr>
            <a:xfrm rot="2700000">
              <a:off x="6186596" y="4378263"/>
              <a:ext cx="2142680" cy="2447628"/>
            </a:xfrm>
            <a:custGeom>
              <a:avLst/>
              <a:gdLst>
                <a:gd name="connsiteX0" fmla="*/ 0 w 2142680"/>
                <a:gd name="connsiteY0" fmla="*/ 249658 h 2447628"/>
                <a:gd name="connsiteX1" fmla="*/ 145062 w 2142680"/>
                <a:gd name="connsiteY1" fmla="*/ 235754 h 2447628"/>
                <a:gd name="connsiteX2" fmla="*/ 524917 w 2142680"/>
                <a:gd name="connsiteY2" fmla="*/ 58032 h 2447628"/>
                <a:gd name="connsiteX3" fmla="*/ 589120 w 2142680"/>
                <a:gd name="connsiteY3" fmla="*/ 0 h 2447628"/>
                <a:gd name="connsiteX4" fmla="*/ 2142680 w 2142680"/>
                <a:gd name="connsiteY4" fmla="*/ 1553559 h 2447628"/>
                <a:gd name="connsiteX5" fmla="*/ 2029824 w 2142680"/>
                <a:gd name="connsiteY5" fmla="*/ 1660848 h 2447628"/>
                <a:gd name="connsiteX6" fmla="*/ 273547 w 2142680"/>
                <a:gd name="connsiteY6" fmla="*/ 2434567 h 2447628"/>
                <a:gd name="connsiteX7" fmla="*/ 0 w 2142680"/>
                <a:gd name="connsiteY7" fmla="*/ 2447628 h 2447628"/>
                <a:gd name="connsiteX8" fmla="*/ 0 w 2142680"/>
                <a:gd name="connsiteY8" fmla="*/ 249658 h 2447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42680" h="2447628">
                  <a:moveTo>
                    <a:pt x="0" y="249658"/>
                  </a:moveTo>
                  <a:lnTo>
                    <a:pt x="145062" y="235754"/>
                  </a:lnTo>
                  <a:cubicBezTo>
                    <a:pt x="281053" y="209425"/>
                    <a:pt x="411931" y="150184"/>
                    <a:pt x="524917" y="58032"/>
                  </a:cubicBezTo>
                  <a:lnTo>
                    <a:pt x="589120" y="0"/>
                  </a:lnTo>
                  <a:lnTo>
                    <a:pt x="2142680" y="1553559"/>
                  </a:lnTo>
                  <a:lnTo>
                    <a:pt x="2029824" y="1660848"/>
                  </a:lnTo>
                  <a:cubicBezTo>
                    <a:pt x="1526090" y="2115977"/>
                    <a:pt x="907477" y="2373883"/>
                    <a:pt x="273547" y="2434567"/>
                  </a:cubicBezTo>
                  <a:lnTo>
                    <a:pt x="0" y="2447628"/>
                  </a:lnTo>
                  <a:lnTo>
                    <a:pt x="0" y="249658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Segment 4">
              <a:extLst>
                <a:ext uri="{FF2B5EF4-FFF2-40B4-BE49-F238E27FC236}">
                  <a16:creationId xmlns:a16="http://schemas.microsoft.com/office/drawing/2014/main" id="{4D174A17-95A2-48B0-8C40-D7AFFF95324C}"/>
                </a:ext>
              </a:extLst>
            </p:cNvPr>
            <p:cNvSpPr/>
            <p:nvPr/>
          </p:nvSpPr>
          <p:spPr>
            <a:xfrm rot="2700000">
              <a:off x="7092721" y="4515709"/>
              <a:ext cx="2448487" cy="2160643"/>
            </a:xfrm>
            <a:custGeom>
              <a:avLst/>
              <a:gdLst>
                <a:gd name="connsiteX0" fmla="*/ 251381 w 2448487"/>
                <a:gd name="connsiteY0" fmla="*/ 0 h 2160643"/>
                <a:gd name="connsiteX1" fmla="*/ 2448487 w 2448487"/>
                <a:gd name="connsiteY1" fmla="*/ 1 h 2160643"/>
                <a:gd name="connsiteX2" fmla="*/ 2434569 w 2448487"/>
                <a:gd name="connsiteY2" fmla="*/ 291509 h 2160643"/>
                <a:gd name="connsiteX3" fmla="*/ 1660850 w 2448487"/>
                <a:gd name="connsiteY3" fmla="*/ 2047785 h 2160643"/>
                <a:gd name="connsiteX4" fmla="*/ 1553559 w 2448487"/>
                <a:gd name="connsiteY4" fmla="*/ 2160643 h 2160643"/>
                <a:gd name="connsiteX5" fmla="*/ 0 w 2448487"/>
                <a:gd name="connsiteY5" fmla="*/ 607083 h 2160643"/>
                <a:gd name="connsiteX6" fmla="*/ 58034 w 2448487"/>
                <a:gd name="connsiteY6" fmla="*/ 542878 h 2160643"/>
                <a:gd name="connsiteX7" fmla="*/ 235756 w 2448487"/>
                <a:gd name="connsiteY7" fmla="*/ 163024 h 2160643"/>
                <a:gd name="connsiteX8" fmla="*/ 251381 w 2448487"/>
                <a:gd name="connsiteY8" fmla="*/ 0 h 2160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48487" h="2160643">
                  <a:moveTo>
                    <a:pt x="251381" y="0"/>
                  </a:moveTo>
                  <a:lnTo>
                    <a:pt x="2448487" y="1"/>
                  </a:lnTo>
                  <a:lnTo>
                    <a:pt x="2434569" y="291509"/>
                  </a:lnTo>
                  <a:cubicBezTo>
                    <a:pt x="2373884" y="925439"/>
                    <a:pt x="2115979" y="1544052"/>
                    <a:pt x="1660850" y="2047785"/>
                  </a:cubicBezTo>
                  <a:lnTo>
                    <a:pt x="1553559" y="2160643"/>
                  </a:lnTo>
                  <a:lnTo>
                    <a:pt x="0" y="607083"/>
                  </a:lnTo>
                  <a:lnTo>
                    <a:pt x="58034" y="542878"/>
                  </a:lnTo>
                  <a:cubicBezTo>
                    <a:pt x="150186" y="429893"/>
                    <a:pt x="209427" y="299015"/>
                    <a:pt x="235756" y="163024"/>
                  </a:cubicBezTo>
                  <a:lnTo>
                    <a:pt x="251381" y="0"/>
                  </a:lnTo>
                  <a:close/>
                </a:path>
              </a:pathLst>
            </a:custGeom>
            <a:solidFill>
              <a:srgbClr val="00B0F0"/>
            </a:solidFill>
            <a:ln w="63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Segment 3">
              <a:extLst>
                <a:ext uri="{FF2B5EF4-FFF2-40B4-BE49-F238E27FC236}">
                  <a16:creationId xmlns:a16="http://schemas.microsoft.com/office/drawing/2014/main" id="{E44975CB-6FBD-4F4D-9A21-BBF0D2887D6E}"/>
                </a:ext>
              </a:extLst>
            </p:cNvPr>
            <p:cNvSpPr/>
            <p:nvPr/>
          </p:nvSpPr>
          <p:spPr>
            <a:xfrm rot="2700000">
              <a:off x="8621799" y="2982287"/>
              <a:ext cx="2451031" cy="2163188"/>
            </a:xfrm>
            <a:custGeom>
              <a:avLst/>
              <a:gdLst>
                <a:gd name="connsiteX0" fmla="*/ 0 w 2451031"/>
                <a:gd name="connsiteY0" fmla="*/ 1553560 h 2163188"/>
                <a:gd name="connsiteX1" fmla="*/ 1553559 w 2451031"/>
                <a:gd name="connsiteY1" fmla="*/ 0 h 2163188"/>
                <a:gd name="connsiteX2" fmla="*/ 1554863 w 2451031"/>
                <a:gd name="connsiteY2" fmla="*/ 1240 h 2163188"/>
                <a:gd name="connsiteX3" fmla="*/ 2437113 w 2451031"/>
                <a:gd name="connsiteY3" fmla="*/ 1871678 h 2163188"/>
                <a:gd name="connsiteX4" fmla="*/ 2451031 w 2451031"/>
                <a:gd name="connsiteY4" fmla="*/ 2163188 h 2163188"/>
                <a:gd name="connsiteX5" fmla="*/ 253925 w 2451031"/>
                <a:gd name="connsiteY5" fmla="*/ 2163188 h 2163188"/>
                <a:gd name="connsiteX6" fmla="*/ 238300 w 2451031"/>
                <a:gd name="connsiteY6" fmla="*/ 2000163 h 2163188"/>
                <a:gd name="connsiteX7" fmla="*/ 1336 w 2451031"/>
                <a:gd name="connsiteY7" fmla="*/ 1554767 h 2163188"/>
                <a:gd name="connsiteX8" fmla="*/ 0 w 2451031"/>
                <a:gd name="connsiteY8" fmla="*/ 1553560 h 2163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51031" h="2163188">
                  <a:moveTo>
                    <a:pt x="0" y="1553560"/>
                  </a:moveTo>
                  <a:lnTo>
                    <a:pt x="1553559" y="0"/>
                  </a:lnTo>
                  <a:lnTo>
                    <a:pt x="1554863" y="1240"/>
                  </a:lnTo>
                  <a:cubicBezTo>
                    <a:pt x="2077678" y="524055"/>
                    <a:pt x="2371761" y="1188984"/>
                    <a:pt x="2437113" y="1871678"/>
                  </a:cubicBezTo>
                  <a:lnTo>
                    <a:pt x="2451031" y="2163188"/>
                  </a:lnTo>
                  <a:lnTo>
                    <a:pt x="253925" y="2163188"/>
                  </a:lnTo>
                  <a:lnTo>
                    <a:pt x="238300" y="2000163"/>
                  </a:lnTo>
                  <a:cubicBezTo>
                    <a:pt x="206705" y="1836975"/>
                    <a:pt x="127717" y="1681148"/>
                    <a:pt x="1336" y="1554767"/>
                  </a:cubicBezTo>
                  <a:lnTo>
                    <a:pt x="0" y="1553560"/>
                  </a:lnTo>
                  <a:close/>
                </a:path>
              </a:pathLst>
            </a:custGeom>
            <a:solidFill>
              <a:srgbClr val="FF3399"/>
            </a:solidFill>
            <a:ln w="6350"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Segment 2">
              <a:extLst>
                <a:ext uri="{FF2B5EF4-FFF2-40B4-BE49-F238E27FC236}">
                  <a16:creationId xmlns:a16="http://schemas.microsoft.com/office/drawing/2014/main" id="{5B360FAB-1A85-436F-815A-931D4F5176F7}"/>
                </a:ext>
              </a:extLst>
            </p:cNvPr>
            <p:cNvSpPr/>
            <p:nvPr/>
          </p:nvSpPr>
          <p:spPr>
            <a:xfrm rot="2700000">
              <a:off x="8768230" y="1775188"/>
              <a:ext cx="2158032" cy="2446069"/>
            </a:xfrm>
            <a:custGeom>
              <a:avLst/>
              <a:gdLst>
                <a:gd name="connsiteX0" fmla="*/ 0 w 2158032"/>
                <a:gd name="connsiteY0" fmla="*/ 0 h 2446069"/>
                <a:gd name="connsiteX1" fmla="*/ 291508 w 2158032"/>
                <a:gd name="connsiteY1" fmla="*/ 13918 h 2446069"/>
                <a:gd name="connsiteX2" fmla="*/ 2047785 w 2158032"/>
                <a:gd name="connsiteY2" fmla="*/ 787637 h 2446069"/>
                <a:gd name="connsiteX3" fmla="*/ 2158032 w 2158032"/>
                <a:gd name="connsiteY3" fmla="*/ 892446 h 2446069"/>
                <a:gd name="connsiteX4" fmla="*/ 604409 w 2158032"/>
                <a:gd name="connsiteY4" fmla="*/ 2446069 h 2446069"/>
                <a:gd name="connsiteX5" fmla="*/ 542878 w 2158032"/>
                <a:gd name="connsiteY5" fmla="*/ 2390453 h 2446069"/>
                <a:gd name="connsiteX6" fmla="*/ 163023 w 2158032"/>
                <a:gd name="connsiteY6" fmla="*/ 2212731 h 2446069"/>
                <a:gd name="connsiteX7" fmla="*/ 0 w 2158032"/>
                <a:gd name="connsiteY7" fmla="*/ 2197105 h 2446069"/>
                <a:gd name="connsiteX8" fmla="*/ 0 w 2158032"/>
                <a:gd name="connsiteY8" fmla="*/ 0 h 2446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58032" h="2446069">
                  <a:moveTo>
                    <a:pt x="0" y="0"/>
                  </a:moveTo>
                  <a:lnTo>
                    <a:pt x="291508" y="13918"/>
                  </a:lnTo>
                  <a:cubicBezTo>
                    <a:pt x="925438" y="74602"/>
                    <a:pt x="1544052" y="332508"/>
                    <a:pt x="2047785" y="787637"/>
                  </a:cubicBezTo>
                  <a:lnTo>
                    <a:pt x="2158032" y="892446"/>
                  </a:lnTo>
                  <a:lnTo>
                    <a:pt x="604409" y="2446069"/>
                  </a:lnTo>
                  <a:lnTo>
                    <a:pt x="542878" y="2390453"/>
                  </a:lnTo>
                  <a:cubicBezTo>
                    <a:pt x="429892" y="2298301"/>
                    <a:pt x="299014" y="2239060"/>
                    <a:pt x="163023" y="2212731"/>
                  </a:cubicBezTo>
                  <a:lnTo>
                    <a:pt x="0" y="2197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7" name="Segment 1">
              <a:extLst>
                <a:ext uri="{FF2B5EF4-FFF2-40B4-BE49-F238E27FC236}">
                  <a16:creationId xmlns:a16="http://schemas.microsoft.com/office/drawing/2014/main" id="{644C01B8-7907-46CC-9A2A-0B556A525540}"/>
                </a:ext>
              </a:extLst>
            </p:cNvPr>
            <p:cNvSpPr/>
            <p:nvPr/>
          </p:nvSpPr>
          <p:spPr>
            <a:xfrm rot="2700000">
              <a:off x="7238186" y="246044"/>
              <a:ext cx="2159337" cy="2447277"/>
            </a:xfrm>
            <a:custGeom>
              <a:avLst/>
              <a:gdLst>
                <a:gd name="connsiteX0" fmla="*/ 0 w 2159337"/>
                <a:gd name="connsiteY0" fmla="*/ 893686 h 2447277"/>
                <a:gd name="connsiteX1" fmla="*/ 111552 w 2159337"/>
                <a:gd name="connsiteY1" fmla="*/ 787637 h 2447277"/>
                <a:gd name="connsiteX2" fmla="*/ 1867828 w 2159337"/>
                <a:gd name="connsiteY2" fmla="*/ 13918 h 2447277"/>
                <a:gd name="connsiteX3" fmla="*/ 2159337 w 2159337"/>
                <a:gd name="connsiteY3" fmla="*/ 0 h 2447277"/>
                <a:gd name="connsiteX4" fmla="*/ 2159337 w 2159337"/>
                <a:gd name="connsiteY4" fmla="*/ 2197105 h 2447277"/>
                <a:gd name="connsiteX5" fmla="*/ 1996313 w 2159337"/>
                <a:gd name="connsiteY5" fmla="*/ 2212731 h 2447277"/>
                <a:gd name="connsiteX6" fmla="*/ 1616459 w 2159337"/>
                <a:gd name="connsiteY6" fmla="*/ 2390453 h 2447277"/>
                <a:gd name="connsiteX7" fmla="*/ 1553591 w 2159337"/>
                <a:gd name="connsiteY7" fmla="*/ 2447277 h 2447277"/>
                <a:gd name="connsiteX8" fmla="*/ 0 w 2159337"/>
                <a:gd name="connsiteY8" fmla="*/ 893686 h 2447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59337" h="2447277">
                  <a:moveTo>
                    <a:pt x="0" y="893686"/>
                  </a:moveTo>
                  <a:lnTo>
                    <a:pt x="111552" y="787637"/>
                  </a:lnTo>
                  <a:cubicBezTo>
                    <a:pt x="615285" y="332508"/>
                    <a:pt x="1233898" y="74602"/>
                    <a:pt x="1867828" y="13918"/>
                  </a:cubicBezTo>
                  <a:lnTo>
                    <a:pt x="2159337" y="0"/>
                  </a:lnTo>
                  <a:lnTo>
                    <a:pt x="2159337" y="2197105"/>
                  </a:lnTo>
                  <a:lnTo>
                    <a:pt x="1996313" y="2212731"/>
                  </a:lnTo>
                  <a:cubicBezTo>
                    <a:pt x="1860322" y="2239060"/>
                    <a:pt x="1729444" y="2298301"/>
                    <a:pt x="1616459" y="2390453"/>
                  </a:cubicBezTo>
                  <a:lnTo>
                    <a:pt x="1553591" y="2447277"/>
                  </a:lnTo>
                  <a:lnTo>
                    <a:pt x="0" y="893686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5D0BAF18-C352-42B5-A65E-A8DD2F45FD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6635750">
              <a:off x="9001988" y="3253341"/>
              <a:ext cx="1048839" cy="2108381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ECB1E975-5A97-472D-B735-75AA74CFE67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2223265">
              <a:off x="6543169" y="4273977"/>
              <a:ext cx="987255" cy="1984584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4E8D6B55-B28A-4E10-BB50-C44923AFF27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341838">
              <a:off x="7978241" y="4174214"/>
              <a:ext cx="1098326" cy="2207859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60C66AED-A762-4485-AAF8-97295161B4F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3698591">
              <a:off x="8995026" y="1829615"/>
              <a:ext cx="987255" cy="1984584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06DBD39C-F3A1-4AD2-8D3B-D81AE052B67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85524">
              <a:off x="7987458" y="695323"/>
              <a:ext cx="1116297" cy="2243985"/>
            </a:xfrm>
            <a:prstGeom prst="rect">
              <a:avLst/>
            </a:prstGeom>
          </p:spPr>
        </p:pic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984978C5-C3BF-4622-8746-6D7965102CC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606784">
              <a:off x="5518753" y="1732015"/>
              <a:ext cx="1061690" cy="2134214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06782EC1-7A4B-449C-82D3-56BF6E0169B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4587105">
              <a:off x="5560105" y="3288026"/>
              <a:ext cx="987255" cy="1984584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6DF964EA-8251-4EAD-AF4C-295EA8A6AA7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746748">
              <a:off x="6449685" y="614366"/>
              <a:ext cx="1180874" cy="2373798"/>
            </a:xfrm>
            <a:prstGeom prst="rect">
              <a:avLst/>
            </a:prstGeom>
          </p:spPr>
        </p:pic>
      </p:grpSp>
      <p:grpSp>
        <p:nvGrpSpPr>
          <p:cNvPr id="3" name="Spin Button">
            <a:extLst>
              <a:ext uri="{FF2B5EF4-FFF2-40B4-BE49-F238E27FC236}">
                <a16:creationId xmlns:a16="http://schemas.microsoft.com/office/drawing/2014/main" id="{035BDF62-7758-485F-B456-4B7F0A76C4DD}"/>
              </a:ext>
            </a:extLst>
          </p:cNvPr>
          <p:cNvGrpSpPr/>
          <p:nvPr/>
        </p:nvGrpSpPr>
        <p:grpSpPr>
          <a:xfrm>
            <a:off x="5213059" y="2523970"/>
            <a:ext cx="1800000" cy="1800000"/>
            <a:chOff x="5199915" y="2522732"/>
            <a:chExt cx="1800000" cy="1800000"/>
          </a:xfrm>
        </p:grpSpPr>
        <p:sp>
          <p:nvSpPr>
            <p:cNvPr id="4" name="Spin Button">
              <a:extLst>
                <a:ext uri="{FF2B5EF4-FFF2-40B4-BE49-F238E27FC236}">
                  <a16:creationId xmlns:a16="http://schemas.microsoft.com/office/drawing/2014/main" id="{63D703AC-3FD5-416C-BBFC-7D5634967B6C}"/>
                </a:ext>
              </a:extLst>
            </p:cNvPr>
            <p:cNvSpPr/>
            <p:nvPr/>
          </p:nvSpPr>
          <p:spPr>
            <a:xfrm>
              <a:off x="5199915" y="2522732"/>
              <a:ext cx="1800000" cy="1800000"/>
            </a:xfrm>
            <a:custGeom>
              <a:avLst/>
              <a:gdLst>
                <a:gd name="connsiteX0" fmla="*/ 900000 w 1800000"/>
                <a:gd name="connsiteY0" fmla="*/ 0 h 1800000"/>
                <a:gd name="connsiteX1" fmla="*/ 1800000 w 1800000"/>
                <a:gd name="connsiteY1" fmla="*/ 900000 h 1800000"/>
                <a:gd name="connsiteX2" fmla="*/ 900000 w 1800000"/>
                <a:gd name="connsiteY2" fmla="*/ 1800000 h 1800000"/>
                <a:gd name="connsiteX3" fmla="*/ 0 w 1800000"/>
                <a:gd name="connsiteY3" fmla="*/ 900000 h 1800000"/>
                <a:gd name="connsiteX4" fmla="*/ 900000 w 1800000"/>
                <a:gd name="connsiteY4" fmla="*/ 0 h 18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0000" h="1800000">
                  <a:moveTo>
                    <a:pt x="900000" y="0"/>
                  </a:moveTo>
                  <a:cubicBezTo>
                    <a:pt x="1397056" y="0"/>
                    <a:pt x="1800000" y="402944"/>
                    <a:pt x="1800000" y="900000"/>
                  </a:cubicBezTo>
                  <a:cubicBezTo>
                    <a:pt x="1800000" y="1397056"/>
                    <a:pt x="1397056" y="1800000"/>
                    <a:pt x="900000" y="1800000"/>
                  </a:cubicBezTo>
                  <a:cubicBezTo>
                    <a:pt x="402944" y="1800000"/>
                    <a:pt x="0" y="1397056"/>
                    <a:pt x="0" y="900000"/>
                  </a:cubicBezTo>
                  <a:cubicBezTo>
                    <a:pt x="0" y="402944"/>
                    <a:pt x="402944" y="0"/>
                    <a:pt x="900000" y="0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19050"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en-GB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SPIN</a:t>
              </a:r>
            </a:p>
          </p:txBody>
        </p:sp>
        <p:sp>
          <p:nvSpPr>
            <p:cNvPr id="5" name="Arrow: Curved Down 4">
              <a:extLst>
                <a:ext uri="{FF2B5EF4-FFF2-40B4-BE49-F238E27FC236}">
                  <a16:creationId xmlns:a16="http://schemas.microsoft.com/office/drawing/2014/main" id="{F414DDD8-069F-4E4C-AFAE-5838EE74A893}"/>
                </a:ext>
              </a:extLst>
            </p:cNvPr>
            <p:cNvSpPr/>
            <p:nvPr/>
          </p:nvSpPr>
          <p:spPr>
            <a:xfrm>
              <a:off x="5420598" y="2664749"/>
              <a:ext cx="1410677" cy="515092"/>
            </a:xfrm>
            <a:prstGeom prst="curvedDown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" name="Arrow: Curved Down 5">
              <a:extLst>
                <a:ext uri="{FF2B5EF4-FFF2-40B4-BE49-F238E27FC236}">
                  <a16:creationId xmlns:a16="http://schemas.microsoft.com/office/drawing/2014/main" id="{24F97FA0-DD4F-4FCC-ABDF-DC60E2FEEA2E}"/>
                </a:ext>
              </a:extLst>
            </p:cNvPr>
            <p:cNvSpPr/>
            <p:nvPr/>
          </p:nvSpPr>
          <p:spPr>
            <a:xfrm flipH="1" flipV="1">
              <a:off x="5370911" y="3658487"/>
              <a:ext cx="1410677" cy="515092"/>
            </a:xfrm>
            <a:prstGeom prst="curvedDown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7" name="Marker">
            <a:extLst>
              <a:ext uri="{FF2B5EF4-FFF2-40B4-BE49-F238E27FC236}">
                <a16:creationId xmlns:a16="http://schemas.microsoft.com/office/drawing/2014/main" id="{02C22ABB-D470-4C00-BE98-05B690D9919D}"/>
              </a:ext>
            </a:extLst>
          </p:cNvPr>
          <p:cNvSpPr/>
          <p:nvPr/>
        </p:nvSpPr>
        <p:spPr>
          <a:xfrm rot="10800000">
            <a:off x="5778367" y="135532"/>
            <a:ext cx="566828" cy="585172"/>
          </a:xfrm>
          <a:prstGeom prst="triangle">
            <a:avLst/>
          </a:prstGeom>
          <a:solidFill>
            <a:srgbClr val="C00000"/>
          </a:solidFill>
          <a:ln w="1905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nchor">
            <a:extLst>
              <a:ext uri="{FF2B5EF4-FFF2-40B4-BE49-F238E27FC236}">
                <a16:creationId xmlns:a16="http://schemas.microsoft.com/office/drawing/2014/main" id="{3555FA03-069A-49AE-AEF6-F37849887E02}"/>
              </a:ext>
            </a:extLst>
          </p:cNvPr>
          <p:cNvSpPr/>
          <p:nvPr/>
        </p:nvSpPr>
        <p:spPr>
          <a:xfrm>
            <a:off x="5196000" y="2529000"/>
            <a:ext cx="1800000" cy="1800000"/>
          </a:xfrm>
          <a:prstGeom prst="ellipse">
            <a:avLst/>
          </a:prstGeom>
          <a:solidFill>
            <a:srgbClr val="00B050">
              <a:alpha val="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7">
            <a:extLst>
              <a:ext uri="{FF2B5EF4-FFF2-40B4-BE49-F238E27FC236}">
                <a16:creationId xmlns:a16="http://schemas.microsoft.com/office/drawing/2014/main" id="{454D1269-4634-4737-B74F-D896EB94E23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555413 w 12192000"/>
              <a:gd name="connsiteY1" fmla="*/ 0 h 6858000"/>
              <a:gd name="connsiteX2" fmla="*/ 866987 w 12192000"/>
              <a:gd name="connsiteY2" fmla="*/ 0 h 6858000"/>
              <a:gd name="connsiteX3" fmla="*/ 1788160 w 12192000"/>
              <a:gd name="connsiteY3" fmla="*/ 0 h 6858000"/>
              <a:gd name="connsiteX4" fmla="*/ 2343573 w 12192000"/>
              <a:gd name="connsiteY4" fmla="*/ 0 h 6858000"/>
              <a:gd name="connsiteX5" fmla="*/ 2898987 w 12192000"/>
              <a:gd name="connsiteY5" fmla="*/ 0 h 6858000"/>
              <a:gd name="connsiteX6" fmla="*/ 3820160 w 12192000"/>
              <a:gd name="connsiteY6" fmla="*/ 0 h 6858000"/>
              <a:gd name="connsiteX7" fmla="*/ 4253653 w 12192000"/>
              <a:gd name="connsiteY7" fmla="*/ 0 h 6858000"/>
              <a:gd name="connsiteX8" fmla="*/ 5174827 w 12192000"/>
              <a:gd name="connsiteY8" fmla="*/ 0 h 6858000"/>
              <a:gd name="connsiteX9" fmla="*/ 6096000 w 12192000"/>
              <a:gd name="connsiteY9" fmla="*/ 0 h 6858000"/>
              <a:gd name="connsiteX10" fmla="*/ 6773333 w 12192000"/>
              <a:gd name="connsiteY10" fmla="*/ 0 h 6858000"/>
              <a:gd name="connsiteX11" fmla="*/ 7694507 w 12192000"/>
              <a:gd name="connsiteY11" fmla="*/ 0 h 6858000"/>
              <a:gd name="connsiteX12" fmla="*/ 8249920 w 12192000"/>
              <a:gd name="connsiteY12" fmla="*/ 0 h 6858000"/>
              <a:gd name="connsiteX13" fmla="*/ 8805333 w 12192000"/>
              <a:gd name="connsiteY13" fmla="*/ 0 h 6858000"/>
              <a:gd name="connsiteX14" fmla="*/ 9604587 w 12192000"/>
              <a:gd name="connsiteY14" fmla="*/ 0 h 6858000"/>
              <a:gd name="connsiteX15" fmla="*/ 10160000 w 12192000"/>
              <a:gd name="connsiteY15" fmla="*/ 0 h 6858000"/>
              <a:gd name="connsiteX16" fmla="*/ 11081173 w 12192000"/>
              <a:gd name="connsiteY16" fmla="*/ 0 h 6858000"/>
              <a:gd name="connsiteX17" fmla="*/ 12192000 w 12192000"/>
              <a:gd name="connsiteY17" fmla="*/ 0 h 6858000"/>
              <a:gd name="connsiteX18" fmla="*/ 12192000 w 12192000"/>
              <a:gd name="connsiteY18" fmla="*/ 685800 h 6858000"/>
              <a:gd name="connsiteX19" fmla="*/ 12192000 w 12192000"/>
              <a:gd name="connsiteY19" fmla="*/ 1440180 h 6858000"/>
              <a:gd name="connsiteX20" fmla="*/ 12192000 w 12192000"/>
              <a:gd name="connsiteY20" fmla="*/ 1920240 h 6858000"/>
              <a:gd name="connsiteX21" fmla="*/ 12192000 w 12192000"/>
              <a:gd name="connsiteY21" fmla="*/ 2468880 h 6858000"/>
              <a:gd name="connsiteX22" fmla="*/ 12192000 w 12192000"/>
              <a:gd name="connsiteY22" fmla="*/ 3223260 h 6858000"/>
              <a:gd name="connsiteX23" fmla="*/ 12192000 w 12192000"/>
              <a:gd name="connsiteY23" fmla="*/ 3840480 h 6858000"/>
              <a:gd name="connsiteX24" fmla="*/ 12192000 w 12192000"/>
              <a:gd name="connsiteY24" fmla="*/ 4389120 h 6858000"/>
              <a:gd name="connsiteX25" fmla="*/ 12192000 w 12192000"/>
              <a:gd name="connsiteY25" fmla="*/ 5143500 h 6858000"/>
              <a:gd name="connsiteX26" fmla="*/ 12192000 w 12192000"/>
              <a:gd name="connsiteY26" fmla="*/ 5829300 h 6858000"/>
              <a:gd name="connsiteX27" fmla="*/ 12192000 w 12192000"/>
              <a:gd name="connsiteY27" fmla="*/ 6858000 h 6858000"/>
              <a:gd name="connsiteX28" fmla="*/ 11270827 w 12192000"/>
              <a:gd name="connsiteY28" fmla="*/ 6858000 h 6858000"/>
              <a:gd name="connsiteX29" fmla="*/ 10471573 w 12192000"/>
              <a:gd name="connsiteY29" fmla="*/ 6858000 h 6858000"/>
              <a:gd name="connsiteX30" fmla="*/ 10038080 w 12192000"/>
              <a:gd name="connsiteY30" fmla="*/ 6858000 h 6858000"/>
              <a:gd name="connsiteX31" fmla="*/ 9238827 w 12192000"/>
              <a:gd name="connsiteY31" fmla="*/ 6858000 h 6858000"/>
              <a:gd name="connsiteX32" fmla="*/ 8927253 w 12192000"/>
              <a:gd name="connsiteY32" fmla="*/ 6858000 h 6858000"/>
              <a:gd name="connsiteX33" fmla="*/ 8128000 w 12192000"/>
              <a:gd name="connsiteY33" fmla="*/ 6858000 h 6858000"/>
              <a:gd name="connsiteX34" fmla="*/ 7694507 w 12192000"/>
              <a:gd name="connsiteY34" fmla="*/ 6858000 h 6858000"/>
              <a:gd name="connsiteX35" fmla="*/ 7382933 w 12192000"/>
              <a:gd name="connsiteY35" fmla="*/ 6858000 h 6858000"/>
              <a:gd name="connsiteX36" fmla="*/ 6949440 w 12192000"/>
              <a:gd name="connsiteY36" fmla="*/ 6858000 h 6858000"/>
              <a:gd name="connsiteX37" fmla="*/ 6150187 w 12192000"/>
              <a:gd name="connsiteY37" fmla="*/ 6858000 h 6858000"/>
              <a:gd name="connsiteX38" fmla="*/ 5716693 w 12192000"/>
              <a:gd name="connsiteY38" fmla="*/ 6858000 h 6858000"/>
              <a:gd name="connsiteX39" fmla="*/ 5405120 w 12192000"/>
              <a:gd name="connsiteY39" fmla="*/ 6858000 h 6858000"/>
              <a:gd name="connsiteX40" fmla="*/ 4971627 w 12192000"/>
              <a:gd name="connsiteY40" fmla="*/ 6858000 h 6858000"/>
              <a:gd name="connsiteX41" fmla="*/ 4416213 w 12192000"/>
              <a:gd name="connsiteY41" fmla="*/ 6858000 h 6858000"/>
              <a:gd name="connsiteX42" fmla="*/ 3738880 w 12192000"/>
              <a:gd name="connsiteY42" fmla="*/ 6858000 h 6858000"/>
              <a:gd name="connsiteX43" fmla="*/ 3305387 w 12192000"/>
              <a:gd name="connsiteY43" fmla="*/ 6858000 h 6858000"/>
              <a:gd name="connsiteX44" fmla="*/ 2384213 w 12192000"/>
              <a:gd name="connsiteY44" fmla="*/ 6858000 h 6858000"/>
              <a:gd name="connsiteX45" fmla="*/ 1706880 w 12192000"/>
              <a:gd name="connsiteY45" fmla="*/ 6858000 h 6858000"/>
              <a:gd name="connsiteX46" fmla="*/ 785707 w 12192000"/>
              <a:gd name="connsiteY46" fmla="*/ 6858000 h 6858000"/>
              <a:gd name="connsiteX47" fmla="*/ 0 w 12192000"/>
              <a:gd name="connsiteY47" fmla="*/ 6858000 h 6858000"/>
              <a:gd name="connsiteX48" fmla="*/ 0 w 12192000"/>
              <a:gd name="connsiteY48" fmla="*/ 6240780 h 6858000"/>
              <a:gd name="connsiteX49" fmla="*/ 0 w 12192000"/>
              <a:gd name="connsiteY49" fmla="*/ 5623560 h 6858000"/>
              <a:gd name="connsiteX50" fmla="*/ 0 w 12192000"/>
              <a:gd name="connsiteY50" fmla="*/ 4869180 h 6858000"/>
              <a:gd name="connsiteX51" fmla="*/ 0 w 12192000"/>
              <a:gd name="connsiteY51" fmla="*/ 4183380 h 6858000"/>
              <a:gd name="connsiteX52" fmla="*/ 0 w 12192000"/>
              <a:gd name="connsiteY52" fmla="*/ 3360420 h 6858000"/>
              <a:gd name="connsiteX53" fmla="*/ 0 w 12192000"/>
              <a:gd name="connsiteY53" fmla="*/ 2537460 h 6858000"/>
              <a:gd name="connsiteX54" fmla="*/ 0 w 12192000"/>
              <a:gd name="connsiteY54" fmla="*/ 1783080 h 6858000"/>
              <a:gd name="connsiteX55" fmla="*/ 0 w 12192000"/>
              <a:gd name="connsiteY55" fmla="*/ 1028700 h 6858000"/>
              <a:gd name="connsiteX56" fmla="*/ 0 w 12192000"/>
              <a:gd name="connsiteY5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2192000" h="6858000" extrusionOk="0">
                <a:moveTo>
                  <a:pt x="0" y="0"/>
                </a:moveTo>
                <a:cubicBezTo>
                  <a:pt x="172476" y="-1237"/>
                  <a:pt x="362690" y="-25324"/>
                  <a:pt x="555413" y="0"/>
                </a:cubicBezTo>
                <a:cubicBezTo>
                  <a:pt x="748136" y="25324"/>
                  <a:pt x="771955" y="-1228"/>
                  <a:pt x="866987" y="0"/>
                </a:cubicBezTo>
                <a:cubicBezTo>
                  <a:pt x="962019" y="1228"/>
                  <a:pt x="1600613" y="23388"/>
                  <a:pt x="1788160" y="0"/>
                </a:cubicBezTo>
                <a:cubicBezTo>
                  <a:pt x="1975707" y="-23388"/>
                  <a:pt x="2108729" y="-1887"/>
                  <a:pt x="2343573" y="0"/>
                </a:cubicBezTo>
                <a:cubicBezTo>
                  <a:pt x="2578417" y="1887"/>
                  <a:pt x="2752949" y="-24220"/>
                  <a:pt x="2898987" y="0"/>
                </a:cubicBezTo>
                <a:cubicBezTo>
                  <a:pt x="3045025" y="24220"/>
                  <a:pt x="3491919" y="21338"/>
                  <a:pt x="3820160" y="0"/>
                </a:cubicBezTo>
                <a:cubicBezTo>
                  <a:pt x="4148401" y="-21338"/>
                  <a:pt x="4081710" y="-3640"/>
                  <a:pt x="4253653" y="0"/>
                </a:cubicBezTo>
                <a:cubicBezTo>
                  <a:pt x="4425596" y="3640"/>
                  <a:pt x="4811390" y="16743"/>
                  <a:pt x="5174827" y="0"/>
                </a:cubicBezTo>
                <a:cubicBezTo>
                  <a:pt x="5538264" y="-16743"/>
                  <a:pt x="5741154" y="19844"/>
                  <a:pt x="6096000" y="0"/>
                </a:cubicBezTo>
                <a:cubicBezTo>
                  <a:pt x="6450846" y="-19844"/>
                  <a:pt x="6619865" y="-29521"/>
                  <a:pt x="6773333" y="0"/>
                </a:cubicBezTo>
                <a:cubicBezTo>
                  <a:pt x="6926801" y="29521"/>
                  <a:pt x="7451435" y="28560"/>
                  <a:pt x="7694507" y="0"/>
                </a:cubicBezTo>
                <a:cubicBezTo>
                  <a:pt x="7937579" y="-28560"/>
                  <a:pt x="8048651" y="20071"/>
                  <a:pt x="8249920" y="0"/>
                </a:cubicBezTo>
                <a:cubicBezTo>
                  <a:pt x="8451189" y="-20071"/>
                  <a:pt x="8573630" y="25711"/>
                  <a:pt x="8805333" y="0"/>
                </a:cubicBezTo>
                <a:cubicBezTo>
                  <a:pt x="9037036" y="-25711"/>
                  <a:pt x="9234701" y="-9987"/>
                  <a:pt x="9604587" y="0"/>
                </a:cubicBezTo>
                <a:cubicBezTo>
                  <a:pt x="9974473" y="9987"/>
                  <a:pt x="9998347" y="7806"/>
                  <a:pt x="10160000" y="0"/>
                </a:cubicBezTo>
                <a:cubicBezTo>
                  <a:pt x="10321653" y="-7806"/>
                  <a:pt x="10669739" y="-24619"/>
                  <a:pt x="11081173" y="0"/>
                </a:cubicBezTo>
                <a:cubicBezTo>
                  <a:pt x="11492607" y="24619"/>
                  <a:pt x="11649370" y="3326"/>
                  <a:pt x="12192000" y="0"/>
                </a:cubicBezTo>
                <a:cubicBezTo>
                  <a:pt x="12183650" y="187194"/>
                  <a:pt x="12185901" y="373731"/>
                  <a:pt x="12192000" y="685800"/>
                </a:cubicBezTo>
                <a:cubicBezTo>
                  <a:pt x="12198099" y="997869"/>
                  <a:pt x="12202245" y="1261315"/>
                  <a:pt x="12192000" y="1440180"/>
                </a:cubicBezTo>
                <a:cubicBezTo>
                  <a:pt x="12181755" y="1619045"/>
                  <a:pt x="12210722" y="1689037"/>
                  <a:pt x="12192000" y="1920240"/>
                </a:cubicBezTo>
                <a:cubicBezTo>
                  <a:pt x="12173278" y="2151443"/>
                  <a:pt x="12165787" y="2225200"/>
                  <a:pt x="12192000" y="2468880"/>
                </a:cubicBezTo>
                <a:cubicBezTo>
                  <a:pt x="12218213" y="2712560"/>
                  <a:pt x="12156234" y="2907533"/>
                  <a:pt x="12192000" y="3223260"/>
                </a:cubicBezTo>
                <a:cubicBezTo>
                  <a:pt x="12227766" y="3538987"/>
                  <a:pt x="12220532" y="3706391"/>
                  <a:pt x="12192000" y="3840480"/>
                </a:cubicBezTo>
                <a:cubicBezTo>
                  <a:pt x="12163468" y="3974569"/>
                  <a:pt x="12182895" y="4227469"/>
                  <a:pt x="12192000" y="4389120"/>
                </a:cubicBezTo>
                <a:cubicBezTo>
                  <a:pt x="12201105" y="4550771"/>
                  <a:pt x="12217197" y="4982174"/>
                  <a:pt x="12192000" y="5143500"/>
                </a:cubicBezTo>
                <a:cubicBezTo>
                  <a:pt x="12166803" y="5304826"/>
                  <a:pt x="12207486" y="5569098"/>
                  <a:pt x="12192000" y="5829300"/>
                </a:cubicBezTo>
                <a:cubicBezTo>
                  <a:pt x="12176514" y="6089502"/>
                  <a:pt x="12155856" y="6426803"/>
                  <a:pt x="12192000" y="6858000"/>
                </a:cubicBezTo>
                <a:cubicBezTo>
                  <a:pt x="11976788" y="6828022"/>
                  <a:pt x="11619195" y="6869440"/>
                  <a:pt x="11270827" y="6858000"/>
                </a:cubicBezTo>
                <a:cubicBezTo>
                  <a:pt x="10922459" y="6846560"/>
                  <a:pt x="10696308" y="6853495"/>
                  <a:pt x="10471573" y="6858000"/>
                </a:cubicBezTo>
                <a:cubicBezTo>
                  <a:pt x="10246838" y="6862505"/>
                  <a:pt x="10150744" y="6866516"/>
                  <a:pt x="10038080" y="6858000"/>
                </a:cubicBezTo>
                <a:cubicBezTo>
                  <a:pt x="9925416" y="6849484"/>
                  <a:pt x="9536915" y="6887847"/>
                  <a:pt x="9238827" y="6858000"/>
                </a:cubicBezTo>
                <a:cubicBezTo>
                  <a:pt x="8940739" y="6828153"/>
                  <a:pt x="9034329" y="6857309"/>
                  <a:pt x="8927253" y="6858000"/>
                </a:cubicBezTo>
                <a:cubicBezTo>
                  <a:pt x="8820177" y="6858691"/>
                  <a:pt x="8510534" y="6855974"/>
                  <a:pt x="8128000" y="6858000"/>
                </a:cubicBezTo>
                <a:cubicBezTo>
                  <a:pt x="7745466" y="6860026"/>
                  <a:pt x="7868007" y="6864541"/>
                  <a:pt x="7694507" y="6858000"/>
                </a:cubicBezTo>
                <a:cubicBezTo>
                  <a:pt x="7521007" y="6851459"/>
                  <a:pt x="7501822" y="6848088"/>
                  <a:pt x="7382933" y="6858000"/>
                </a:cubicBezTo>
                <a:cubicBezTo>
                  <a:pt x="7264044" y="6867912"/>
                  <a:pt x="7101363" y="6853022"/>
                  <a:pt x="6949440" y="6858000"/>
                </a:cubicBezTo>
                <a:cubicBezTo>
                  <a:pt x="6797517" y="6862978"/>
                  <a:pt x="6335346" y="6865521"/>
                  <a:pt x="6150187" y="6858000"/>
                </a:cubicBezTo>
                <a:cubicBezTo>
                  <a:pt x="5965028" y="6850479"/>
                  <a:pt x="5909649" y="6853246"/>
                  <a:pt x="5716693" y="6858000"/>
                </a:cubicBezTo>
                <a:cubicBezTo>
                  <a:pt x="5523737" y="6862754"/>
                  <a:pt x="5522280" y="6857436"/>
                  <a:pt x="5405120" y="6858000"/>
                </a:cubicBezTo>
                <a:cubicBezTo>
                  <a:pt x="5287960" y="6858564"/>
                  <a:pt x="5121672" y="6846319"/>
                  <a:pt x="4971627" y="6858000"/>
                </a:cubicBezTo>
                <a:cubicBezTo>
                  <a:pt x="4821582" y="6869681"/>
                  <a:pt x="4647709" y="6870771"/>
                  <a:pt x="4416213" y="6858000"/>
                </a:cubicBezTo>
                <a:cubicBezTo>
                  <a:pt x="4184717" y="6845229"/>
                  <a:pt x="4056779" y="6859739"/>
                  <a:pt x="3738880" y="6858000"/>
                </a:cubicBezTo>
                <a:cubicBezTo>
                  <a:pt x="3420981" y="6856261"/>
                  <a:pt x="3476560" y="6841078"/>
                  <a:pt x="3305387" y="6858000"/>
                </a:cubicBezTo>
                <a:cubicBezTo>
                  <a:pt x="3134214" y="6874922"/>
                  <a:pt x="2666035" y="6857112"/>
                  <a:pt x="2384213" y="6858000"/>
                </a:cubicBezTo>
                <a:cubicBezTo>
                  <a:pt x="2102391" y="6858888"/>
                  <a:pt x="1992506" y="6830477"/>
                  <a:pt x="1706880" y="6858000"/>
                </a:cubicBezTo>
                <a:cubicBezTo>
                  <a:pt x="1421254" y="6885523"/>
                  <a:pt x="1217610" y="6882687"/>
                  <a:pt x="785707" y="6858000"/>
                </a:cubicBezTo>
                <a:cubicBezTo>
                  <a:pt x="353804" y="6833313"/>
                  <a:pt x="324881" y="6852864"/>
                  <a:pt x="0" y="6858000"/>
                </a:cubicBezTo>
                <a:cubicBezTo>
                  <a:pt x="-25416" y="6604625"/>
                  <a:pt x="12215" y="6471402"/>
                  <a:pt x="0" y="6240780"/>
                </a:cubicBezTo>
                <a:cubicBezTo>
                  <a:pt x="-12215" y="6010158"/>
                  <a:pt x="-25747" y="5845582"/>
                  <a:pt x="0" y="5623560"/>
                </a:cubicBezTo>
                <a:cubicBezTo>
                  <a:pt x="25747" y="5401538"/>
                  <a:pt x="4740" y="5121515"/>
                  <a:pt x="0" y="4869180"/>
                </a:cubicBezTo>
                <a:cubicBezTo>
                  <a:pt x="-4740" y="4616845"/>
                  <a:pt x="-15092" y="4326080"/>
                  <a:pt x="0" y="4183380"/>
                </a:cubicBezTo>
                <a:cubicBezTo>
                  <a:pt x="15092" y="4040680"/>
                  <a:pt x="15628" y="3714746"/>
                  <a:pt x="0" y="3360420"/>
                </a:cubicBezTo>
                <a:cubicBezTo>
                  <a:pt x="-15628" y="3006094"/>
                  <a:pt x="34876" y="2744385"/>
                  <a:pt x="0" y="2537460"/>
                </a:cubicBezTo>
                <a:cubicBezTo>
                  <a:pt x="-34876" y="2330535"/>
                  <a:pt x="20558" y="2017328"/>
                  <a:pt x="0" y="1783080"/>
                </a:cubicBezTo>
                <a:cubicBezTo>
                  <a:pt x="-20558" y="1548832"/>
                  <a:pt x="-36462" y="1327547"/>
                  <a:pt x="0" y="1028700"/>
                </a:cubicBezTo>
                <a:cubicBezTo>
                  <a:pt x="36462" y="729853"/>
                  <a:pt x="39997" y="325977"/>
                  <a:pt x="0" y="0"/>
                </a:cubicBezTo>
                <a:close/>
              </a:path>
            </a:pathLst>
          </a:custGeom>
          <a:noFill/>
          <a:ln w="127000">
            <a:solidFill>
              <a:srgbClr val="F2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EF5AB506-A34C-41CB-A661-61A39CC1F2C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865030" y="150978"/>
            <a:ext cx="2152650" cy="619125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A6C68DD-B3EC-4B6D-9E4E-A81824F30BD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61" y="4769512"/>
            <a:ext cx="1775356" cy="1967062"/>
          </a:xfrm>
          <a:prstGeom prst="rect">
            <a:avLst/>
          </a:prstGeom>
        </p:spPr>
      </p:pic>
      <p:pic>
        <p:nvPicPr>
          <p:cNvPr id="33" name="Picture 32" descr="A red rectangle with white text&#10;&#10;Description automatically generated">
            <a:extLst>
              <a:ext uri="{FF2B5EF4-FFF2-40B4-BE49-F238E27FC236}">
                <a16:creationId xmlns:a16="http://schemas.microsoft.com/office/drawing/2014/main" id="{5AEBEBA8-4170-48E1-92C9-65DFF88F985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1" t="2730" r="62424" b="65665"/>
          <a:stretch/>
        </p:blipFill>
        <p:spPr>
          <a:xfrm>
            <a:off x="29372" y="-18691"/>
            <a:ext cx="2387691" cy="1199773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0C4980CC-5755-56D1-BE30-005B113DA7E2}"/>
              </a:ext>
            </a:extLst>
          </p:cNvPr>
          <p:cNvSpPr txBox="1"/>
          <p:nvPr/>
        </p:nvSpPr>
        <p:spPr>
          <a:xfrm>
            <a:off x="9068118" y="5845313"/>
            <a:ext cx="30811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dirty="0"/>
              <a:t>Find more </a:t>
            </a:r>
            <a:r>
              <a:rPr lang="en-IE" sz="1800" dirty="0"/>
              <a:t>at </a:t>
            </a:r>
            <a:r>
              <a:rPr lang="en-IE" sz="1800" dirty="0">
                <a:solidFill>
                  <a:srgbClr val="FF0000"/>
                </a:solidFill>
              </a:rPr>
              <a:t>Irishheart.ie/</a:t>
            </a:r>
            <a:r>
              <a:rPr lang="en-IE" sz="1800" dirty="0" err="1">
                <a:solidFill>
                  <a:srgbClr val="FF0000"/>
                </a:solidFill>
              </a:rPr>
              <a:t>bizzybreaks</a:t>
            </a:r>
            <a:endParaRPr lang="en-IE" dirty="0">
              <a:solidFill>
                <a:srgbClr val="FF000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C6A324C-DF3C-7498-DAD2-59AB532C1ED2}"/>
              </a:ext>
            </a:extLst>
          </p:cNvPr>
          <p:cNvSpPr txBox="1"/>
          <p:nvPr/>
        </p:nvSpPr>
        <p:spPr>
          <a:xfrm>
            <a:off x="486129" y="3142142"/>
            <a:ext cx="17419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Click the ‘</a:t>
            </a:r>
            <a:r>
              <a:rPr lang="en-US" sz="1400" b="1" dirty="0"/>
              <a:t>SPIN</a:t>
            </a:r>
            <a:r>
              <a:rPr lang="en-US" sz="1400" dirty="0"/>
              <a:t>’ button in the centre to start and stop the spinning wheel.</a:t>
            </a:r>
            <a:endParaRPr lang="en-IE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0530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034"/>
    </mc:Choice>
    <mc:Fallback xmlns="">
      <p:transition spd="slow" advTm="116034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</p:bldLst>
  </p:timing>
  <p:extLst>
    <p:ext uri="{E180D4A7-C9FB-4DFB-919C-405C955672EB}">
      <p14:showEvtLst xmlns:p14="http://schemas.microsoft.com/office/powerpoint/2010/main">
        <p14:playEvt time="1195" objId="32"/>
        <p14:triggerEvt type="onClick" time="3804" objId="3"/>
        <p14:triggerEvt type="onClick" time="5561" objId="3"/>
        <p14:triggerEvt type="onClick" time="11564" objId="3"/>
        <p14:triggerEvt type="onClick" time="13198" objId="3"/>
        <p14:triggerEvt type="onClick" time="19700" objId="3"/>
        <p14:triggerEvt type="onClick" time="22223" objId="3"/>
        <p14:triggerEvt type="onClick" time="26530" objId="3"/>
        <p14:triggerEvt type="onClick" time="27468" objId="3"/>
        <p14:triggerEvt type="onClick" time="34623" objId="3"/>
        <p14:triggerEvt type="onClick" time="35470" objId="3"/>
        <p14:triggerEvt type="onClick" time="43245" objId="3"/>
        <p14:triggerEvt type="onClick" time="45730" objId="3"/>
        <p14:triggerEvt type="onClick" time="46746" objId="3"/>
        <p14:triggerEvt type="onClick" time="47824" objId="3"/>
        <p14:triggerEvt type="onClick" time="53826" objId="3"/>
        <p14:triggerEvt type="onClick" time="54727" objId="3"/>
        <p14:triggerEvt type="onClick" time="60686" objId="3"/>
        <p14:triggerEvt type="onClick" time="61633" objId="3"/>
        <p14:triggerEvt type="onClick" time="63919" objId="3"/>
        <p14:triggerEvt type="onClick" time="66296" objId="3"/>
        <p14:triggerEvt type="onClick" time="67840" objId="3"/>
        <p14:triggerEvt type="onClick" time="68983" objId="3"/>
        <p14:triggerEvt type="onClick" time="70199" objId="3"/>
        <p14:triggerEvt type="onClick" time="70998" objId="3"/>
        <p14:triggerEvt type="onClick" time="73715" objId="3"/>
        <p14:triggerEvt type="onClick" time="74466" objId="3"/>
        <p14:triggerEvt type="onClick" time="77590" objId="3"/>
        <p14:triggerEvt type="onClick" time="80434" objId="3"/>
        <p14:triggerEvt type="onClick" time="83073" objId="3"/>
        <p14:triggerEvt type="onClick" time="83886" objId="3"/>
        <p14:triggerEvt type="onClick" time="86152" objId="3"/>
        <p14:triggerEvt type="onClick" time="87745" objId="3"/>
        <p14:triggerEvt type="onClick" time="91668" objId="3"/>
        <p14:triggerEvt type="onClick" time="92869" objId="3"/>
        <p14:triggerEvt type="onClick" time="99700" objId="3"/>
        <p14:triggerEvt type="onClick" time="101125" objId="3"/>
        <p14:triggerEvt type="onClick" time="104949" objId="3"/>
        <p14:triggerEvt type="onClick" time="106243" objId="3"/>
        <p14:triggerEvt type="onClick" time="109621" objId="3"/>
        <p14:triggerEvt type="onClick" time="113061" objId="3"/>
        <p14:stopEvt time="115716" objId="32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2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TIMING" val="|1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8ED07D4E402447BDAED8E8B0F9766B" ma:contentTypeVersion="10" ma:contentTypeDescription="Create a new document." ma:contentTypeScope="" ma:versionID="96e051f929cc8f5d4f8be713c3995cc2">
  <xsd:schema xmlns:xsd="http://www.w3.org/2001/XMLSchema" xmlns:xs="http://www.w3.org/2001/XMLSchema" xmlns:p="http://schemas.microsoft.com/office/2006/metadata/properties" xmlns:ns2="648970e6-7833-45a3-9c7a-7ba72a6a9008" targetNamespace="http://schemas.microsoft.com/office/2006/metadata/properties" ma:root="true" ma:fieldsID="5c5d9f0306bc5ce9cb99027dd5cf0383" ns2:_="">
    <xsd:import namespace="648970e6-7833-45a3-9c7a-7ba72a6a90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8970e6-7833-45a3-9c7a-7ba72a6a9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27DC6A9-8E78-4FA2-A011-365BC10082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8970e6-7833-45a3-9c7a-7ba72a6a90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B9F324E-1FA6-4588-964D-BBF22899A1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41C444-A2A3-4246-8EA0-7DE5F7E1AC07}">
  <ds:schemaRefs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648970e6-7833-45a3-9c7a-7ba72a6a9008"/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175</Words>
  <Application>Microsoft Office PowerPoint</Application>
  <PresentationFormat>Widescreen</PresentationFormat>
  <Paragraphs>13</Paragraphs>
  <Slides>2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Duff</dc:creator>
  <cp:lastModifiedBy>Christina Duff</cp:lastModifiedBy>
  <cp:revision>51</cp:revision>
  <dcterms:created xsi:type="dcterms:W3CDTF">2021-03-24T17:20:42Z</dcterms:created>
  <dcterms:modified xsi:type="dcterms:W3CDTF">2024-11-04T17:12:03Z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68E2D7DC-2375-4B4D-B58C-DF7B752982A4</vt:lpwstr>
  </property>
  <property fmtid="{D5CDD505-2E9C-101B-9397-08002B2CF9AE}" pid="3" name="ArticulatePath">
    <vt:lpwstr>Presentation2</vt:lpwstr>
  </property>
  <property fmtid="{D5CDD505-2E9C-101B-9397-08002B2CF9AE}" pid="4" name="ContentTypeId">
    <vt:lpwstr>0x010100B38ED07D4E402447BDAED8E8B0F9766B</vt:lpwstr>
  </property>
</Properties>
</file>