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29666ED-9CBF-451B-826E-4598B1DFDFF8}">
          <p14:sldIdLst>
            <p14:sldId id="258"/>
          </p14:sldIdLst>
        </p14:section>
        <p14:section name="Animal Moves" id="{B2E9C414-9779-4753-B66F-30A4217F3BB1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4ED6B-B585-42F8-AAC0-41C038DFEC99}" v="18" dt="2021-04-01T11:42:07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uff" userId="6d2268f0-5948-44f0-9196-357b397b1012" providerId="ADAL" clId="{13BB65AB-8F33-4BE3-B525-42D553F329F8}"/>
    <pc:docChg chg="undo custSel addSld delSld modSld">
      <pc:chgData name="Christina Duff" userId="6d2268f0-5948-44f0-9196-357b397b1012" providerId="ADAL" clId="{13BB65AB-8F33-4BE3-B525-42D553F329F8}" dt="2021-03-29T08:25:25.107" v="524" actId="1076"/>
      <pc:docMkLst>
        <pc:docMk/>
      </pc:docMkLst>
      <pc:sldChg chg="addSp delSp modSp add modTransition">
        <pc:chgData name="Christina Duff" userId="6d2268f0-5948-44f0-9196-357b397b1012" providerId="ADAL" clId="{13BB65AB-8F33-4BE3-B525-42D553F329F8}" dt="2021-03-29T08:25:25.107" v="524" actId="1076"/>
        <pc:sldMkLst>
          <pc:docMk/>
          <pc:sldMk cId="3828163070" sldId="258"/>
        </pc:sldMkLst>
        <pc:spChg chg="del">
          <ac:chgData name="Christina Duff" userId="6d2268f0-5948-44f0-9196-357b397b1012" providerId="ADAL" clId="{13BB65AB-8F33-4BE3-B525-42D553F329F8}" dt="2021-03-26T14:41:08.017" v="1" actId="478"/>
          <ac:spMkLst>
            <pc:docMk/>
            <pc:sldMk cId="3828163070" sldId="258"/>
            <ac:spMk id="2" creationId="{D460350C-23A0-4F94-95E6-7E0DA7110C24}"/>
          </ac:spMkLst>
        </pc:spChg>
        <pc:spChg chg="del">
          <ac:chgData name="Christina Duff" userId="6d2268f0-5948-44f0-9196-357b397b1012" providerId="ADAL" clId="{13BB65AB-8F33-4BE3-B525-42D553F329F8}" dt="2021-03-26T14:41:08.017" v="1" actId="478"/>
          <ac:spMkLst>
            <pc:docMk/>
            <pc:sldMk cId="3828163070" sldId="258"/>
            <ac:spMk id="3" creationId="{BFDE779B-415A-445B-A7FE-8761CA26A177}"/>
          </ac:spMkLst>
        </pc:spChg>
        <pc:spChg chg="add">
          <ac:chgData name="Christina Duff" userId="6d2268f0-5948-44f0-9196-357b397b1012" providerId="ADAL" clId="{13BB65AB-8F33-4BE3-B525-42D553F329F8}" dt="2021-03-26T14:41:08.373" v="2"/>
          <ac:spMkLst>
            <pc:docMk/>
            <pc:sldMk cId="3828163070" sldId="258"/>
            <ac:spMk id="5" creationId="{BF50C284-100C-4F25-A26A-90373D28DDE5}"/>
          </ac:spMkLst>
        </pc:spChg>
        <pc:spChg chg="add">
          <ac:chgData name="Christina Duff" userId="6d2268f0-5948-44f0-9196-357b397b1012" providerId="ADAL" clId="{13BB65AB-8F33-4BE3-B525-42D553F329F8}" dt="2021-03-26T14:45:15.941" v="3"/>
          <ac:spMkLst>
            <pc:docMk/>
            <pc:sldMk cId="3828163070" sldId="258"/>
            <ac:spMk id="6" creationId="{51DD1C51-3D1A-4D2E-85ED-F23B33CFB832}"/>
          </ac:spMkLst>
        </pc:spChg>
        <pc:spChg chg="add del">
          <ac:chgData name="Christina Duff" userId="6d2268f0-5948-44f0-9196-357b397b1012" providerId="ADAL" clId="{13BB65AB-8F33-4BE3-B525-42D553F329F8}" dt="2021-03-26T14:47:11.828" v="5"/>
          <ac:spMkLst>
            <pc:docMk/>
            <pc:sldMk cId="3828163070" sldId="258"/>
            <ac:spMk id="7" creationId="{9A45275A-7793-499F-9613-888E7CD8D0B3}"/>
          </ac:spMkLst>
        </pc:spChg>
        <pc:spChg chg="add mod">
          <ac:chgData name="Christina Duff" userId="6d2268f0-5948-44f0-9196-357b397b1012" providerId="ADAL" clId="{13BB65AB-8F33-4BE3-B525-42D553F329F8}" dt="2021-03-29T08:25:25.107" v="524" actId="1076"/>
          <ac:spMkLst>
            <pc:docMk/>
            <pc:sldMk cId="3828163070" sldId="258"/>
            <ac:spMk id="8" creationId="{34E24C2A-EDB3-4CA5-BBCC-D9F1C5F2E4F1}"/>
          </ac:spMkLst>
        </pc:spChg>
        <pc:spChg chg="add mod">
          <ac:chgData name="Christina Duff" userId="6d2268f0-5948-44f0-9196-357b397b1012" providerId="ADAL" clId="{13BB65AB-8F33-4BE3-B525-42D553F329F8}" dt="2021-03-29T08:23:37.155" v="493" actId="20577"/>
          <ac:spMkLst>
            <pc:docMk/>
            <pc:sldMk cId="3828163070" sldId="258"/>
            <ac:spMk id="10" creationId="{A896AABB-77D6-41B1-9058-FE82C0B4B479}"/>
          </ac:spMkLst>
        </pc:spChg>
        <pc:grpChg chg="add mod">
          <ac:chgData name="Christina Duff" userId="6d2268f0-5948-44f0-9196-357b397b1012" providerId="ADAL" clId="{13BB65AB-8F33-4BE3-B525-42D553F329F8}" dt="2021-03-29T08:25:16.452" v="522" actId="14100"/>
          <ac:grpSpMkLst>
            <pc:docMk/>
            <pc:sldMk cId="3828163070" sldId="258"/>
            <ac:grpSpMk id="27" creationId="{48C0CAA0-3B60-47F1-9F90-F6BD04EF6892}"/>
          </ac:grpSpMkLst>
        </pc:grpChg>
        <pc:picChg chg="add del mod">
          <ac:chgData name="Christina Duff" userId="6d2268f0-5948-44f0-9196-357b397b1012" providerId="ADAL" clId="{13BB65AB-8F33-4BE3-B525-42D553F329F8}" dt="2021-03-29T08:22:27.714" v="477" actId="478"/>
          <ac:picMkLst>
            <pc:docMk/>
            <pc:sldMk cId="3828163070" sldId="258"/>
            <ac:picMk id="2" creationId="{7ACFCC17-7FC9-4A07-920B-AB94AB69664C}"/>
          </ac:picMkLst>
        </pc:picChg>
        <pc:picChg chg="add">
          <ac:chgData name="Christina Duff" userId="6d2268f0-5948-44f0-9196-357b397b1012" providerId="ADAL" clId="{13BB65AB-8F33-4BE3-B525-42D553F329F8}" dt="2021-03-26T14:41:08.373" v="2"/>
          <ac:picMkLst>
            <pc:docMk/>
            <pc:sldMk cId="3828163070" sldId="258"/>
            <ac:picMk id="4" creationId="{56776A2A-22B7-4E8A-B67E-D5F1638B506D}"/>
          </ac:picMkLst>
        </pc:picChg>
        <pc:picChg chg="add mod">
          <ac:chgData name="Christina Duff" userId="6d2268f0-5948-44f0-9196-357b397b1012" providerId="ADAL" clId="{13BB65AB-8F33-4BE3-B525-42D553F329F8}" dt="2021-03-29T08:23:25.346" v="490" actId="1076"/>
          <ac:picMkLst>
            <pc:docMk/>
            <pc:sldMk cId="3828163070" sldId="258"/>
            <ac:picMk id="7" creationId="{CC84EE0B-18FF-45EC-8DE3-08D277B8B690}"/>
          </ac:picMkLst>
        </pc:picChg>
        <pc:picChg chg="add mod">
          <ac:chgData name="Christina Duff" userId="6d2268f0-5948-44f0-9196-357b397b1012" providerId="ADAL" clId="{13BB65AB-8F33-4BE3-B525-42D553F329F8}" dt="2021-03-29T08:24:11.027" v="498" actId="164"/>
          <ac:picMkLst>
            <pc:docMk/>
            <pc:sldMk cId="3828163070" sldId="258"/>
            <ac:picMk id="9" creationId="{C74E6773-FA7F-4490-99C4-F8A75115F687}"/>
          </ac:picMkLst>
        </pc:picChg>
        <pc:picChg chg="add del mod">
          <ac:chgData name="Christina Duff" userId="6d2268f0-5948-44f0-9196-357b397b1012" providerId="ADAL" clId="{13BB65AB-8F33-4BE3-B525-42D553F329F8}" dt="2021-03-29T08:15:02.189" v="369" actId="478"/>
          <ac:picMkLst>
            <pc:docMk/>
            <pc:sldMk cId="3828163070" sldId="258"/>
            <ac:picMk id="11" creationId="{F817CAC3-0660-47D2-8A84-43DB000F8D19}"/>
          </ac:picMkLst>
        </pc:picChg>
        <pc:picChg chg="add mod">
          <ac:chgData name="Christina Duff" userId="6d2268f0-5948-44f0-9196-357b397b1012" providerId="ADAL" clId="{13BB65AB-8F33-4BE3-B525-42D553F329F8}" dt="2021-03-29T08:23:21.074" v="489" actId="1076"/>
          <ac:picMkLst>
            <pc:docMk/>
            <pc:sldMk cId="3828163070" sldId="258"/>
            <ac:picMk id="12" creationId="{E7A6B3DA-831B-4810-AF68-729BF848C7B5}"/>
          </ac:picMkLst>
        </pc:picChg>
        <pc:picChg chg="add mod">
          <ac:chgData name="Christina Duff" userId="6d2268f0-5948-44f0-9196-357b397b1012" providerId="ADAL" clId="{13BB65AB-8F33-4BE3-B525-42D553F329F8}" dt="2021-03-29T08:23:17.030" v="488" actId="1076"/>
          <ac:picMkLst>
            <pc:docMk/>
            <pc:sldMk cId="3828163070" sldId="258"/>
            <ac:picMk id="14" creationId="{99E4EA44-AF26-4A3E-B446-F01D6CE3E585}"/>
          </ac:picMkLst>
        </pc:picChg>
        <pc:picChg chg="add mod">
          <ac:chgData name="Christina Duff" userId="6d2268f0-5948-44f0-9196-357b397b1012" providerId="ADAL" clId="{13BB65AB-8F33-4BE3-B525-42D553F329F8}" dt="2021-03-29T08:23:15.410" v="487" actId="1076"/>
          <ac:picMkLst>
            <pc:docMk/>
            <pc:sldMk cId="3828163070" sldId="258"/>
            <ac:picMk id="16" creationId="{F089E5A7-C60C-40A7-B65F-A7E251D724EC}"/>
          </ac:picMkLst>
        </pc:picChg>
        <pc:picChg chg="add mod">
          <ac:chgData name="Christina Duff" userId="6d2268f0-5948-44f0-9196-357b397b1012" providerId="ADAL" clId="{13BB65AB-8F33-4BE3-B525-42D553F329F8}" dt="2021-03-29T08:23:12.749" v="486" actId="1076"/>
          <ac:picMkLst>
            <pc:docMk/>
            <pc:sldMk cId="3828163070" sldId="258"/>
            <ac:picMk id="18" creationId="{C2D41617-AE3E-40C5-953C-F1711A5973F0}"/>
          </ac:picMkLst>
        </pc:picChg>
        <pc:picChg chg="add mod">
          <ac:chgData name="Christina Duff" userId="6d2268f0-5948-44f0-9196-357b397b1012" providerId="ADAL" clId="{13BB65AB-8F33-4BE3-B525-42D553F329F8}" dt="2021-03-29T08:23:09.437" v="485" actId="1076"/>
          <ac:picMkLst>
            <pc:docMk/>
            <pc:sldMk cId="3828163070" sldId="258"/>
            <ac:picMk id="20" creationId="{C09EBBCD-E110-45BE-9376-08F26A692CBD}"/>
          </ac:picMkLst>
        </pc:picChg>
        <pc:picChg chg="add mod">
          <ac:chgData name="Christina Duff" userId="6d2268f0-5948-44f0-9196-357b397b1012" providerId="ADAL" clId="{13BB65AB-8F33-4BE3-B525-42D553F329F8}" dt="2021-03-29T08:23:06.575" v="484" actId="1076"/>
          <ac:picMkLst>
            <pc:docMk/>
            <pc:sldMk cId="3828163070" sldId="258"/>
            <ac:picMk id="22" creationId="{9CAEC7C8-B198-43B1-890D-818EF8CD8FAF}"/>
          </ac:picMkLst>
        </pc:picChg>
        <pc:picChg chg="add mod">
          <ac:chgData name="Christina Duff" userId="6d2268f0-5948-44f0-9196-357b397b1012" providerId="ADAL" clId="{13BB65AB-8F33-4BE3-B525-42D553F329F8}" dt="2021-03-29T08:23:02.948" v="483" actId="1076"/>
          <ac:picMkLst>
            <pc:docMk/>
            <pc:sldMk cId="3828163070" sldId="258"/>
            <ac:picMk id="24" creationId="{E0ED7062-D7F9-4068-95CE-00546A38F2B3}"/>
          </ac:picMkLst>
        </pc:picChg>
        <pc:picChg chg="add mod">
          <ac:chgData name="Christina Duff" userId="6d2268f0-5948-44f0-9196-357b397b1012" providerId="ADAL" clId="{13BB65AB-8F33-4BE3-B525-42D553F329F8}" dt="2021-03-29T08:23:01.059" v="482" actId="1076"/>
          <ac:picMkLst>
            <pc:docMk/>
            <pc:sldMk cId="3828163070" sldId="258"/>
            <ac:picMk id="26" creationId="{85B56449-EB1C-4041-BC89-E62C3C46244B}"/>
          </ac:picMkLst>
        </pc:picChg>
      </pc:sldChg>
    </pc:docChg>
  </pc:docChgLst>
  <pc:docChgLst>
    <pc:chgData name="Christina Duff" userId="S::cduff@irishheart.ie::6d2268f0-5948-44f0-9196-357b397b1012" providerId="AD" clId="Web-{6F54ED6B-B585-42F8-AAC0-41C038DFEC99}"/>
    <pc:docChg chg="modSld">
      <pc:chgData name="Christina Duff" userId="S::cduff@irishheart.ie::6d2268f0-5948-44f0-9196-357b397b1012" providerId="AD" clId="Web-{6F54ED6B-B585-42F8-AAC0-41C038DFEC99}" dt="2021-04-01T11:42:07.533" v="12" actId="20577"/>
      <pc:docMkLst>
        <pc:docMk/>
      </pc:docMkLst>
      <pc:sldChg chg="delSp modSp">
        <pc:chgData name="Christina Duff" userId="S::cduff@irishheart.ie::6d2268f0-5948-44f0-9196-357b397b1012" providerId="AD" clId="Web-{6F54ED6B-B585-42F8-AAC0-41C038DFEC99}" dt="2021-04-01T11:42:07.533" v="12" actId="20577"/>
        <pc:sldMkLst>
          <pc:docMk/>
          <pc:sldMk cId="3828163070" sldId="258"/>
        </pc:sldMkLst>
        <pc:spChg chg="mod topLvl">
          <ac:chgData name="Christina Duff" userId="S::cduff@irishheart.ie::6d2268f0-5948-44f0-9196-357b397b1012" providerId="AD" clId="Web-{6F54ED6B-B585-42F8-AAC0-41C038DFEC99}" dt="2021-04-01T11:42:07.533" v="12" actId="20577"/>
          <ac:spMkLst>
            <pc:docMk/>
            <pc:sldMk cId="3828163070" sldId="258"/>
            <ac:spMk id="8" creationId="{34E24C2A-EDB3-4CA5-BBCC-D9F1C5F2E4F1}"/>
          </ac:spMkLst>
        </pc:spChg>
        <pc:grpChg chg="del">
          <ac:chgData name="Christina Duff" userId="S::cduff@irishheart.ie::6d2268f0-5948-44f0-9196-357b397b1012" providerId="AD" clId="Web-{6F54ED6B-B585-42F8-AAC0-41C038DFEC99}" dt="2021-04-01T11:41:23.672" v="0"/>
          <ac:grpSpMkLst>
            <pc:docMk/>
            <pc:sldMk cId="3828163070" sldId="258"/>
            <ac:grpSpMk id="27" creationId="{48C0CAA0-3B60-47F1-9F90-F6BD04EF6892}"/>
          </ac:grpSpMkLst>
        </pc:grpChg>
        <pc:picChg chg="del topLvl">
          <ac:chgData name="Christina Duff" userId="S::cduff@irishheart.ie::6d2268f0-5948-44f0-9196-357b397b1012" providerId="AD" clId="Web-{6F54ED6B-B585-42F8-AAC0-41C038DFEC99}" dt="2021-04-01T11:41:26.844" v="1"/>
          <ac:picMkLst>
            <pc:docMk/>
            <pc:sldMk cId="3828163070" sldId="258"/>
            <ac:picMk id="9" creationId="{C74E6773-FA7F-4490-99C4-F8A75115F6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581-615B-4FFF-BC7E-653CF6B82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F18A6-4D02-4209-80DA-E5F1608D7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A5F70-5AFC-4658-BD46-487F91C2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25B87-2BCD-47C2-9369-44BC8B3D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6611-05DF-493D-870E-153773BE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28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7839-B3B2-4BB3-B69B-E091357B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6CB0F-C472-4808-B154-BBD7F33DB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B98DA-DBD6-4A09-917B-40507EA9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D132F-5DA3-4B80-9DF3-6BBDF4BB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8021-9F04-48B4-B301-A9C7C24E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2441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65464-3FA8-43AA-8AD5-76436F2E0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62968-41A0-4EE9-BFEF-D6CC87653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C3E38-2F62-4437-B0C0-ABC1BAE5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ACBCD-8345-4BA8-99C5-E6BB870C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4FA65-97FF-42FB-ACA7-64690C8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381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0AE9B-5D41-468B-9CC5-00E37A03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C45EA-3768-42E8-9703-873EBFF5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DE445-3678-41D2-9012-68BAE333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74682-B8F3-4320-9658-1DA401FD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D2A79-1529-4974-A380-82087471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55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8BB4-A22E-4D7F-9BF4-7BDA742C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2E92A-76E2-452A-B3D4-EAFDF733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26FF0-6432-4C9C-BD15-725F5C12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2A92-C1F1-4950-B8D7-EAB0A674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B26C3-A052-4ACE-AAF0-B5CF2E1B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2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4E6A-A1AD-42E9-8890-F93E67EC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D492-34DA-4116-A36F-B49E9FD15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8754E-B279-4802-A980-C12EAC0C4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DBBA4-5B9C-46FE-88D6-1F3826C0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B2891-1DEA-4E4D-8542-C92BCB5C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81B97-B7AC-4371-B8C5-A57E1533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24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67351-C6F3-4AAE-881C-794ECDC3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DAF4-3AF1-48FC-BC9D-E93C18273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99C3-D1D7-4737-AB81-5C716F34D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5B12B-4787-40BD-942A-037496C4F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867462-5010-458A-8DDF-9553FE9A8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4E84AB-AFA8-4DC6-A2A4-A7D57B88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4E863-8A3F-4946-B6AB-805785BF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C389B-78B3-4002-8E39-A3D0B8CA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53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CD01D-F27B-4C55-8904-CF86CE066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0F736-BB09-4392-8E0F-DC19E2A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C0848-A516-44C6-B998-35A9DCA6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B3164-819B-4B7C-85E2-31C87ED0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708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6F3617-B87A-45E0-B212-DA4F2139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3DD5C-6A8C-48F2-B54C-9B164938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493C6-5015-43CE-923B-73608989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071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7FB4-1CD4-41FA-8788-23510012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33C9-2BD3-48D5-8322-4489F5C7E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7694-0137-46DC-8879-157C84EBD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238F8-3FC2-4817-B424-5BD0276E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EFB53-7A4A-4255-88AD-DECCEC4F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1D250-1485-4008-9A2E-D6F887D3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580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68A3-24BA-4A6C-ABD5-039D71CB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3CFC3-40EC-4F76-ACEE-C2EE3D596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58897-8DC3-4A07-8236-3C860BEB2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10E32-962C-4FF5-BDF7-D1E7A869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674BB-1C30-468E-8A26-E61BE705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E8963-6EAA-48EB-843C-034C14E3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177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6C2516-81E1-4BA6-8CC1-FFF58956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B7C8-B05A-4E7E-94F6-932C9C325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E6DF5-3131-4E11-AF40-1AE491643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BECC0-D387-45C4-837A-18C26648F45C}" type="datetimeFigureOut">
              <a:rPr lang="en-IE" smtClean="0"/>
              <a:t>01/04/2021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73BF8-72FC-485A-A00E-976D8A594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87C7-B69A-455D-B86C-2867849C3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F2A5-4301-4D1F-ADB7-38148BECCC3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99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5" Type="http://schemas.openxmlformats.org/officeDocument/2006/relationships/hyperlink" Target="https://irishheart.ie/publications/animal-moves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open.spotify.com/user/abm2687hhedrjkjx8axj80o5u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76A2A-22B7-4E8A-B67E-D5F1638B5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8107" r="75930" b="44053"/>
          <a:stretch/>
        </p:blipFill>
        <p:spPr>
          <a:xfrm>
            <a:off x="551" y="14068"/>
            <a:ext cx="3062700" cy="1303968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F50C284-100C-4F25-A26A-90373D28DD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55413 w 12192000"/>
              <a:gd name="connsiteY1" fmla="*/ 0 h 6858000"/>
              <a:gd name="connsiteX2" fmla="*/ 866987 w 12192000"/>
              <a:gd name="connsiteY2" fmla="*/ 0 h 6858000"/>
              <a:gd name="connsiteX3" fmla="*/ 1788160 w 12192000"/>
              <a:gd name="connsiteY3" fmla="*/ 0 h 6858000"/>
              <a:gd name="connsiteX4" fmla="*/ 2343573 w 12192000"/>
              <a:gd name="connsiteY4" fmla="*/ 0 h 6858000"/>
              <a:gd name="connsiteX5" fmla="*/ 2898987 w 12192000"/>
              <a:gd name="connsiteY5" fmla="*/ 0 h 6858000"/>
              <a:gd name="connsiteX6" fmla="*/ 3820160 w 12192000"/>
              <a:gd name="connsiteY6" fmla="*/ 0 h 6858000"/>
              <a:gd name="connsiteX7" fmla="*/ 4253653 w 12192000"/>
              <a:gd name="connsiteY7" fmla="*/ 0 h 6858000"/>
              <a:gd name="connsiteX8" fmla="*/ 5174827 w 12192000"/>
              <a:gd name="connsiteY8" fmla="*/ 0 h 6858000"/>
              <a:gd name="connsiteX9" fmla="*/ 6096000 w 12192000"/>
              <a:gd name="connsiteY9" fmla="*/ 0 h 6858000"/>
              <a:gd name="connsiteX10" fmla="*/ 6773333 w 12192000"/>
              <a:gd name="connsiteY10" fmla="*/ 0 h 6858000"/>
              <a:gd name="connsiteX11" fmla="*/ 7694507 w 12192000"/>
              <a:gd name="connsiteY11" fmla="*/ 0 h 6858000"/>
              <a:gd name="connsiteX12" fmla="*/ 8249920 w 12192000"/>
              <a:gd name="connsiteY12" fmla="*/ 0 h 6858000"/>
              <a:gd name="connsiteX13" fmla="*/ 8805333 w 12192000"/>
              <a:gd name="connsiteY13" fmla="*/ 0 h 6858000"/>
              <a:gd name="connsiteX14" fmla="*/ 9604587 w 12192000"/>
              <a:gd name="connsiteY14" fmla="*/ 0 h 6858000"/>
              <a:gd name="connsiteX15" fmla="*/ 10160000 w 12192000"/>
              <a:gd name="connsiteY15" fmla="*/ 0 h 6858000"/>
              <a:gd name="connsiteX16" fmla="*/ 11081173 w 12192000"/>
              <a:gd name="connsiteY16" fmla="*/ 0 h 6858000"/>
              <a:gd name="connsiteX17" fmla="*/ 12192000 w 12192000"/>
              <a:gd name="connsiteY17" fmla="*/ 0 h 6858000"/>
              <a:gd name="connsiteX18" fmla="*/ 12192000 w 12192000"/>
              <a:gd name="connsiteY18" fmla="*/ 685800 h 6858000"/>
              <a:gd name="connsiteX19" fmla="*/ 12192000 w 12192000"/>
              <a:gd name="connsiteY19" fmla="*/ 1440180 h 6858000"/>
              <a:gd name="connsiteX20" fmla="*/ 12192000 w 12192000"/>
              <a:gd name="connsiteY20" fmla="*/ 1920240 h 6858000"/>
              <a:gd name="connsiteX21" fmla="*/ 12192000 w 12192000"/>
              <a:gd name="connsiteY21" fmla="*/ 2468880 h 6858000"/>
              <a:gd name="connsiteX22" fmla="*/ 12192000 w 12192000"/>
              <a:gd name="connsiteY22" fmla="*/ 3223260 h 6858000"/>
              <a:gd name="connsiteX23" fmla="*/ 12192000 w 12192000"/>
              <a:gd name="connsiteY23" fmla="*/ 3840480 h 6858000"/>
              <a:gd name="connsiteX24" fmla="*/ 12192000 w 12192000"/>
              <a:gd name="connsiteY24" fmla="*/ 4389120 h 6858000"/>
              <a:gd name="connsiteX25" fmla="*/ 12192000 w 12192000"/>
              <a:gd name="connsiteY25" fmla="*/ 5143500 h 6858000"/>
              <a:gd name="connsiteX26" fmla="*/ 12192000 w 12192000"/>
              <a:gd name="connsiteY26" fmla="*/ 5829300 h 6858000"/>
              <a:gd name="connsiteX27" fmla="*/ 12192000 w 12192000"/>
              <a:gd name="connsiteY27" fmla="*/ 6858000 h 6858000"/>
              <a:gd name="connsiteX28" fmla="*/ 11270827 w 12192000"/>
              <a:gd name="connsiteY28" fmla="*/ 6858000 h 6858000"/>
              <a:gd name="connsiteX29" fmla="*/ 10471573 w 12192000"/>
              <a:gd name="connsiteY29" fmla="*/ 6858000 h 6858000"/>
              <a:gd name="connsiteX30" fmla="*/ 10038080 w 12192000"/>
              <a:gd name="connsiteY30" fmla="*/ 6858000 h 6858000"/>
              <a:gd name="connsiteX31" fmla="*/ 9238827 w 12192000"/>
              <a:gd name="connsiteY31" fmla="*/ 6858000 h 6858000"/>
              <a:gd name="connsiteX32" fmla="*/ 8927253 w 12192000"/>
              <a:gd name="connsiteY32" fmla="*/ 6858000 h 6858000"/>
              <a:gd name="connsiteX33" fmla="*/ 8128000 w 12192000"/>
              <a:gd name="connsiteY33" fmla="*/ 6858000 h 6858000"/>
              <a:gd name="connsiteX34" fmla="*/ 7694507 w 12192000"/>
              <a:gd name="connsiteY34" fmla="*/ 6858000 h 6858000"/>
              <a:gd name="connsiteX35" fmla="*/ 7382933 w 12192000"/>
              <a:gd name="connsiteY35" fmla="*/ 6858000 h 6858000"/>
              <a:gd name="connsiteX36" fmla="*/ 6949440 w 12192000"/>
              <a:gd name="connsiteY36" fmla="*/ 6858000 h 6858000"/>
              <a:gd name="connsiteX37" fmla="*/ 6150187 w 12192000"/>
              <a:gd name="connsiteY37" fmla="*/ 6858000 h 6858000"/>
              <a:gd name="connsiteX38" fmla="*/ 5716693 w 12192000"/>
              <a:gd name="connsiteY38" fmla="*/ 6858000 h 6858000"/>
              <a:gd name="connsiteX39" fmla="*/ 5405120 w 12192000"/>
              <a:gd name="connsiteY39" fmla="*/ 6858000 h 6858000"/>
              <a:gd name="connsiteX40" fmla="*/ 4971627 w 12192000"/>
              <a:gd name="connsiteY40" fmla="*/ 6858000 h 6858000"/>
              <a:gd name="connsiteX41" fmla="*/ 4416213 w 12192000"/>
              <a:gd name="connsiteY41" fmla="*/ 6858000 h 6858000"/>
              <a:gd name="connsiteX42" fmla="*/ 3738880 w 12192000"/>
              <a:gd name="connsiteY42" fmla="*/ 6858000 h 6858000"/>
              <a:gd name="connsiteX43" fmla="*/ 3305387 w 12192000"/>
              <a:gd name="connsiteY43" fmla="*/ 6858000 h 6858000"/>
              <a:gd name="connsiteX44" fmla="*/ 2384213 w 12192000"/>
              <a:gd name="connsiteY44" fmla="*/ 6858000 h 6858000"/>
              <a:gd name="connsiteX45" fmla="*/ 1706880 w 12192000"/>
              <a:gd name="connsiteY45" fmla="*/ 6858000 h 6858000"/>
              <a:gd name="connsiteX46" fmla="*/ 785707 w 12192000"/>
              <a:gd name="connsiteY46" fmla="*/ 6858000 h 6858000"/>
              <a:gd name="connsiteX47" fmla="*/ 0 w 12192000"/>
              <a:gd name="connsiteY47" fmla="*/ 6858000 h 6858000"/>
              <a:gd name="connsiteX48" fmla="*/ 0 w 12192000"/>
              <a:gd name="connsiteY48" fmla="*/ 6240780 h 6858000"/>
              <a:gd name="connsiteX49" fmla="*/ 0 w 12192000"/>
              <a:gd name="connsiteY49" fmla="*/ 5623560 h 6858000"/>
              <a:gd name="connsiteX50" fmla="*/ 0 w 12192000"/>
              <a:gd name="connsiteY50" fmla="*/ 4869180 h 6858000"/>
              <a:gd name="connsiteX51" fmla="*/ 0 w 12192000"/>
              <a:gd name="connsiteY51" fmla="*/ 4183380 h 6858000"/>
              <a:gd name="connsiteX52" fmla="*/ 0 w 12192000"/>
              <a:gd name="connsiteY52" fmla="*/ 3360420 h 6858000"/>
              <a:gd name="connsiteX53" fmla="*/ 0 w 12192000"/>
              <a:gd name="connsiteY53" fmla="*/ 2537460 h 6858000"/>
              <a:gd name="connsiteX54" fmla="*/ 0 w 12192000"/>
              <a:gd name="connsiteY54" fmla="*/ 1783080 h 6858000"/>
              <a:gd name="connsiteX55" fmla="*/ 0 w 12192000"/>
              <a:gd name="connsiteY55" fmla="*/ 1028700 h 6858000"/>
              <a:gd name="connsiteX56" fmla="*/ 0 w 12192000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2000" h="685800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3650" y="187194"/>
                  <a:pt x="12185901" y="373731"/>
                  <a:pt x="12192000" y="685800"/>
                </a:cubicBezTo>
                <a:cubicBezTo>
                  <a:pt x="12198099" y="997869"/>
                  <a:pt x="12202245" y="1261315"/>
                  <a:pt x="12192000" y="1440180"/>
                </a:cubicBezTo>
                <a:cubicBezTo>
                  <a:pt x="12181755" y="1619045"/>
                  <a:pt x="12210722" y="1689037"/>
                  <a:pt x="12192000" y="1920240"/>
                </a:cubicBezTo>
                <a:cubicBezTo>
                  <a:pt x="12173278" y="2151443"/>
                  <a:pt x="12165787" y="2225200"/>
                  <a:pt x="12192000" y="2468880"/>
                </a:cubicBezTo>
                <a:cubicBezTo>
                  <a:pt x="12218213" y="2712560"/>
                  <a:pt x="12156234" y="2907533"/>
                  <a:pt x="12192000" y="3223260"/>
                </a:cubicBezTo>
                <a:cubicBezTo>
                  <a:pt x="12227766" y="3538987"/>
                  <a:pt x="12220532" y="3706391"/>
                  <a:pt x="12192000" y="3840480"/>
                </a:cubicBezTo>
                <a:cubicBezTo>
                  <a:pt x="12163468" y="3974569"/>
                  <a:pt x="12182895" y="4227469"/>
                  <a:pt x="12192000" y="4389120"/>
                </a:cubicBezTo>
                <a:cubicBezTo>
                  <a:pt x="12201105" y="4550771"/>
                  <a:pt x="12217197" y="4982174"/>
                  <a:pt x="12192000" y="5143500"/>
                </a:cubicBezTo>
                <a:cubicBezTo>
                  <a:pt x="12166803" y="5304826"/>
                  <a:pt x="12207486" y="5569098"/>
                  <a:pt x="12192000" y="5829300"/>
                </a:cubicBezTo>
                <a:cubicBezTo>
                  <a:pt x="12176514" y="6089502"/>
                  <a:pt x="12155856" y="6426803"/>
                  <a:pt x="12192000" y="6858000"/>
                </a:cubicBezTo>
                <a:cubicBezTo>
                  <a:pt x="11976788" y="6828022"/>
                  <a:pt x="11619195" y="6869440"/>
                  <a:pt x="11270827" y="6858000"/>
                </a:cubicBezTo>
                <a:cubicBezTo>
                  <a:pt x="10922459" y="6846560"/>
                  <a:pt x="10696308" y="6853495"/>
                  <a:pt x="10471573" y="6858000"/>
                </a:cubicBezTo>
                <a:cubicBezTo>
                  <a:pt x="10246838" y="6862505"/>
                  <a:pt x="10150744" y="6866516"/>
                  <a:pt x="10038080" y="6858000"/>
                </a:cubicBezTo>
                <a:cubicBezTo>
                  <a:pt x="9925416" y="6849484"/>
                  <a:pt x="9536915" y="6887847"/>
                  <a:pt x="9238827" y="6858000"/>
                </a:cubicBezTo>
                <a:cubicBezTo>
                  <a:pt x="8940739" y="6828153"/>
                  <a:pt x="9034329" y="6857309"/>
                  <a:pt x="8927253" y="6858000"/>
                </a:cubicBezTo>
                <a:cubicBezTo>
                  <a:pt x="8820177" y="6858691"/>
                  <a:pt x="8510534" y="6855974"/>
                  <a:pt x="8128000" y="6858000"/>
                </a:cubicBezTo>
                <a:cubicBezTo>
                  <a:pt x="7745466" y="6860026"/>
                  <a:pt x="7868007" y="6864541"/>
                  <a:pt x="7694507" y="6858000"/>
                </a:cubicBezTo>
                <a:cubicBezTo>
                  <a:pt x="7521007" y="6851459"/>
                  <a:pt x="7501822" y="6848088"/>
                  <a:pt x="7382933" y="6858000"/>
                </a:cubicBezTo>
                <a:cubicBezTo>
                  <a:pt x="7264044" y="6867912"/>
                  <a:pt x="7101363" y="6853022"/>
                  <a:pt x="6949440" y="6858000"/>
                </a:cubicBezTo>
                <a:cubicBezTo>
                  <a:pt x="6797517" y="6862978"/>
                  <a:pt x="6335346" y="6865521"/>
                  <a:pt x="6150187" y="6858000"/>
                </a:cubicBezTo>
                <a:cubicBezTo>
                  <a:pt x="5965028" y="6850479"/>
                  <a:pt x="5909649" y="6853246"/>
                  <a:pt x="5716693" y="6858000"/>
                </a:cubicBezTo>
                <a:cubicBezTo>
                  <a:pt x="5523737" y="6862754"/>
                  <a:pt x="5522280" y="6857436"/>
                  <a:pt x="5405120" y="6858000"/>
                </a:cubicBezTo>
                <a:cubicBezTo>
                  <a:pt x="5287960" y="6858564"/>
                  <a:pt x="5121672" y="6846319"/>
                  <a:pt x="4971627" y="6858000"/>
                </a:cubicBezTo>
                <a:cubicBezTo>
                  <a:pt x="4821582" y="6869681"/>
                  <a:pt x="4647709" y="6870771"/>
                  <a:pt x="4416213" y="6858000"/>
                </a:cubicBezTo>
                <a:cubicBezTo>
                  <a:pt x="4184717" y="6845229"/>
                  <a:pt x="4056779" y="6859739"/>
                  <a:pt x="3738880" y="6858000"/>
                </a:cubicBezTo>
                <a:cubicBezTo>
                  <a:pt x="3420981" y="6856261"/>
                  <a:pt x="3476560" y="6841078"/>
                  <a:pt x="3305387" y="6858000"/>
                </a:cubicBezTo>
                <a:cubicBezTo>
                  <a:pt x="3134214" y="6874922"/>
                  <a:pt x="2666035" y="6857112"/>
                  <a:pt x="2384213" y="6858000"/>
                </a:cubicBezTo>
                <a:cubicBezTo>
                  <a:pt x="2102391" y="6858888"/>
                  <a:pt x="1992506" y="6830477"/>
                  <a:pt x="1706880" y="6858000"/>
                </a:cubicBezTo>
                <a:cubicBezTo>
                  <a:pt x="1421254" y="6885523"/>
                  <a:pt x="1217610" y="6882687"/>
                  <a:pt x="785707" y="6858000"/>
                </a:cubicBezTo>
                <a:cubicBezTo>
                  <a:pt x="353804" y="6833313"/>
                  <a:pt x="324881" y="6852864"/>
                  <a:pt x="0" y="6858000"/>
                </a:cubicBezTo>
                <a:cubicBezTo>
                  <a:pt x="-25416" y="6604625"/>
                  <a:pt x="12215" y="6471402"/>
                  <a:pt x="0" y="6240780"/>
                </a:cubicBezTo>
                <a:cubicBezTo>
                  <a:pt x="-12215" y="6010158"/>
                  <a:pt x="-25747" y="5845582"/>
                  <a:pt x="0" y="5623560"/>
                </a:cubicBezTo>
                <a:cubicBezTo>
                  <a:pt x="25747" y="5401538"/>
                  <a:pt x="4740" y="5121515"/>
                  <a:pt x="0" y="4869180"/>
                </a:cubicBezTo>
                <a:cubicBezTo>
                  <a:pt x="-4740" y="4616845"/>
                  <a:pt x="-15092" y="4326080"/>
                  <a:pt x="0" y="4183380"/>
                </a:cubicBezTo>
                <a:cubicBezTo>
                  <a:pt x="15092" y="4040680"/>
                  <a:pt x="15628" y="3714746"/>
                  <a:pt x="0" y="3360420"/>
                </a:cubicBezTo>
                <a:cubicBezTo>
                  <a:pt x="-15628" y="3006094"/>
                  <a:pt x="34876" y="2744385"/>
                  <a:pt x="0" y="2537460"/>
                </a:cubicBezTo>
                <a:cubicBezTo>
                  <a:pt x="-34876" y="2330535"/>
                  <a:pt x="20558" y="2017328"/>
                  <a:pt x="0" y="1783080"/>
                </a:cubicBezTo>
                <a:cubicBezTo>
                  <a:pt x="-20558" y="1548832"/>
                  <a:pt x="-36462" y="1327547"/>
                  <a:pt x="0" y="1028700"/>
                </a:cubicBezTo>
                <a:cubicBezTo>
                  <a:pt x="36462" y="729853"/>
                  <a:pt x="39997" y="325977"/>
                  <a:pt x="0" y="0"/>
                </a:cubicBezTo>
                <a:close/>
              </a:path>
            </a:pathLst>
          </a:custGeom>
          <a:noFill/>
          <a:ln w="127000">
            <a:solidFill>
              <a:srgbClr val="F2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D1C51-3D1A-4D2E-85ED-F23B33CFB832}"/>
              </a:ext>
            </a:extLst>
          </p:cNvPr>
          <p:cNvSpPr txBox="1"/>
          <p:nvPr/>
        </p:nvSpPr>
        <p:spPr>
          <a:xfrm>
            <a:off x="412354" y="1611648"/>
            <a:ext cx="642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activity can be done standing at desks with chairs pushed in. Ask pupils to ensure that they  have enough space to move their arms and legs.</a:t>
            </a:r>
          </a:p>
          <a:p>
            <a:r>
              <a:rPr lang="en-US" dirty="0"/>
              <a:t>Music to accompany activities can be found on our </a:t>
            </a:r>
            <a:r>
              <a:rPr lang="en-US" dirty="0">
                <a:hlinkClick r:id="rId4"/>
              </a:rPr>
              <a:t>Spotify playlists 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24C2A-EDB3-4CA5-BBCC-D9F1C5F2E4F1}"/>
              </a:ext>
            </a:extLst>
          </p:cNvPr>
          <p:cNvSpPr txBox="1"/>
          <p:nvPr/>
        </p:nvSpPr>
        <p:spPr>
          <a:xfrm>
            <a:off x="630069" y="3207763"/>
            <a:ext cx="5532202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b="1" dirty="0"/>
              <a:t>Animal Moves generator instructions:</a:t>
            </a:r>
          </a:p>
          <a:p>
            <a:pPr marL="342900" indent="-342900">
              <a:buAutoNum type="arabicPeriod"/>
            </a:pPr>
            <a:r>
              <a:rPr lang="en-IE" dirty="0">
                <a:ea typeface="+mn-lt"/>
                <a:cs typeface="+mn-lt"/>
              </a:rPr>
              <a:t>Select ‘Start slideshow from beginning’ (or press F5 key).</a:t>
            </a:r>
            <a:r>
              <a:rPr lang="en-IE" dirty="0">
                <a:cs typeface="Calibri"/>
              </a:rPr>
              <a:t> </a:t>
            </a:r>
            <a:r>
              <a:rPr lang="en-IE" b="1" dirty="0">
                <a:cs typeface="Calibri"/>
              </a:rPr>
              <a:t>This introduction slide will not be visible when </a:t>
            </a:r>
            <a:r>
              <a:rPr lang="en-IE" b="1">
                <a:cs typeface="Calibri"/>
              </a:rPr>
              <a:t>presenting and just the Animal Moves slide will be seen.</a:t>
            </a:r>
            <a:endParaRPr lang="en-IE" dirty="0"/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IE" dirty="0"/>
              <a:t>lick on the animal image to press play, then click again to stop. (Note: The movements are a looping video so you can start and stop as many times as you like.)</a:t>
            </a:r>
          </a:p>
          <a:p>
            <a:pPr marL="342900" indent="-342900">
              <a:buAutoNum type="arabicPeriod"/>
            </a:pPr>
            <a:r>
              <a:rPr lang="en-US" dirty="0"/>
              <a:t>C</a:t>
            </a:r>
            <a:r>
              <a:rPr lang="en-IE" dirty="0" err="1"/>
              <a:t>omplete</a:t>
            </a:r>
            <a:r>
              <a:rPr lang="en-IE" dirty="0"/>
              <a:t> the move of the animal that it stops on.</a:t>
            </a:r>
          </a:p>
          <a:p>
            <a:pPr marL="342900" indent="-342900">
              <a:buAutoNum type="arabicPeriod"/>
            </a:pPr>
            <a:r>
              <a:rPr lang="en-US" dirty="0"/>
              <a:t>Press ‘Esc’ button or spacebar to finish and exit.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6AABB-77D6-41B1-9058-FE82C0B4B479}"/>
              </a:ext>
            </a:extLst>
          </p:cNvPr>
          <p:cNvSpPr txBox="1"/>
          <p:nvPr/>
        </p:nvSpPr>
        <p:spPr>
          <a:xfrm>
            <a:off x="7757029" y="5469921"/>
            <a:ext cx="419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Printable versions of these cards can be found at </a:t>
            </a:r>
            <a:r>
              <a:rPr lang="en-US" dirty="0">
                <a:hlinkClick r:id="rId5"/>
              </a:rPr>
              <a:t>https://irishheart.ie/publications/animal-moves/</a:t>
            </a:r>
            <a:r>
              <a:rPr lang="en-US" dirty="0"/>
              <a:t> 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4EE0B-18FF-45EC-8DE3-08D277B8B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51" y="3729639"/>
            <a:ext cx="935079" cy="1322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6B3DA-831B-4810-AF68-729BF848C7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73" y="3743023"/>
            <a:ext cx="935079" cy="1322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E4EA44-AF26-4A3E-B446-F01D6CE3E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98" y="3743023"/>
            <a:ext cx="935079" cy="13221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89E5A7-C60C-40A7-B65F-A7E251D724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52" y="2130806"/>
            <a:ext cx="935079" cy="13221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D41617-AE3E-40C5-953C-F1711A5973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74" y="2158604"/>
            <a:ext cx="935079" cy="13221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9EBBCD-E110-45BE-9376-08F26A692C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18" y="2158604"/>
            <a:ext cx="935079" cy="13221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AEC7C8-B198-43B1-890D-818EF8CD8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19" y="597059"/>
            <a:ext cx="935079" cy="13221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ED7062-D7F9-4068-95CE-00546A38F2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75" y="597059"/>
            <a:ext cx="935079" cy="13221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B56449-EB1C-4041-BC89-E62C3C4624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53" y="597059"/>
            <a:ext cx="935079" cy="13221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16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nk-dice-template_Animal Moves_white background">
            <a:hlinkClick r:id="" action="ppaction://media"/>
            <a:extLst>
              <a:ext uri="{FF2B5EF4-FFF2-40B4-BE49-F238E27FC236}">
                <a16:creationId xmlns:a16="http://schemas.microsoft.com/office/drawing/2014/main" id="{2DEF6C4A-973B-4EDB-9225-EE6B452AFD8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5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ED07D4E402447BDAED8E8B0F9766B" ma:contentTypeVersion="10" ma:contentTypeDescription="Create a new document." ma:contentTypeScope="" ma:versionID="96e051f929cc8f5d4f8be713c3995cc2">
  <xsd:schema xmlns:xsd="http://www.w3.org/2001/XMLSchema" xmlns:xs="http://www.w3.org/2001/XMLSchema" xmlns:p="http://schemas.microsoft.com/office/2006/metadata/properties" xmlns:ns2="648970e6-7833-45a3-9c7a-7ba72a6a9008" targetNamespace="http://schemas.microsoft.com/office/2006/metadata/properties" ma:root="true" ma:fieldsID="5c5d9f0306bc5ce9cb99027dd5cf0383" ns2:_="">
    <xsd:import namespace="648970e6-7833-45a3-9c7a-7ba72a6a9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970e6-7833-45a3-9c7a-7ba72a6a9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2BB98C-844C-44A8-966D-A6A7A6C39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8970e6-7833-45a3-9c7a-7ba72a6a9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4BD710-B45D-4597-9F2C-400FEA1B8F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56F6A1-FACC-41F5-90ED-7B4E0F27096C}">
  <ds:schemaRefs>
    <ds:schemaRef ds:uri="616c5a3e-b63c-4236-b01a-e1e4eeca99c2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5669a008-2400-46da-bb30-aea73247631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159</Words>
  <Application>Microsoft Office PowerPoint</Application>
  <PresentationFormat>Widescreen</PresentationFormat>
  <Paragraphs>8</Paragraphs>
  <Slides>2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Duff</dc:creator>
  <cp:lastModifiedBy>Christina Duff</cp:lastModifiedBy>
  <cp:revision>8</cp:revision>
  <dcterms:created xsi:type="dcterms:W3CDTF">2021-03-18T16:12:04Z</dcterms:created>
  <dcterms:modified xsi:type="dcterms:W3CDTF">2021-04-01T11:42:11Z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07343526-661C-4216-8F1B-84F3C9A02BE9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0x010100B38ED07D4E402447BDAED8E8B0F9766B</vt:lpwstr>
  </property>
</Properties>
</file>