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9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86256" autoAdjust="0"/>
  </p:normalViewPr>
  <p:slideViewPr>
    <p:cSldViewPr snapToGrid="0">
      <p:cViewPr varScale="1">
        <p:scale>
          <a:sx n="62" d="100"/>
          <a:sy n="62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704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6E916-05C3-455E-8257-F5A9A6FB8EDF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51D51-1634-4BD9-A94B-C007461DA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1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Press ESC to exit the presentation.</a:t>
            </a:r>
          </a:p>
          <a:p>
            <a:endParaRPr lang="en-GB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4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9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324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6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6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355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26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662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Press S</a:t>
            </a:r>
            <a:r>
              <a:rPr lang="en-GB" baseline="0" dirty="0"/>
              <a:t> to pause. Press S again to resume.</a:t>
            </a:r>
          </a:p>
          <a:p>
            <a:r>
              <a:rPr lang="en-GB" baseline="0" dirty="0"/>
              <a:t>Press ESC to exit the presentation.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1D51-1634-4BD9-A94B-C007461DA8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3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 userDrawn="1"/>
        </p:nvSpPr>
        <p:spPr>
          <a:xfrm>
            <a:off x="2856000" y="189000"/>
            <a:ext cx="6480000" cy="6480000"/>
          </a:xfrm>
          <a:prstGeom prst="ellipse">
            <a:avLst/>
          </a:prstGeom>
          <a:solidFill>
            <a:schemeClr val="bg1"/>
          </a:solidFill>
          <a:ln w="1270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0" y="1746250"/>
            <a:ext cx="5080000" cy="33655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000" b="1" baseline="0"/>
            </a:lvl1pPr>
            <a:lvl2pPr marL="457200" indent="0" algn="l">
              <a:buFontTx/>
              <a:buNone/>
              <a:defRPr sz="3200"/>
            </a:lvl2pPr>
            <a:lvl3pPr marL="914400" indent="0" algn="l">
              <a:buFontTx/>
              <a:buNone/>
              <a:defRPr sz="3200"/>
            </a:lvl3pPr>
            <a:lvl4pPr marL="1371600" indent="0" algn="l">
              <a:buFontTx/>
              <a:buNone/>
              <a:defRPr sz="3200"/>
            </a:lvl4pPr>
            <a:lvl5pPr marL="1828800" indent="0" algn="l">
              <a:buFontTx/>
              <a:buNone/>
              <a:defRPr sz="3200"/>
            </a:lvl5pPr>
          </a:lstStyle>
          <a:p>
            <a:pPr lvl="0"/>
            <a:r>
              <a:rPr lang="en-GB" dirty="0"/>
              <a:t>Write your topic here</a:t>
            </a:r>
          </a:p>
        </p:txBody>
      </p:sp>
    </p:spTree>
    <p:extLst>
      <p:ext uri="{BB962C8B-B14F-4D97-AF65-F5344CB8AC3E}">
        <p14:creationId xmlns:p14="http://schemas.microsoft.com/office/powerpoint/2010/main" val="236240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72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6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9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0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6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0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56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0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6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2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39E9-1F81-4CB6-BB91-0920D6B9E878}" type="datetimeFigureOut">
              <a:rPr lang="en-GB" smtClean="0"/>
              <a:t>28/10/2021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3EAB-5B05-465D-B545-8CB2DF24B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4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.spotify.com/user/abm2687hhedrjkjx8axj80o5u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irishheart.ie/bizzybreak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rishheart.ie/publications/active-outdoor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2401EA-40F9-4106-9112-74D55212A7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3" y="0"/>
            <a:ext cx="3572933" cy="165576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A59A14-C98F-4644-BE11-236601E63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017" y="401034"/>
            <a:ext cx="3101355" cy="9680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51595E-E360-4D17-AFEB-F11A74ED6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4225" y="104503"/>
            <a:ext cx="4163342" cy="59070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5B4A4EF-92F5-489C-A2E8-47E5DA9596E5}"/>
              </a:ext>
            </a:extLst>
          </p:cNvPr>
          <p:cNvSpPr txBox="1"/>
          <p:nvPr/>
        </p:nvSpPr>
        <p:spPr>
          <a:xfrm>
            <a:off x="7043373" y="6116054"/>
            <a:ext cx="51486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400" dirty="0"/>
              <a:t>Download the original activity with teachers notes by </a:t>
            </a:r>
            <a:r>
              <a:rPr lang="en-IE" sz="1400" dirty="0">
                <a:hlinkClick r:id="rId6"/>
              </a:rPr>
              <a:t>clicking here</a:t>
            </a:r>
            <a:r>
              <a:rPr lang="en-IE" sz="1400" dirty="0"/>
              <a:t>, or find this and more activities on the full </a:t>
            </a:r>
            <a:r>
              <a:rPr lang="en-IE" sz="1400" dirty="0">
                <a:hlinkClick r:id="rId7"/>
              </a:rPr>
              <a:t>Bizzy Breaks webpage. </a:t>
            </a:r>
            <a:endParaRPr lang="en-IE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E0FF9B-1AE3-44A3-977D-C45B62B7CA31}"/>
              </a:ext>
            </a:extLst>
          </p:cNvPr>
          <p:cNvSpPr txBox="1"/>
          <p:nvPr/>
        </p:nvSpPr>
        <p:spPr>
          <a:xfrm>
            <a:off x="657608" y="1752514"/>
            <a:ext cx="579678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/>
              <a:t>For this activity pupils sit at their chairs.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Music to accompany activities can be found on our </a:t>
            </a:r>
            <a:r>
              <a:rPr lang="en-US" sz="2000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8"/>
              </a:rPr>
              <a:t>Spotify playlists.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IE" sz="2000" dirty="0"/>
          </a:p>
          <a:p>
            <a:endParaRPr lang="en-IE" sz="2000" dirty="0"/>
          </a:p>
          <a:p>
            <a:r>
              <a:rPr lang="en-IE" sz="2000" b="1" dirty="0"/>
              <a:t>Active Outdoors Instructions: 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Select ‘Start slideshow from beginning’ (or press F5 key). </a:t>
            </a:r>
            <a:r>
              <a:rPr lang="en-IE" sz="2000" b="1" dirty="0"/>
              <a:t>This introduction slide will not be visible when presenting</a:t>
            </a:r>
            <a:r>
              <a:rPr lang="en-IE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The slides will rotate until you press the S key. 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Teacher guides pupils in the movement using the teaching notes.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Pupils will remain seated for the full activity.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Press S to pause and S to resume.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Resume the slide show and pick another activity. </a:t>
            </a:r>
          </a:p>
          <a:p>
            <a:pPr marL="342900" indent="-342900">
              <a:buFont typeface="+mj-lt"/>
              <a:buAutoNum type="arabicPeriod"/>
            </a:pPr>
            <a:r>
              <a:rPr lang="en-IE" sz="2000" dirty="0"/>
              <a:t>Press ‘ESC’ button to exit the slideshow.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063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2401EA-40F9-4106-9112-74D55212A7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A59A14-C98F-4644-BE11-236601E63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568CC8-5691-4539-8747-6205413AF8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1262" y="1425375"/>
            <a:ext cx="3727342" cy="44551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48C3681-6C2E-44B3-9500-E18C7CA75086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503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BB2B77DE-F4F5-4F91-B28C-7C8B558B5E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321E0E-A736-4FF5-AA89-96ED4693D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9101" y="1883635"/>
            <a:ext cx="4226434" cy="372985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358A5A-3FBF-484E-A92C-BBBBB3E8A5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1F4966E-549E-4AE2-8188-77E4D24AB0B0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739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2118BEE-92DE-4275-929C-EB245CEBE4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CF2192-7261-4196-AD92-FF64A39C7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4232" y="1675724"/>
            <a:ext cx="4001836" cy="40018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743741-C5DE-4387-8AB4-A166D61CB9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6E9578-0334-4095-8452-191789CA4C45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73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5B278B0-188F-4F4B-8948-383AA85A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E0CF7-F843-47DF-8173-3E23F384E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1553" y="1960112"/>
            <a:ext cx="4064715" cy="34015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2D820A-DEA1-4FCC-B597-0823FFD598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308954-33B5-43E0-9978-BF02A33E8BAF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173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F84A02-7DB6-44A2-9859-69225320F5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807077-405C-489E-B2C5-0FF0975CD3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3770" y="1939104"/>
            <a:ext cx="4018290" cy="34825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E7044A-96DF-4228-8FE8-3F69793BAD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0175DE-DA0C-4124-BFDE-4243D990075C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718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4468315-3241-4E40-AF8A-BD2F4C720B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3167D-1B42-4CF4-ADA1-CC2EDDE12D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64919" y="1332854"/>
            <a:ext cx="3472742" cy="47644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695B7C-8318-4682-B07B-F008C30B38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0AC0A84-B0F9-48F0-B07E-01A4DAEF9428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419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8C576C-65CA-4235-A635-958FCC74C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C4E75-3B4D-42F9-AEE5-3F472C8E4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5114" y="1333296"/>
            <a:ext cx="3537075" cy="49881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F7C02D-A9B5-42A9-BF43-36CC3A3093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8811C3-92FF-4E38-B8C4-1C4C813FF7EE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644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8B12E3-192E-41CD-B54F-ECB72DB406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2" y="0"/>
            <a:ext cx="3411232" cy="15808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816D1D-511A-46F5-B066-3DB7CDB0226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5352CA-28B4-4D6F-89D9-BFAC00F20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09267" y="1353859"/>
            <a:ext cx="3401879" cy="49237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526876-6533-4040-999C-1EFC22557F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3003" y="300397"/>
            <a:ext cx="2818444" cy="8797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CFABFC-F681-44E2-B36B-BD33B24121E0}"/>
              </a:ext>
            </a:extLst>
          </p:cNvPr>
          <p:cNvSpPr/>
          <p:nvPr/>
        </p:nvSpPr>
        <p:spPr>
          <a:xfrm>
            <a:off x="4029559" y="1180143"/>
            <a:ext cx="4324027" cy="4988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879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303</Words>
  <Application>Microsoft Office PowerPoint</Application>
  <PresentationFormat>Widescreen</PresentationFormat>
  <Paragraphs>38</Paragraphs>
  <Slides>9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Scott</dc:creator>
  <cp:lastModifiedBy>Katherine Scott</cp:lastModifiedBy>
  <cp:revision>33</cp:revision>
  <dcterms:created xsi:type="dcterms:W3CDTF">2015-02-03T03:17:39Z</dcterms:created>
  <dcterms:modified xsi:type="dcterms:W3CDTF">2021-10-28T14:01:14Z</dcterms:modified>
</cp:coreProperties>
</file>