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6" r:id="rId5"/>
    <p:sldId id="275" r:id="rId6"/>
    <p:sldId id="272" r:id="rId7"/>
    <p:sldId id="2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aching Notes (Read first)" id="{1C5E4F12-48B2-47A2-8226-122BCBC8C4F7}">
          <p14:sldIdLst>
            <p14:sldId id="276"/>
          </p14:sldIdLst>
        </p14:section>
        <p14:section name="Activity (Slideshow begins)" id="{EE56030B-E1FF-4C71-B74A-A2ADFB90CC0F}">
          <p14:sldIdLst>
            <p14:sldId id="275"/>
            <p14:sldId id="272"/>
            <p14:sldId id="27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erine Scott" initials="KS" lastIdx="35" clrIdx="0">
    <p:extLst>
      <p:ext uri="{19B8F6BF-5375-455C-9EA6-DF929625EA0E}">
        <p15:presenceInfo xmlns:p15="http://schemas.microsoft.com/office/powerpoint/2012/main" userId="S::kscott@irishheart.ie::f0e549f8-a0fc-44e6-8b8d-e5d8813d77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56B87D-B5B8-4EAB-AFEB-3B9FEEF4F428}" v="96" dt="2020-09-24T14:36:34.0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Hickey" userId="S::lhickey@irishheart.ie::38ce3479-65ca-4aa2-8368-bcf5644d9bba" providerId="AD" clId="Web-{8A56B87D-B5B8-4EAB-AFEB-3B9FEEF4F428}"/>
    <pc:docChg chg="modSld">
      <pc:chgData name="Laura Hickey" userId="S::lhickey@irishheart.ie::38ce3479-65ca-4aa2-8368-bcf5644d9bba" providerId="AD" clId="Web-{8A56B87D-B5B8-4EAB-AFEB-3B9FEEF4F428}" dt="2020-09-24T14:36:34.080" v="95"/>
      <pc:docMkLst>
        <pc:docMk/>
      </pc:docMkLst>
      <pc:sldChg chg="modSp">
        <pc:chgData name="Laura Hickey" userId="S::lhickey@irishheart.ie::38ce3479-65ca-4aa2-8368-bcf5644d9bba" providerId="AD" clId="Web-{8A56B87D-B5B8-4EAB-AFEB-3B9FEEF4F428}" dt="2020-09-24T14:36:34.080" v="95"/>
        <pc:sldMkLst>
          <pc:docMk/>
          <pc:sldMk cId="1248358620" sldId="276"/>
        </pc:sldMkLst>
        <pc:spChg chg="mod">
          <ac:chgData name="Laura Hickey" userId="S::lhickey@irishheart.ie::38ce3479-65ca-4aa2-8368-bcf5644d9bba" providerId="AD" clId="Web-{8A56B87D-B5B8-4EAB-AFEB-3B9FEEF4F428}" dt="2020-09-24T14:36:34.080" v="95"/>
          <ac:spMkLst>
            <pc:docMk/>
            <pc:sldMk cId="1248358620" sldId="276"/>
            <ac:spMk id="8" creationId="{4DB54B99-8BAA-4D69-8B04-001305560F3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DDDB8-D01A-4B34-8154-73515F1B54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BF59F99D-1051-40CF-AAF9-4788801D72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422D5379-9EF2-4A6A-9342-130E60AEEC4E}"/>
              </a:ext>
            </a:extLst>
          </p:cNvPr>
          <p:cNvSpPr>
            <a:spLocks noGrp="1"/>
          </p:cNvSpPr>
          <p:nvPr>
            <p:ph type="dt" sz="half" idx="10"/>
          </p:nvPr>
        </p:nvSpPr>
        <p:spPr/>
        <p:txBody>
          <a:bodyPr/>
          <a:lstStyle/>
          <a:p>
            <a:fld id="{980A71C3-76C5-487F-BEC2-16E947D74F2C}" type="datetimeFigureOut">
              <a:rPr lang="en-IE" smtClean="0"/>
              <a:t>25/09/2020</a:t>
            </a:fld>
            <a:endParaRPr lang="en-IE"/>
          </a:p>
        </p:txBody>
      </p:sp>
      <p:sp>
        <p:nvSpPr>
          <p:cNvPr id="5" name="Footer Placeholder 4">
            <a:extLst>
              <a:ext uri="{FF2B5EF4-FFF2-40B4-BE49-F238E27FC236}">
                <a16:creationId xmlns:a16="http://schemas.microsoft.com/office/drawing/2014/main" id="{F3F48E20-CB65-4C75-A6AD-B8B36B80FCF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AD8EFF6-405A-4EC8-BA81-64754B6B3C05}"/>
              </a:ext>
            </a:extLst>
          </p:cNvPr>
          <p:cNvSpPr>
            <a:spLocks noGrp="1"/>
          </p:cNvSpPr>
          <p:nvPr>
            <p:ph type="sldNum" sz="quarter" idx="12"/>
          </p:nvPr>
        </p:nvSpPr>
        <p:spPr/>
        <p:txBody>
          <a:bodyPr/>
          <a:lstStyle/>
          <a:p>
            <a:fld id="{91D0A10B-FC70-429D-8069-BD38EF51A23C}" type="slidenum">
              <a:rPr lang="en-IE" smtClean="0"/>
              <a:t>‹#›</a:t>
            </a:fld>
            <a:endParaRPr lang="en-IE"/>
          </a:p>
        </p:txBody>
      </p:sp>
    </p:spTree>
    <p:extLst>
      <p:ext uri="{BB962C8B-B14F-4D97-AF65-F5344CB8AC3E}">
        <p14:creationId xmlns:p14="http://schemas.microsoft.com/office/powerpoint/2010/main" val="2751731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A923-C1A1-43E5-911E-B04BB127DB6E}"/>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30D7F1F3-664C-4147-8B0F-8A41AD00EE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7A24C8B-0738-4C27-96C8-27506262266C}"/>
              </a:ext>
            </a:extLst>
          </p:cNvPr>
          <p:cNvSpPr>
            <a:spLocks noGrp="1"/>
          </p:cNvSpPr>
          <p:nvPr>
            <p:ph type="dt" sz="half" idx="10"/>
          </p:nvPr>
        </p:nvSpPr>
        <p:spPr/>
        <p:txBody>
          <a:bodyPr/>
          <a:lstStyle/>
          <a:p>
            <a:fld id="{980A71C3-76C5-487F-BEC2-16E947D74F2C}" type="datetimeFigureOut">
              <a:rPr lang="en-IE" smtClean="0"/>
              <a:t>25/09/2020</a:t>
            </a:fld>
            <a:endParaRPr lang="en-IE"/>
          </a:p>
        </p:txBody>
      </p:sp>
      <p:sp>
        <p:nvSpPr>
          <p:cNvPr id="5" name="Footer Placeholder 4">
            <a:extLst>
              <a:ext uri="{FF2B5EF4-FFF2-40B4-BE49-F238E27FC236}">
                <a16:creationId xmlns:a16="http://schemas.microsoft.com/office/drawing/2014/main" id="{D33412BB-5820-420D-BE1E-CEC0E12ECC2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2BB2AA8-D6AF-4DF1-ACBC-F60C9FBAF339}"/>
              </a:ext>
            </a:extLst>
          </p:cNvPr>
          <p:cNvSpPr>
            <a:spLocks noGrp="1"/>
          </p:cNvSpPr>
          <p:nvPr>
            <p:ph type="sldNum" sz="quarter" idx="12"/>
          </p:nvPr>
        </p:nvSpPr>
        <p:spPr/>
        <p:txBody>
          <a:bodyPr/>
          <a:lstStyle/>
          <a:p>
            <a:fld id="{91D0A10B-FC70-429D-8069-BD38EF51A23C}" type="slidenum">
              <a:rPr lang="en-IE" smtClean="0"/>
              <a:t>‹#›</a:t>
            </a:fld>
            <a:endParaRPr lang="en-IE"/>
          </a:p>
        </p:txBody>
      </p:sp>
    </p:spTree>
    <p:extLst>
      <p:ext uri="{BB962C8B-B14F-4D97-AF65-F5344CB8AC3E}">
        <p14:creationId xmlns:p14="http://schemas.microsoft.com/office/powerpoint/2010/main" val="312046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D536F2-BEBF-4EBA-9314-1CD08C40EB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8FDF5F44-7790-4180-BC5F-EAA34EFAB2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B9E2CE9-A7F0-42FF-96D5-B473622FAA45}"/>
              </a:ext>
            </a:extLst>
          </p:cNvPr>
          <p:cNvSpPr>
            <a:spLocks noGrp="1"/>
          </p:cNvSpPr>
          <p:nvPr>
            <p:ph type="dt" sz="half" idx="10"/>
          </p:nvPr>
        </p:nvSpPr>
        <p:spPr/>
        <p:txBody>
          <a:bodyPr/>
          <a:lstStyle/>
          <a:p>
            <a:fld id="{980A71C3-76C5-487F-BEC2-16E947D74F2C}" type="datetimeFigureOut">
              <a:rPr lang="en-IE" smtClean="0"/>
              <a:t>25/09/2020</a:t>
            </a:fld>
            <a:endParaRPr lang="en-IE"/>
          </a:p>
        </p:txBody>
      </p:sp>
      <p:sp>
        <p:nvSpPr>
          <p:cNvPr id="5" name="Footer Placeholder 4">
            <a:extLst>
              <a:ext uri="{FF2B5EF4-FFF2-40B4-BE49-F238E27FC236}">
                <a16:creationId xmlns:a16="http://schemas.microsoft.com/office/drawing/2014/main" id="{9D540362-0065-4A00-8DBE-20CE896D8AB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B26A0FB-D48C-4AD2-91F0-27086291A9FF}"/>
              </a:ext>
            </a:extLst>
          </p:cNvPr>
          <p:cNvSpPr>
            <a:spLocks noGrp="1"/>
          </p:cNvSpPr>
          <p:nvPr>
            <p:ph type="sldNum" sz="quarter" idx="12"/>
          </p:nvPr>
        </p:nvSpPr>
        <p:spPr/>
        <p:txBody>
          <a:bodyPr/>
          <a:lstStyle/>
          <a:p>
            <a:fld id="{91D0A10B-FC70-429D-8069-BD38EF51A23C}" type="slidenum">
              <a:rPr lang="en-IE" smtClean="0"/>
              <a:t>‹#›</a:t>
            </a:fld>
            <a:endParaRPr lang="en-IE"/>
          </a:p>
        </p:txBody>
      </p:sp>
    </p:spTree>
    <p:extLst>
      <p:ext uri="{BB962C8B-B14F-4D97-AF65-F5344CB8AC3E}">
        <p14:creationId xmlns:p14="http://schemas.microsoft.com/office/powerpoint/2010/main" val="193503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005F0-02B6-46E0-96A0-A53F3DCCE921}"/>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C1AD459-C6EA-47CF-9D89-2C3CE0FC50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3F6A284-54AE-49B2-A77B-57AB1368D375}"/>
              </a:ext>
            </a:extLst>
          </p:cNvPr>
          <p:cNvSpPr>
            <a:spLocks noGrp="1"/>
          </p:cNvSpPr>
          <p:nvPr>
            <p:ph type="dt" sz="half" idx="10"/>
          </p:nvPr>
        </p:nvSpPr>
        <p:spPr/>
        <p:txBody>
          <a:bodyPr/>
          <a:lstStyle/>
          <a:p>
            <a:fld id="{980A71C3-76C5-487F-BEC2-16E947D74F2C}" type="datetimeFigureOut">
              <a:rPr lang="en-IE" smtClean="0"/>
              <a:t>25/09/2020</a:t>
            </a:fld>
            <a:endParaRPr lang="en-IE"/>
          </a:p>
        </p:txBody>
      </p:sp>
      <p:sp>
        <p:nvSpPr>
          <p:cNvPr id="5" name="Footer Placeholder 4">
            <a:extLst>
              <a:ext uri="{FF2B5EF4-FFF2-40B4-BE49-F238E27FC236}">
                <a16:creationId xmlns:a16="http://schemas.microsoft.com/office/drawing/2014/main" id="{352EA476-2AD7-4AE7-8551-30ADDEFB733F}"/>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4618E88-DFFF-4C7E-8278-E39BE2439A1E}"/>
              </a:ext>
            </a:extLst>
          </p:cNvPr>
          <p:cNvSpPr>
            <a:spLocks noGrp="1"/>
          </p:cNvSpPr>
          <p:nvPr>
            <p:ph type="sldNum" sz="quarter" idx="12"/>
          </p:nvPr>
        </p:nvSpPr>
        <p:spPr/>
        <p:txBody>
          <a:bodyPr/>
          <a:lstStyle/>
          <a:p>
            <a:fld id="{91D0A10B-FC70-429D-8069-BD38EF51A23C}" type="slidenum">
              <a:rPr lang="en-IE" smtClean="0"/>
              <a:t>‹#›</a:t>
            </a:fld>
            <a:endParaRPr lang="en-IE"/>
          </a:p>
        </p:txBody>
      </p:sp>
    </p:spTree>
    <p:extLst>
      <p:ext uri="{BB962C8B-B14F-4D97-AF65-F5344CB8AC3E}">
        <p14:creationId xmlns:p14="http://schemas.microsoft.com/office/powerpoint/2010/main" val="2220321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E4910-EF76-4575-83B9-08F3FFCD8C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81A8672E-E7F4-454A-8C25-570491834E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9FCEA5-9421-4D07-8373-930E77845B9E}"/>
              </a:ext>
            </a:extLst>
          </p:cNvPr>
          <p:cNvSpPr>
            <a:spLocks noGrp="1"/>
          </p:cNvSpPr>
          <p:nvPr>
            <p:ph type="dt" sz="half" idx="10"/>
          </p:nvPr>
        </p:nvSpPr>
        <p:spPr/>
        <p:txBody>
          <a:bodyPr/>
          <a:lstStyle/>
          <a:p>
            <a:fld id="{980A71C3-76C5-487F-BEC2-16E947D74F2C}" type="datetimeFigureOut">
              <a:rPr lang="en-IE" smtClean="0"/>
              <a:t>25/09/2020</a:t>
            </a:fld>
            <a:endParaRPr lang="en-IE"/>
          </a:p>
        </p:txBody>
      </p:sp>
      <p:sp>
        <p:nvSpPr>
          <p:cNvPr id="5" name="Footer Placeholder 4">
            <a:extLst>
              <a:ext uri="{FF2B5EF4-FFF2-40B4-BE49-F238E27FC236}">
                <a16:creationId xmlns:a16="http://schemas.microsoft.com/office/drawing/2014/main" id="{005DC27E-7023-4151-AC9C-6E203768ACE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22ED894-24A3-4955-89BF-E5671ABEF8BD}"/>
              </a:ext>
            </a:extLst>
          </p:cNvPr>
          <p:cNvSpPr>
            <a:spLocks noGrp="1"/>
          </p:cNvSpPr>
          <p:nvPr>
            <p:ph type="sldNum" sz="quarter" idx="12"/>
          </p:nvPr>
        </p:nvSpPr>
        <p:spPr/>
        <p:txBody>
          <a:bodyPr/>
          <a:lstStyle/>
          <a:p>
            <a:fld id="{91D0A10B-FC70-429D-8069-BD38EF51A23C}" type="slidenum">
              <a:rPr lang="en-IE" smtClean="0"/>
              <a:t>‹#›</a:t>
            </a:fld>
            <a:endParaRPr lang="en-IE"/>
          </a:p>
        </p:txBody>
      </p:sp>
    </p:spTree>
    <p:extLst>
      <p:ext uri="{BB962C8B-B14F-4D97-AF65-F5344CB8AC3E}">
        <p14:creationId xmlns:p14="http://schemas.microsoft.com/office/powerpoint/2010/main" val="3046239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08BD3-0D05-4A37-81C8-F8FAA5A14966}"/>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64E674DB-CF7F-43DD-9D14-86E2F5E5B5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D9D9D1BF-2FD0-4A27-99AB-ACF2092CCA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822E4A7A-5DCE-4D66-B530-C2AB21579BD4}"/>
              </a:ext>
            </a:extLst>
          </p:cNvPr>
          <p:cNvSpPr>
            <a:spLocks noGrp="1"/>
          </p:cNvSpPr>
          <p:nvPr>
            <p:ph type="dt" sz="half" idx="10"/>
          </p:nvPr>
        </p:nvSpPr>
        <p:spPr/>
        <p:txBody>
          <a:bodyPr/>
          <a:lstStyle/>
          <a:p>
            <a:fld id="{980A71C3-76C5-487F-BEC2-16E947D74F2C}" type="datetimeFigureOut">
              <a:rPr lang="en-IE" smtClean="0"/>
              <a:t>25/09/2020</a:t>
            </a:fld>
            <a:endParaRPr lang="en-IE"/>
          </a:p>
        </p:txBody>
      </p:sp>
      <p:sp>
        <p:nvSpPr>
          <p:cNvPr id="6" name="Footer Placeholder 5">
            <a:extLst>
              <a:ext uri="{FF2B5EF4-FFF2-40B4-BE49-F238E27FC236}">
                <a16:creationId xmlns:a16="http://schemas.microsoft.com/office/drawing/2014/main" id="{D77AC1A1-70DF-4CC9-BC86-4BD383C8E98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114106D4-5644-47E7-9F87-F839E27EEFDF}"/>
              </a:ext>
            </a:extLst>
          </p:cNvPr>
          <p:cNvSpPr>
            <a:spLocks noGrp="1"/>
          </p:cNvSpPr>
          <p:nvPr>
            <p:ph type="sldNum" sz="quarter" idx="12"/>
          </p:nvPr>
        </p:nvSpPr>
        <p:spPr/>
        <p:txBody>
          <a:bodyPr/>
          <a:lstStyle/>
          <a:p>
            <a:fld id="{91D0A10B-FC70-429D-8069-BD38EF51A23C}" type="slidenum">
              <a:rPr lang="en-IE" smtClean="0"/>
              <a:t>‹#›</a:t>
            </a:fld>
            <a:endParaRPr lang="en-IE"/>
          </a:p>
        </p:txBody>
      </p:sp>
    </p:spTree>
    <p:extLst>
      <p:ext uri="{BB962C8B-B14F-4D97-AF65-F5344CB8AC3E}">
        <p14:creationId xmlns:p14="http://schemas.microsoft.com/office/powerpoint/2010/main" val="846035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7335-57BA-4D37-A85B-A4C13690B0EE}"/>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4457D638-280A-4B64-BCD8-9BA31D5C5C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6026D5-2C1E-4C6E-99BB-A70C7E7F34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90D400D9-F434-4405-B871-5E71251E63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7EF1CA-9233-418B-8C4C-35F447B464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1727BE64-07F9-47CF-B578-2918201D87AB}"/>
              </a:ext>
            </a:extLst>
          </p:cNvPr>
          <p:cNvSpPr>
            <a:spLocks noGrp="1"/>
          </p:cNvSpPr>
          <p:nvPr>
            <p:ph type="dt" sz="half" idx="10"/>
          </p:nvPr>
        </p:nvSpPr>
        <p:spPr/>
        <p:txBody>
          <a:bodyPr/>
          <a:lstStyle/>
          <a:p>
            <a:fld id="{980A71C3-76C5-487F-BEC2-16E947D74F2C}" type="datetimeFigureOut">
              <a:rPr lang="en-IE" smtClean="0"/>
              <a:t>25/09/2020</a:t>
            </a:fld>
            <a:endParaRPr lang="en-IE"/>
          </a:p>
        </p:txBody>
      </p:sp>
      <p:sp>
        <p:nvSpPr>
          <p:cNvPr id="8" name="Footer Placeholder 7">
            <a:extLst>
              <a:ext uri="{FF2B5EF4-FFF2-40B4-BE49-F238E27FC236}">
                <a16:creationId xmlns:a16="http://schemas.microsoft.com/office/drawing/2014/main" id="{35937BFD-5EE9-4296-9730-B229DA9B2788}"/>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FF49ACE5-0B9F-46C3-9290-4EE194A116DC}"/>
              </a:ext>
            </a:extLst>
          </p:cNvPr>
          <p:cNvSpPr>
            <a:spLocks noGrp="1"/>
          </p:cNvSpPr>
          <p:nvPr>
            <p:ph type="sldNum" sz="quarter" idx="12"/>
          </p:nvPr>
        </p:nvSpPr>
        <p:spPr/>
        <p:txBody>
          <a:bodyPr/>
          <a:lstStyle/>
          <a:p>
            <a:fld id="{91D0A10B-FC70-429D-8069-BD38EF51A23C}" type="slidenum">
              <a:rPr lang="en-IE" smtClean="0"/>
              <a:t>‹#›</a:t>
            </a:fld>
            <a:endParaRPr lang="en-IE"/>
          </a:p>
        </p:txBody>
      </p:sp>
    </p:spTree>
    <p:extLst>
      <p:ext uri="{BB962C8B-B14F-4D97-AF65-F5344CB8AC3E}">
        <p14:creationId xmlns:p14="http://schemas.microsoft.com/office/powerpoint/2010/main" val="2196175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6574-E8AD-455C-8656-1023007E522D}"/>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AF8185DC-0885-4A92-BFDD-652FD3080B63}"/>
              </a:ext>
            </a:extLst>
          </p:cNvPr>
          <p:cNvSpPr>
            <a:spLocks noGrp="1"/>
          </p:cNvSpPr>
          <p:nvPr>
            <p:ph type="dt" sz="half" idx="10"/>
          </p:nvPr>
        </p:nvSpPr>
        <p:spPr/>
        <p:txBody>
          <a:bodyPr/>
          <a:lstStyle/>
          <a:p>
            <a:fld id="{980A71C3-76C5-487F-BEC2-16E947D74F2C}" type="datetimeFigureOut">
              <a:rPr lang="en-IE" smtClean="0"/>
              <a:t>25/09/2020</a:t>
            </a:fld>
            <a:endParaRPr lang="en-IE"/>
          </a:p>
        </p:txBody>
      </p:sp>
      <p:sp>
        <p:nvSpPr>
          <p:cNvPr id="4" name="Footer Placeholder 3">
            <a:extLst>
              <a:ext uri="{FF2B5EF4-FFF2-40B4-BE49-F238E27FC236}">
                <a16:creationId xmlns:a16="http://schemas.microsoft.com/office/drawing/2014/main" id="{1A79E15D-08B2-4F26-938A-15AAB250DA15}"/>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481E2460-9303-41B1-9E26-B4D9E614137F}"/>
              </a:ext>
            </a:extLst>
          </p:cNvPr>
          <p:cNvSpPr>
            <a:spLocks noGrp="1"/>
          </p:cNvSpPr>
          <p:nvPr>
            <p:ph type="sldNum" sz="quarter" idx="12"/>
          </p:nvPr>
        </p:nvSpPr>
        <p:spPr/>
        <p:txBody>
          <a:bodyPr/>
          <a:lstStyle/>
          <a:p>
            <a:fld id="{91D0A10B-FC70-429D-8069-BD38EF51A23C}" type="slidenum">
              <a:rPr lang="en-IE" smtClean="0"/>
              <a:t>‹#›</a:t>
            </a:fld>
            <a:endParaRPr lang="en-IE"/>
          </a:p>
        </p:txBody>
      </p:sp>
    </p:spTree>
    <p:extLst>
      <p:ext uri="{BB962C8B-B14F-4D97-AF65-F5344CB8AC3E}">
        <p14:creationId xmlns:p14="http://schemas.microsoft.com/office/powerpoint/2010/main" val="3266246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9BB8A9-5FF4-410D-8768-E7C3F499D6F0}"/>
              </a:ext>
            </a:extLst>
          </p:cNvPr>
          <p:cNvSpPr>
            <a:spLocks noGrp="1"/>
          </p:cNvSpPr>
          <p:nvPr>
            <p:ph type="dt" sz="half" idx="10"/>
          </p:nvPr>
        </p:nvSpPr>
        <p:spPr/>
        <p:txBody>
          <a:bodyPr/>
          <a:lstStyle/>
          <a:p>
            <a:fld id="{980A71C3-76C5-487F-BEC2-16E947D74F2C}" type="datetimeFigureOut">
              <a:rPr lang="en-IE" smtClean="0"/>
              <a:t>25/09/2020</a:t>
            </a:fld>
            <a:endParaRPr lang="en-IE"/>
          </a:p>
        </p:txBody>
      </p:sp>
      <p:sp>
        <p:nvSpPr>
          <p:cNvPr id="3" name="Footer Placeholder 2">
            <a:extLst>
              <a:ext uri="{FF2B5EF4-FFF2-40B4-BE49-F238E27FC236}">
                <a16:creationId xmlns:a16="http://schemas.microsoft.com/office/drawing/2014/main" id="{65D87785-AE21-4D73-9362-0A9AF9903382}"/>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E8BF7F45-BF78-40F0-9773-B96C7939AB34}"/>
              </a:ext>
            </a:extLst>
          </p:cNvPr>
          <p:cNvSpPr>
            <a:spLocks noGrp="1"/>
          </p:cNvSpPr>
          <p:nvPr>
            <p:ph type="sldNum" sz="quarter" idx="12"/>
          </p:nvPr>
        </p:nvSpPr>
        <p:spPr/>
        <p:txBody>
          <a:bodyPr/>
          <a:lstStyle/>
          <a:p>
            <a:fld id="{91D0A10B-FC70-429D-8069-BD38EF51A23C}" type="slidenum">
              <a:rPr lang="en-IE" smtClean="0"/>
              <a:t>‹#›</a:t>
            </a:fld>
            <a:endParaRPr lang="en-IE"/>
          </a:p>
        </p:txBody>
      </p:sp>
    </p:spTree>
    <p:extLst>
      <p:ext uri="{BB962C8B-B14F-4D97-AF65-F5344CB8AC3E}">
        <p14:creationId xmlns:p14="http://schemas.microsoft.com/office/powerpoint/2010/main" val="2709552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3003-78F6-4BF3-B485-5092EFFC9E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6ED7E5EB-09F5-4F6F-B92D-58A3F43433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FC235AA6-F7BC-4046-ADE0-BCE4C96967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350AC7-F3B2-47B0-BEDB-989B7A727E71}"/>
              </a:ext>
            </a:extLst>
          </p:cNvPr>
          <p:cNvSpPr>
            <a:spLocks noGrp="1"/>
          </p:cNvSpPr>
          <p:nvPr>
            <p:ph type="dt" sz="half" idx="10"/>
          </p:nvPr>
        </p:nvSpPr>
        <p:spPr/>
        <p:txBody>
          <a:bodyPr/>
          <a:lstStyle/>
          <a:p>
            <a:fld id="{980A71C3-76C5-487F-BEC2-16E947D74F2C}" type="datetimeFigureOut">
              <a:rPr lang="en-IE" smtClean="0"/>
              <a:t>25/09/2020</a:t>
            </a:fld>
            <a:endParaRPr lang="en-IE"/>
          </a:p>
        </p:txBody>
      </p:sp>
      <p:sp>
        <p:nvSpPr>
          <p:cNvPr id="6" name="Footer Placeholder 5">
            <a:extLst>
              <a:ext uri="{FF2B5EF4-FFF2-40B4-BE49-F238E27FC236}">
                <a16:creationId xmlns:a16="http://schemas.microsoft.com/office/drawing/2014/main" id="{9A2231AB-EC38-4A36-81EC-5DA56CA6DDE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1C62118-5B24-459C-84D1-0B68D4160B59}"/>
              </a:ext>
            </a:extLst>
          </p:cNvPr>
          <p:cNvSpPr>
            <a:spLocks noGrp="1"/>
          </p:cNvSpPr>
          <p:nvPr>
            <p:ph type="sldNum" sz="quarter" idx="12"/>
          </p:nvPr>
        </p:nvSpPr>
        <p:spPr/>
        <p:txBody>
          <a:bodyPr/>
          <a:lstStyle/>
          <a:p>
            <a:fld id="{91D0A10B-FC70-429D-8069-BD38EF51A23C}" type="slidenum">
              <a:rPr lang="en-IE" smtClean="0"/>
              <a:t>‹#›</a:t>
            </a:fld>
            <a:endParaRPr lang="en-IE"/>
          </a:p>
        </p:txBody>
      </p:sp>
    </p:spTree>
    <p:extLst>
      <p:ext uri="{BB962C8B-B14F-4D97-AF65-F5344CB8AC3E}">
        <p14:creationId xmlns:p14="http://schemas.microsoft.com/office/powerpoint/2010/main" val="3545296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8EFAD-B9A1-4333-BE03-839FABE03A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1C414568-D421-4043-B413-A42B7E2991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FD7FE1B5-0BC3-404F-A39C-1F9E04570C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924C44-BF3D-4E12-AF3F-C8A4AE2B15DF}"/>
              </a:ext>
            </a:extLst>
          </p:cNvPr>
          <p:cNvSpPr>
            <a:spLocks noGrp="1"/>
          </p:cNvSpPr>
          <p:nvPr>
            <p:ph type="dt" sz="half" idx="10"/>
          </p:nvPr>
        </p:nvSpPr>
        <p:spPr/>
        <p:txBody>
          <a:bodyPr/>
          <a:lstStyle/>
          <a:p>
            <a:fld id="{980A71C3-76C5-487F-BEC2-16E947D74F2C}" type="datetimeFigureOut">
              <a:rPr lang="en-IE" smtClean="0"/>
              <a:t>25/09/2020</a:t>
            </a:fld>
            <a:endParaRPr lang="en-IE"/>
          </a:p>
        </p:txBody>
      </p:sp>
      <p:sp>
        <p:nvSpPr>
          <p:cNvPr id="6" name="Footer Placeholder 5">
            <a:extLst>
              <a:ext uri="{FF2B5EF4-FFF2-40B4-BE49-F238E27FC236}">
                <a16:creationId xmlns:a16="http://schemas.microsoft.com/office/drawing/2014/main" id="{00E268CE-3456-4587-86C6-664BBB632CC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327D20F-F266-4F7E-980A-3DEAD922EBA8}"/>
              </a:ext>
            </a:extLst>
          </p:cNvPr>
          <p:cNvSpPr>
            <a:spLocks noGrp="1"/>
          </p:cNvSpPr>
          <p:nvPr>
            <p:ph type="sldNum" sz="quarter" idx="12"/>
          </p:nvPr>
        </p:nvSpPr>
        <p:spPr/>
        <p:txBody>
          <a:bodyPr/>
          <a:lstStyle/>
          <a:p>
            <a:fld id="{91D0A10B-FC70-429D-8069-BD38EF51A23C}" type="slidenum">
              <a:rPr lang="en-IE" smtClean="0"/>
              <a:t>‹#›</a:t>
            </a:fld>
            <a:endParaRPr lang="en-IE"/>
          </a:p>
        </p:txBody>
      </p:sp>
    </p:spTree>
    <p:extLst>
      <p:ext uri="{BB962C8B-B14F-4D97-AF65-F5344CB8AC3E}">
        <p14:creationId xmlns:p14="http://schemas.microsoft.com/office/powerpoint/2010/main" val="4279203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9888FB-47C9-4F97-A7F7-770651B5B6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9DBADB55-EC18-425B-8714-D7B4A07D59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F2C0B7F-4008-42F4-8425-B6D6643FCF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A71C3-76C5-487F-BEC2-16E947D74F2C}" type="datetimeFigureOut">
              <a:rPr lang="en-IE" smtClean="0"/>
              <a:t>25/09/2020</a:t>
            </a:fld>
            <a:endParaRPr lang="en-IE"/>
          </a:p>
        </p:txBody>
      </p:sp>
      <p:sp>
        <p:nvSpPr>
          <p:cNvPr id="5" name="Footer Placeholder 4">
            <a:extLst>
              <a:ext uri="{FF2B5EF4-FFF2-40B4-BE49-F238E27FC236}">
                <a16:creationId xmlns:a16="http://schemas.microsoft.com/office/drawing/2014/main" id="{96EE0403-B270-42C8-B3C2-45D7502D48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C25FA49C-DB7D-41A1-BD95-754E165C82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0A10B-FC70-429D-8069-BD38EF51A23C}" type="slidenum">
              <a:rPr lang="en-IE" smtClean="0"/>
              <a:t>‹#›</a:t>
            </a:fld>
            <a:endParaRPr lang="en-IE"/>
          </a:p>
        </p:txBody>
      </p:sp>
    </p:spTree>
    <p:extLst>
      <p:ext uri="{BB962C8B-B14F-4D97-AF65-F5344CB8AC3E}">
        <p14:creationId xmlns:p14="http://schemas.microsoft.com/office/powerpoint/2010/main" val="1704520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 name="Picture 6" descr="A picture containing drawing&#10;&#10;Description automatically generated">
            <a:extLst>
              <a:ext uri="{FF2B5EF4-FFF2-40B4-BE49-F238E27FC236}">
                <a16:creationId xmlns:a16="http://schemas.microsoft.com/office/drawing/2014/main" id="{F189F963-A8F8-42F8-838D-9AD5A456CC70}"/>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1" y="-55562"/>
            <a:ext cx="3267855" cy="1514383"/>
          </a:xfrm>
          <a:prstGeom prst="rect">
            <a:avLst/>
          </a:prstGeom>
        </p:spPr>
      </p:pic>
      <p:sp>
        <p:nvSpPr>
          <p:cNvPr id="5" name="Rectangle 4">
            <a:extLst>
              <a:ext uri="{FF2B5EF4-FFF2-40B4-BE49-F238E27FC236}">
                <a16:creationId xmlns:a16="http://schemas.microsoft.com/office/drawing/2014/main" id="{DDF51052-4772-4FB0-BB25-269097FC566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Title 19">
            <a:extLst>
              <a:ext uri="{FF2B5EF4-FFF2-40B4-BE49-F238E27FC236}">
                <a16:creationId xmlns:a16="http://schemas.microsoft.com/office/drawing/2014/main" id="{4DB54B99-8BAA-4D69-8B04-001305560F3B}"/>
              </a:ext>
            </a:extLst>
          </p:cNvPr>
          <p:cNvSpPr txBox="1">
            <a:spLocks/>
          </p:cNvSpPr>
          <p:nvPr/>
        </p:nvSpPr>
        <p:spPr>
          <a:xfrm>
            <a:off x="136759" y="3086847"/>
            <a:ext cx="11595653" cy="416471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500" b="1" dirty="0"/>
              <a:t>Curriculum Links</a:t>
            </a:r>
            <a:br>
              <a:rPr lang="en-US" sz="1500" dirty="0"/>
            </a:br>
            <a:r>
              <a:rPr lang="en-US" sz="1500" b="1" dirty="0">
                <a:solidFill>
                  <a:srgbClr val="FF0000"/>
                </a:solidFill>
              </a:rPr>
              <a:t>SPHE -</a:t>
            </a:r>
            <a:r>
              <a:rPr lang="en-US" sz="1500" dirty="0"/>
              <a:t> </a:t>
            </a:r>
            <a:r>
              <a:rPr lang="en-US" sz="1500" b="1" dirty="0"/>
              <a:t>Strand</a:t>
            </a:r>
            <a:r>
              <a:rPr lang="en-US" sz="1500" dirty="0"/>
              <a:t>: Myself </a:t>
            </a:r>
            <a:r>
              <a:rPr lang="en-US" sz="1500" b="1" dirty="0"/>
              <a:t>Strand Unit</a:t>
            </a:r>
            <a:r>
              <a:rPr lang="en-US" sz="1500" dirty="0"/>
              <a:t>: Taking Care of my Body</a:t>
            </a:r>
            <a:br>
              <a:rPr lang="en-US" sz="1500" dirty="0"/>
            </a:br>
            <a:r>
              <a:rPr lang="en-US" sz="1500" b="1" dirty="0">
                <a:solidFill>
                  <a:srgbClr val="FF0000"/>
                </a:solidFill>
              </a:rPr>
              <a:t>Mathematics - </a:t>
            </a:r>
            <a:r>
              <a:rPr lang="en-US" sz="1500" b="1" dirty="0"/>
              <a:t>Strand</a:t>
            </a:r>
            <a:r>
              <a:rPr lang="en-US" sz="1500" dirty="0"/>
              <a:t>: Early Mathematical Activities  </a:t>
            </a:r>
            <a:r>
              <a:rPr lang="en-US" sz="1500" b="1" dirty="0"/>
              <a:t>Strand Unit</a:t>
            </a:r>
            <a:r>
              <a:rPr lang="en-US" sz="1500" dirty="0"/>
              <a:t>: Classifying</a:t>
            </a:r>
            <a:br>
              <a:rPr lang="en-US" sz="1500" dirty="0"/>
            </a:br>
            <a:br>
              <a:rPr lang="en-US" sz="1500" dirty="0"/>
            </a:br>
            <a:r>
              <a:rPr lang="en-US" sz="1500" b="1" dirty="0"/>
              <a:t>Learning Outcome:</a:t>
            </a:r>
            <a:br>
              <a:rPr lang="en-US" sz="1500" dirty="0"/>
            </a:br>
            <a:r>
              <a:rPr lang="en-US" sz="1500" dirty="0"/>
              <a:t>In this lesson pupils will identify foods by their source, </a:t>
            </a:r>
            <a:r>
              <a:rPr lang="en-US" sz="1500" dirty="0" err="1"/>
              <a:t>recognise</a:t>
            </a:r>
            <a:r>
              <a:rPr lang="en-US" sz="1500" dirty="0"/>
              <a:t> and classify the food as either food that comes from a plant or food that comes from an animal. </a:t>
            </a:r>
          </a:p>
          <a:p>
            <a:pPr algn="l"/>
            <a:br>
              <a:rPr lang="en-US" sz="1500" dirty="0"/>
            </a:br>
            <a:r>
              <a:rPr lang="en-US" sz="1500" b="1" dirty="0"/>
              <a:t>Teaching Notes </a:t>
            </a:r>
            <a:br>
              <a:rPr lang="en-US" sz="1500" dirty="0"/>
            </a:br>
            <a:r>
              <a:rPr lang="en-US" sz="1500" dirty="0"/>
              <a:t>Pupils will be familiar with the food groups from the food groups presentation. In advance teachers could revisit the food groups presentation highlighting food that comes from plants and food that comes from animals within each food group.</a:t>
            </a:r>
          </a:p>
          <a:p>
            <a:pPr algn="l"/>
            <a:endParaRPr lang="en-US" sz="1500" dirty="0">
              <a:highlight>
                <a:srgbClr val="FFFF00"/>
              </a:highlight>
            </a:endParaRPr>
          </a:p>
          <a:p>
            <a:pPr algn="l"/>
            <a:r>
              <a:rPr lang="en-US" sz="1800" b="1" dirty="0"/>
              <a:t>How to use this slide show</a:t>
            </a:r>
            <a:br>
              <a:rPr lang="en-US" sz="1500" b="1" dirty="0"/>
            </a:br>
            <a:r>
              <a:rPr lang="en-GB" sz="1600" dirty="0"/>
              <a:t>Select ‘</a:t>
            </a:r>
            <a:r>
              <a:rPr lang="en-GB" sz="1600" dirty="0">
                <a:solidFill>
                  <a:srgbClr val="FF0000"/>
                </a:solidFill>
              </a:rPr>
              <a:t>Start slideshow from beginning’ (or press F5 key). </a:t>
            </a:r>
            <a:r>
              <a:rPr lang="en-US" sz="1500" dirty="0"/>
              <a:t>You will see pictures of food. Ask the pupils to </a:t>
            </a:r>
            <a:r>
              <a:rPr lang="en-US" sz="1500" dirty="0" err="1"/>
              <a:t>categorise</a:t>
            </a:r>
            <a:r>
              <a:rPr lang="en-US" sz="1500" dirty="0"/>
              <a:t> the food. When you click on the picture it will sort itself into the correct category. It doesn’t matter which picture you click on first. </a:t>
            </a:r>
          </a:p>
          <a:p>
            <a:pPr algn="l"/>
            <a:br>
              <a:rPr lang="en-US" sz="1500" dirty="0"/>
            </a:br>
            <a:r>
              <a:rPr lang="en-US" sz="1500" dirty="0"/>
              <a:t>*</a:t>
            </a:r>
            <a:r>
              <a:rPr lang="en-US" sz="1500" b="1" dirty="0">
                <a:solidFill>
                  <a:srgbClr val="FF0000"/>
                </a:solidFill>
              </a:rPr>
              <a:t>Please note if you click anywhere else on the page it will skip forward to the next slide.</a:t>
            </a:r>
            <a:r>
              <a:rPr lang="en-US" sz="1500" dirty="0"/>
              <a:t> If this happens just press back to the slide you missed. You can do this by pressing the up arrow on your keyboard.</a:t>
            </a:r>
            <a:br>
              <a:rPr lang="en-US" sz="1500" dirty="0"/>
            </a:br>
            <a:br>
              <a:rPr lang="en-US" sz="1500" dirty="0"/>
            </a:br>
            <a:r>
              <a:rPr lang="en-US" sz="1500" dirty="0"/>
              <a:t>Click on the white space to move onto the next slide or press the down arrow. Run a test before using it in the classroom so you can get used to the format. </a:t>
            </a:r>
          </a:p>
          <a:p>
            <a:pPr algn="l"/>
            <a:endParaRPr lang="en-US" sz="1500" dirty="0">
              <a:latin typeface="Calibri Light (Headings)"/>
            </a:endParaRPr>
          </a:p>
          <a:p>
            <a:pPr algn="l"/>
            <a:r>
              <a:rPr lang="en-US" sz="1500" b="1" dirty="0"/>
              <a:t>Movement Break </a:t>
            </a:r>
          </a:p>
          <a:p>
            <a:pPr algn="l"/>
            <a:r>
              <a:rPr lang="en-US" sz="1500" dirty="0"/>
              <a:t>Do you have a garden growing area in the school? It might be a nice movement break to bring pupils to the area to show them where fruit and vegetables </a:t>
            </a:r>
            <a:r>
              <a:rPr lang="en-US" sz="1400" dirty="0"/>
              <a:t>grow. </a:t>
            </a:r>
          </a:p>
          <a:p>
            <a:pPr algn="l"/>
            <a:endParaRPr lang="en-IE" sz="1400" dirty="0"/>
          </a:p>
          <a:p>
            <a:pPr algn="l"/>
            <a:endParaRPr lang="en-US" sz="1500" dirty="0">
              <a:highlight>
                <a:srgbClr val="FFFF00"/>
              </a:highlight>
            </a:endParaRPr>
          </a:p>
          <a:p>
            <a:pPr algn="l"/>
            <a:endParaRPr lang="en-US" sz="1500" dirty="0"/>
          </a:p>
        </p:txBody>
      </p:sp>
      <p:sp>
        <p:nvSpPr>
          <p:cNvPr id="10" name="Title 19">
            <a:extLst>
              <a:ext uri="{FF2B5EF4-FFF2-40B4-BE49-F238E27FC236}">
                <a16:creationId xmlns:a16="http://schemas.microsoft.com/office/drawing/2014/main" id="{AFA0FCF8-501E-492B-8AD2-7A16CE00FC35}"/>
              </a:ext>
            </a:extLst>
          </p:cNvPr>
          <p:cNvSpPr txBox="1">
            <a:spLocks/>
          </p:cNvSpPr>
          <p:nvPr/>
        </p:nvSpPr>
        <p:spPr>
          <a:xfrm>
            <a:off x="3004115" y="393565"/>
            <a:ext cx="7780866" cy="6161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FF0000"/>
                </a:solidFill>
              </a:rPr>
              <a:t>Food Source</a:t>
            </a:r>
            <a:endParaRPr lang="en-IE" sz="3600" b="1" dirty="0">
              <a:solidFill>
                <a:srgbClr val="FF0000"/>
              </a:solidFill>
            </a:endParaRPr>
          </a:p>
        </p:txBody>
      </p:sp>
    </p:spTree>
    <p:extLst>
      <p:ext uri="{BB962C8B-B14F-4D97-AF65-F5344CB8AC3E}">
        <p14:creationId xmlns:p14="http://schemas.microsoft.com/office/powerpoint/2010/main" val="1248358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icture containing drawing&#10;&#10;Description automatically generated">
            <a:extLst>
              <a:ext uri="{FF2B5EF4-FFF2-40B4-BE49-F238E27FC236}">
                <a16:creationId xmlns:a16="http://schemas.microsoft.com/office/drawing/2014/main" id="{92CE151B-7B0D-47B4-AEF8-4FC458827376}"/>
              </a:ext>
            </a:extLst>
          </p:cNvPr>
          <p:cNvPicPr>
            <a:picLocks noChangeAspect="1"/>
          </p:cNvPicPr>
          <p:nvPr/>
        </p:nvPicPr>
        <p:blipFill rotWithShape="1">
          <a:blip r:embed="rId2">
            <a:extLst>
              <a:ext uri="{28A0092B-C50C-407E-A947-70E740481C1C}">
                <a14:useLocalDpi xmlns:a14="http://schemas.microsoft.com/office/drawing/2010/main" val="0"/>
              </a:ext>
            </a:extLst>
          </a:blip>
          <a:srcRect t="8403"/>
          <a:stretch/>
        </p:blipFill>
        <p:spPr>
          <a:xfrm>
            <a:off x="8414646" y="3226149"/>
            <a:ext cx="1286054" cy="1151801"/>
          </a:xfrm>
          <a:prstGeom prst="rect">
            <a:avLst/>
          </a:prstGeom>
        </p:spPr>
      </p:pic>
      <p:pic>
        <p:nvPicPr>
          <p:cNvPr id="22" name="Picture 21" descr="A picture containing drawing&#10;&#10;Description automatically generated">
            <a:extLst>
              <a:ext uri="{FF2B5EF4-FFF2-40B4-BE49-F238E27FC236}">
                <a16:creationId xmlns:a16="http://schemas.microsoft.com/office/drawing/2014/main" id="{545BA9FF-0056-4D9A-94FC-1C81BBBB0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46441" y="4314933"/>
            <a:ext cx="1257475" cy="1238423"/>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TextBox 10">
            <a:extLst>
              <a:ext uri="{FF2B5EF4-FFF2-40B4-BE49-F238E27FC236}">
                <a16:creationId xmlns:a16="http://schemas.microsoft.com/office/drawing/2014/main" id="{E115C38A-A572-46CD-9897-FAEFD0B8F43A}"/>
              </a:ext>
            </a:extLst>
          </p:cNvPr>
          <p:cNvSpPr txBox="1"/>
          <p:nvPr/>
        </p:nvSpPr>
        <p:spPr>
          <a:xfrm>
            <a:off x="4392118" y="488762"/>
            <a:ext cx="4946754" cy="523220"/>
          </a:xfrm>
          <a:prstGeom prst="rect">
            <a:avLst/>
          </a:prstGeom>
          <a:noFill/>
        </p:spPr>
        <p:txBody>
          <a:bodyPr wrap="square" rtlCol="0">
            <a:spAutoFit/>
          </a:bodyPr>
          <a:lstStyle/>
          <a:p>
            <a:r>
              <a:rPr lang="en-US" sz="2800" b="1" dirty="0">
                <a:solidFill>
                  <a:srgbClr val="F20000"/>
                </a:solidFill>
              </a:rPr>
              <a:t>Where does food come from? </a:t>
            </a:r>
            <a:endParaRPr lang="en-IE" sz="2800" b="1" dirty="0">
              <a:solidFill>
                <a:srgbClr val="F20000"/>
              </a:solidFill>
            </a:endParaRPr>
          </a:p>
        </p:txBody>
      </p:sp>
      <p:sp>
        <p:nvSpPr>
          <p:cNvPr id="10" name="TextBox 9">
            <a:extLst>
              <a:ext uri="{FF2B5EF4-FFF2-40B4-BE49-F238E27FC236}">
                <a16:creationId xmlns:a16="http://schemas.microsoft.com/office/drawing/2014/main" id="{062F3033-1541-4CE8-8B8A-43C30FDFC91B}"/>
              </a:ext>
            </a:extLst>
          </p:cNvPr>
          <p:cNvSpPr txBox="1"/>
          <p:nvPr/>
        </p:nvSpPr>
        <p:spPr>
          <a:xfrm>
            <a:off x="3572932" y="1539518"/>
            <a:ext cx="6188764" cy="1754326"/>
          </a:xfrm>
          <a:prstGeom prst="rect">
            <a:avLst/>
          </a:prstGeom>
          <a:noFill/>
        </p:spPr>
        <p:txBody>
          <a:bodyPr wrap="square">
            <a:spAutoFit/>
          </a:bodyPr>
          <a:lstStyle/>
          <a:p>
            <a:pPr algn="ctr"/>
            <a:r>
              <a:rPr lang="en-US" dirty="0">
                <a:solidFill>
                  <a:srgbClr val="212529"/>
                </a:solidFill>
                <a:latin typeface="-apple-system"/>
              </a:rPr>
              <a:t>All food comes from either a plant or an animal. Can you choose the right source?  </a:t>
            </a:r>
          </a:p>
          <a:p>
            <a:endParaRPr lang="en-US" dirty="0">
              <a:solidFill>
                <a:srgbClr val="212529"/>
              </a:solidFill>
              <a:latin typeface="-apple-system"/>
            </a:endParaRPr>
          </a:p>
          <a:p>
            <a:endParaRPr lang="en-US" dirty="0">
              <a:solidFill>
                <a:srgbClr val="212529"/>
              </a:solidFill>
              <a:latin typeface="-apple-system"/>
            </a:endParaRPr>
          </a:p>
          <a:p>
            <a:br>
              <a:rPr lang="en-US" dirty="0"/>
            </a:br>
            <a:endParaRPr lang="en-IE" dirty="0"/>
          </a:p>
        </p:txBody>
      </p:sp>
      <p:pic>
        <p:nvPicPr>
          <p:cNvPr id="24" name="Picture 23" descr="A picture containing drawing&#10;&#10;Description automatically generated">
            <a:extLst>
              <a:ext uri="{FF2B5EF4-FFF2-40B4-BE49-F238E27FC236}">
                <a16:creationId xmlns:a16="http://schemas.microsoft.com/office/drawing/2014/main" id="{A99B19C7-2501-47A0-816C-D0A9956408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82535" y="4291429"/>
            <a:ext cx="1162212" cy="1228896"/>
          </a:xfrm>
          <a:prstGeom prst="rect">
            <a:avLst/>
          </a:prstGeom>
        </p:spPr>
      </p:pic>
      <p:sp>
        <p:nvSpPr>
          <p:cNvPr id="25" name="Rectangle: Rounded Corners 24">
            <a:extLst>
              <a:ext uri="{FF2B5EF4-FFF2-40B4-BE49-F238E27FC236}">
                <a16:creationId xmlns:a16="http://schemas.microsoft.com/office/drawing/2014/main" id="{73CFFC2F-A79B-4557-B834-4E209984D592}"/>
              </a:ext>
            </a:extLst>
          </p:cNvPr>
          <p:cNvSpPr/>
          <p:nvPr/>
        </p:nvSpPr>
        <p:spPr>
          <a:xfrm>
            <a:off x="2173574" y="2524018"/>
            <a:ext cx="3205504" cy="3116936"/>
          </a:xfrm>
          <a:prstGeom prst="roundRect">
            <a:avLst/>
          </a:prstGeom>
          <a:noFill/>
          <a:ln w="63500">
            <a:solidFill>
              <a:srgbClr val="F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Rounded Corners 25">
            <a:extLst>
              <a:ext uri="{FF2B5EF4-FFF2-40B4-BE49-F238E27FC236}">
                <a16:creationId xmlns:a16="http://schemas.microsoft.com/office/drawing/2014/main" id="{0B6ABF21-2FB6-4C1D-86F4-98AD6D971A1B}"/>
              </a:ext>
            </a:extLst>
          </p:cNvPr>
          <p:cNvSpPr/>
          <p:nvPr/>
        </p:nvSpPr>
        <p:spPr>
          <a:xfrm>
            <a:off x="7464105" y="2524018"/>
            <a:ext cx="3205504" cy="3116936"/>
          </a:xfrm>
          <a:prstGeom prst="roundRect">
            <a:avLst/>
          </a:prstGeom>
          <a:noFill/>
          <a:ln w="63500">
            <a:solidFill>
              <a:srgbClr val="F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TextBox 26">
            <a:extLst>
              <a:ext uri="{FF2B5EF4-FFF2-40B4-BE49-F238E27FC236}">
                <a16:creationId xmlns:a16="http://schemas.microsoft.com/office/drawing/2014/main" id="{1FCB184A-35EE-4349-86E4-F78AB627E23B}"/>
              </a:ext>
            </a:extLst>
          </p:cNvPr>
          <p:cNvSpPr txBox="1"/>
          <p:nvPr/>
        </p:nvSpPr>
        <p:spPr>
          <a:xfrm>
            <a:off x="3171911" y="2676863"/>
            <a:ext cx="1424066" cy="523220"/>
          </a:xfrm>
          <a:prstGeom prst="rect">
            <a:avLst/>
          </a:prstGeom>
          <a:noFill/>
        </p:spPr>
        <p:txBody>
          <a:bodyPr wrap="square" rtlCol="0">
            <a:spAutoFit/>
          </a:bodyPr>
          <a:lstStyle/>
          <a:p>
            <a:r>
              <a:rPr lang="en-US" sz="2800" b="1" dirty="0">
                <a:solidFill>
                  <a:srgbClr val="F20000"/>
                </a:solidFill>
              </a:rPr>
              <a:t>Plant  </a:t>
            </a:r>
            <a:endParaRPr lang="en-IE" sz="2800" b="1" dirty="0">
              <a:solidFill>
                <a:srgbClr val="F20000"/>
              </a:solidFill>
            </a:endParaRPr>
          </a:p>
        </p:txBody>
      </p:sp>
      <p:sp>
        <p:nvSpPr>
          <p:cNvPr id="28" name="TextBox 27">
            <a:extLst>
              <a:ext uri="{FF2B5EF4-FFF2-40B4-BE49-F238E27FC236}">
                <a16:creationId xmlns:a16="http://schemas.microsoft.com/office/drawing/2014/main" id="{FC271CA5-3C5C-4D28-89E4-B352110100DE}"/>
              </a:ext>
            </a:extLst>
          </p:cNvPr>
          <p:cNvSpPr txBox="1"/>
          <p:nvPr/>
        </p:nvSpPr>
        <p:spPr>
          <a:xfrm>
            <a:off x="8414646" y="2702929"/>
            <a:ext cx="1424066" cy="523220"/>
          </a:xfrm>
          <a:prstGeom prst="rect">
            <a:avLst/>
          </a:prstGeom>
          <a:noFill/>
        </p:spPr>
        <p:txBody>
          <a:bodyPr wrap="square" rtlCol="0">
            <a:spAutoFit/>
          </a:bodyPr>
          <a:lstStyle/>
          <a:p>
            <a:r>
              <a:rPr lang="en-US" sz="2800" b="1" dirty="0">
                <a:solidFill>
                  <a:srgbClr val="F20000"/>
                </a:solidFill>
              </a:rPr>
              <a:t>Animal  </a:t>
            </a:r>
            <a:endParaRPr lang="en-IE" sz="2800" b="1" dirty="0">
              <a:solidFill>
                <a:srgbClr val="F20000"/>
              </a:solidFill>
            </a:endParaRPr>
          </a:p>
        </p:txBody>
      </p:sp>
      <p:pic>
        <p:nvPicPr>
          <p:cNvPr id="30" name="Picture 29" descr="A close up of a flower&#10;&#10;Description automatically generated">
            <a:extLst>
              <a:ext uri="{FF2B5EF4-FFF2-40B4-BE49-F238E27FC236}">
                <a16:creationId xmlns:a16="http://schemas.microsoft.com/office/drawing/2014/main" id="{1DC2B210-E4C4-4013-9AF5-E5260ED1871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25518" y="4217662"/>
            <a:ext cx="913320" cy="1318457"/>
          </a:xfrm>
          <a:prstGeom prst="rect">
            <a:avLst/>
          </a:prstGeom>
        </p:spPr>
      </p:pic>
      <p:pic>
        <p:nvPicPr>
          <p:cNvPr id="32" name="Picture 31" descr="A picture containing umbrella, clock&#10;&#10;Description automatically generated">
            <a:extLst>
              <a:ext uri="{FF2B5EF4-FFF2-40B4-BE49-F238E27FC236}">
                <a16:creationId xmlns:a16="http://schemas.microsoft.com/office/drawing/2014/main" id="{1296B9C0-11D2-44B4-905E-BAF345A087F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74706" y="3202241"/>
            <a:ext cx="1190791" cy="1295581"/>
          </a:xfrm>
          <a:prstGeom prst="rect">
            <a:avLst/>
          </a:prstGeom>
        </p:spPr>
      </p:pic>
      <p:pic>
        <p:nvPicPr>
          <p:cNvPr id="34" name="Picture 33" descr="A picture containing drawing, clock&#10;&#10;Description automatically generated">
            <a:extLst>
              <a:ext uri="{FF2B5EF4-FFF2-40B4-BE49-F238E27FC236}">
                <a16:creationId xmlns:a16="http://schemas.microsoft.com/office/drawing/2014/main" id="{3ECFFB50-BD4A-4B53-9C9D-039ECA047811}"/>
              </a:ext>
            </a:extLst>
          </p:cNvPr>
          <p:cNvPicPr>
            <a:picLocks noChangeAspect="1"/>
          </p:cNvPicPr>
          <p:nvPr/>
        </p:nvPicPr>
        <p:blipFill rotWithShape="1">
          <a:blip r:embed="rId8">
            <a:extLst>
              <a:ext uri="{28A0092B-C50C-407E-A947-70E740481C1C}">
                <a14:useLocalDpi xmlns:a14="http://schemas.microsoft.com/office/drawing/2010/main" val="0"/>
              </a:ext>
            </a:extLst>
          </a:blip>
          <a:srcRect l="-1800" t="6602" r="-1"/>
          <a:stretch/>
        </p:blipFill>
        <p:spPr>
          <a:xfrm>
            <a:off x="4062449" y="4217496"/>
            <a:ext cx="1096528" cy="1295581"/>
          </a:xfrm>
          <a:prstGeom prst="rect">
            <a:avLst/>
          </a:prstGeom>
        </p:spPr>
      </p:pic>
    </p:spTree>
    <p:extLst>
      <p:ext uri="{BB962C8B-B14F-4D97-AF65-F5344CB8AC3E}">
        <p14:creationId xmlns:p14="http://schemas.microsoft.com/office/powerpoint/2010/main" val="3225587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12" name="Straight Connector 11">
            <a:extLst>
              <a:ext uri="{FF2B5EF4-FFF2-40B4-BE49-F238E27FC236}">
                <a16:creationId xmlns:a16="http://schemas.microsoft.com/office/drawing/2014/main" id="{D6B2F7F7-1165-4FA9-8236-5578682F539E}"/>
              </a:ext>
            </a:extLst>
          </p:cNvPr>
          <p:cNvCxnSpPr>
            <a:cxnSpLocks/>
          </p:cNvCxnSpPr>
          <p:nvPr/>
        </p:nvCxnSpPr>
        <p:spPr>
          <a:xfrm>
            <a:off x="3572933" y="71203"/>
            <a:ext cx="0" cy="671559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1870DF9-0160-4314-BEDF-501837C26BC9}"/>
              </a:ext>
            </a:extLst>
          </p:cNvPr>
          <p:cNvCxnSpPr>
            <a:cxnSpLocks/>
          </p:cNvCxnSpPr>
          <p:nvPr/>
        </p:nvCxnSpPr>
        <p:spPr>
          <a:xfrm flipH="1">
            <a:off x="3572932" y="4189751"/>
            <a:ext cx="86190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1EC71A0-B2EF-4FBB-9D55-6AF6A6E2C3C8}"/>
              </a:ext>
            </a:extLst>
          </p:cNvPr>
          <p:cNvCxnSpPr>
            <a:cxnSpLocks/>
          </p:cNvCxnSpPr>
          <p:nvPr/>
        </p:nvCxnSpPr>
        <p:spPr>
          <a:xfrm flipH="1">
            <a:off x="3572932" y="1224197"/>
            <a:ext cx="86190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itle 19">
            <a:extLst>
              <a:ext uri="{FF2B5EF4-FFF2-40B4-BE49-F238E27FC236}">
                <a16:creationId xmlns:a16="http://schemas.microsoft.com/office/drawing/2014/main" id="{79EBFEE3-B6F6-4E56-92C4-FC7CA32B3F5D}"/>
              </a:ext>
            </a:extLst>
          </p:cNvPr>
          <p:cNvSpPr txBox="1">
            <a:spLocks/>
          </p:cNvSpPr>
          <p:nvPr/>
        </p:nvSpPr>
        <p:spPr>
          <a:xfrm>
            <a:off x="3702497" y="101972"/>
            <a:ext cx="821468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t>Do these foods come from plants or animals? Sort them into the right box. Click on food to see if you’re right. </a:t>
            </a:r>
            <a:endParaRPr lang="en-IE" sz="2800" dirty="0"/>
          </a:p>
        </p:txBody>
      </p:sp>
      <p:pic>
        <p:nvPicPr>
          <p:cNvPr id="30" name="Picture 29">
            <a:extLst>
              <a:ext uri="{FF2B5EF4-FFF2-40B4-BE49-F238E27FC236}">
                <a16:creationId xmlns:a16="http://schemas.microsoft.com/office/drawing/2014/main" id="{5588C8D1-4637-46C6-9713-8E885FC755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390492" y="1658767"/>
            <a:ext cx="695422" cy="940289"/>
          </a:xfrm>
          <a:prstGeom prst="rect">
            <a:avLst/>
          </a:prstGeom>
        </p:spPr>
      </p:pic>
      <p:pic>
        <p:nvPicPr>
          <p:cNvPr id="32" name="Picture 31">
            <a:extLst>
              <a:ext uri="{FF2B5EF4-FFF2-40B4-BE49-F238E27FC236}">
                <a16:creationId xmlns:a16="http://schemas.microsoft.com/office/drawing/2014/main" id="{32056F64-0F40-4187-BC4A-0A49616BE5C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137753" y="5542619"/>
            <a:ext cx="862445" cy="872246"/>
          </a:xfrm>
          <a:prstGeom prst="rect">
            <a:avLst/>
          </a:prstGeom>
        </p:spPr>
      </p:pic>
      <p:pic>
        <p:nvPicPr>
          <p:cNvPr id="34" name="Picture 33">
            <a:extLst>
              <a:ext uri="{FF2B5EF4-FFF2-40B4-BE49-F238E27FC236}">
                <a16:creationId xmlns:a16="http://schemas.microsoft.com/office/drawing/2014/main" id="{72CEAC12-954F-4547-AD69-17DBB7A540EE}"/>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32988" y="3703863"/>
            <a:ext cx="680768" cy="910888"/>
          </a:xfrm>
          <a:prstGeom prst="rect">
            <a:avLst/>
          </a:prstGeom>
        </p:spPr>
      </p:pic>
      <p:pic>
        <p:nvPicPr>
          <p:cNvPr id="36" name="Picture 35">
            <a:extLst>
              <a:ext uri="{FF2B5EF4-FFF2-40B4-BE49-F238E27FC236}">
                <a16:creationId xmlns:a16="http://schemas.microsoft.com/office/drawing/2014/main" id="{42E7B360-8459-450D-83F7-AED070EAF186}"/>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439579" y="1973532"/>
            <a:ext cx="976500" cy="914827"/>
          </a:xfrm>
          <a:prstGeom prst="rect">
            <a:avLst/>
          </a:prstGeom>
        </p:spPr>
      </p:pic>
      <p:pic>
        <p:nvPicPr>
          <p:cNvPr id="40" name="Picture 39">
            <a:extLst>
              <a:ext uri="{FF2B5EF4-FFF2-40B4-BE49-F238E27FC236}">
                <a16:creationId xmlns:a16="http://schemas.microsoft.com/office/drawing/2014/main" id="{7E518DE1-82F4-4313-BB44-FEDEB17E234A}"/>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1724156" y="2803164"/>
            <a:ext cx="841049" cy="900699"/>
          </a:xfrm>
          <a:prstGeom prst="rect">
            <a:avLst/>
          </a:prstGeom>
        </p:spPr>
      </p:pic>
      <p:pic>
        <p:nvPicPr>
          <p:cNvPr id="42" name="Picture 41">
            <a:extLst>
              <a:ext uri="{FF2B5EF4-FFF2-40B4-BE49-F238E27FC236}">
                <a16:creationId xmlns:a16="http://schemas.microsoft.com/office/drawing/2014/main" id="{71ED893E-0580-4A7C-BEEE-E7089E4005BC}"/>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2158004" y="4179154"/>
            <a:ext cx="871605" cy="960675"/>
          </a:xfrm>
          <a:prstGeom prst="rect">
            <a:avLst/>
          </a:prstGeom>
        </p:spPr>
      </p:pic>
      <p:pic>
        <p:nvPicPr>
          <p:cNvPr id="44" name="Picture 43">
            <a:extLst>
              <a:ext uri="{FF2B5EF4-FFF2-40B4-BE49-F238E27FC236}">
                <a16:creationId xmlns:a16="http://schemas.microsoft.com/office/drawing/2014/main" id="{FC36BEFC-9EBB-44D9-AF4D-3154391B78FA}"/>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526637" y="5187150"/>
            <a:ext cx="886064" cy="962012"/>
          </a:xfrm>
          <a:prstGeom prst="rect">
            <a:avLst/>
          </a:prstGeom>
        </p:spPr>
      </p:pic>
      <p:pic>
        <p:nvPicPr>
          <p:cNvPr id="46" name="Picture 45">
            <a:extLst>
              <a:ext uri="{FF2B5EF4-FFF2-40B4-BE49-F238E27FC236}">
                <a16:creationId xmlns:a16="http://schemas.microsoft.com/office/drawing/2014/main" id="{8EE7A93B-598E-4253-B9B9-17A4A2024926}"/>
              </a:ext>
            </a:extLst>
          </p:cNvPr>
          <p:cNvPicPr>
            <a:picLocks noChangeAspect="1"/>
          </p:cNvPicPr>
          <p:nvPr/>
        </p:nvPicPr>
        <p:blipFill>
          <a:blip r:embed="rId10">
            <a:extLst>
              <a:ext uri="{28A0092B-C50C-407E-A947-70E740481C1C}">
                <a14:useLocalDpi xmlns:a14="http://schemas.microsoft.com/office/drawing/2010/main" val="0"/>
              </a:ext>
            </a:extLst>
          </a:blip>
          <a:srcRect/>
          <a:stretch/>
        </p:blipFill>
        <p:spPr>
          <a:xfrm>
            <a:off x="3649362" y="1580020"/>
            <a:ext cx="2186464" cy="2143424"/>
          </a:xfrm>
          <a:prstGeom prst="rect">
            <a:avLst/>
          </a:prstGeom>
        </p:spPr>
      </p:pic>
      <p:pic>
        <p:nvPicPr>
          <p:cNvPr id="48" name="Picture 47" descr="A picture containing drawing&#10;&#10;Description automatically generated">
            <a:extLst>
              <a:ext uri="{FF2B5EF4-FFF2-40B4-BE49-F238E27FC236}">
                <a16:creationId xmlns:a16="http://schemas.microsoft.com/office/drawing/2014/main" id="{C4AEFFC2-FE23-4065-A65A-4B67AFF1C45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652068" y="4466267"/>
            <a:ext cx="2219635" cy="2210108"/>
          </a:xfrm>
          <a:prstGeom prst="rect">
            <a:avLst/>
          </a:prstGeom>
        </p:spPr>
      </p:pic>
    </p:spTree>
    <p:extLst>
      <p:ext uri="{BB962C8B-B14F-4D97-AF65-F5344CB8AC3E}">
        <p14:creationId xmlns:p14="http://schemas.microsoft.com/office/powerpoint/2010/main" val="389072906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1.875E-6 -4.81481E-6 L 0.31602 0.41296 " pathEditMode="relative" rAng="0" ptsTypes="AA">
                                      <p:cBhvr>
                                        <p:cTn id="6" dur="2000" fill="hold"/>
                                        <p:tgtEl>
                                          <p:spTgt spid="30"/>
                                        </p:tgtEl>
                                        <p:attrNameLst>
                                          <p:attrName>ppt_x</p:attrName>
                                          <p:attrName>ppt_y</p:attrName>
                                        </p:attrNameLst>
                                      </p:cBhvr>
                                      <p:rCtr x="15716" y="20417"/>
                                    </p:animMotion>
                                  </p:childTnLst>
                                </p:cTn>
                              </p:par>
                            </p:childTnLst>
                          </p:cTn>
                        </p:par>
                      </p:childTnLst>
                    </p:cTn>
                  </p:par>
                </p:childTnLst>
              </p:cTn>
              <p:nextCondLst>
                <p:cond evt="onClick" delay="0">
                  <p:tgtEl>
                    <p:spTgt spid="30"/>
                  </p:tgtEl>
                </p:cond>
              </p:nextCondLst>
            </p:seq>
            <p:seq concurrent="1" nextAc="seek">
              <p:cTn id="7" restart="whenNotActive" fill="hold" evtFilter="cancelBubble" nodeType="interactiveSeq">
                <p:stCondLst>
                  <p:cond evt="onClick" delay="0">
                    <p:tgtEl>
                      <p:spTgt spid="32"/>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2.91667E-6 7.40741E-7 L 0.55039 -0.11181 " pathEditMode="relative" rAng="0" ptsTypes="AA">
                                      <p:cBhvr>
                                        <p:cTn id="11" dur="2000" fill="hold"/>
                                        <p:tgtEl>
                                          <p:spTgt spid="32"/>
                                        </p:tgtEl>
                                        <p:attrNameLst>
                                          <p:attrName>ppt_x</p:attrName>
                                          <p:attrName>ppt_y</p:attrName>
                                        </p:attrNameLst>
                                      </p:cBhvr>
                                      <p:rCtr x="27513" y="-5602"/>
                                    </p:animMotion>
                                  </p:childTnLst>
                                </p:cTn>
                              </p:par>
                            </p:childTnLst>
                          </p:cTn>
                        </p:par>
                      </p:childTnLst>
                    </p:cTn>
                  </p:par>
                </p:childTnLst>
              </p:cTn>
              <p:nextCondLst>
                <p:cond evt="onClick" delay="0">
                  <p:tgtEl>
                    <p:spTgt spid="32"/>
                  </p:tgtEl>
                </p:cond>
              </p:nextCondLst>
            </p:seq>
            <p:seq concurrent="1" nextAc="seek">
              <p:cTn id="12" restart="whenNotActive" fill="hold" evtFilter="cancelBubble" nodeType="interactiveSeq">
                <p:stCondLst>
                  <p:cond evt="onClick" delay="0">
                    <p:tgtEl>
                      <p:spTgt spid="40"/>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1.45833E-6 4.44444E-6 L 0.37123 0.02569 " pathEditMode="relative" rAng="0" ptsTypes="AA">
                                      <p:cBhvr>
                                        <p:cTn id="16" dur="2000" fill="hold"/>
                                        <p:tgtEl>
                                          <p:spTgt spid="40"/>
                                        </p:tgtEl>
                                        <p:attrNameLst>
                                          <p:attrName>ppt_x</p:attrName>
                                          <p:attrName>ppt_y</p:attrName>
                                        </p:attrNameLst>
                                      </p:cBhvr>
                                      <p:rCtr x="18555" y="1273"/>
                                    </p:animMotion>
                                  </p:childTnLst>
                                </p:cTn>
                              </p:par>
                            </p:childTnLst>
                          </p:cTn>
                        </p:par>
                      </p:childTnLst>
                    </p:cTn>
                  </p:par>
                </p:childTnLst>
              </p:cTn>
              <p:nextCondLst>
                <p:cond evt="onClick" delay="0">
                  <p:tgtEl>
                    <p:spTgt spid="40"/>
                  </p:tgtEl>
                </p:cond>
              </p:nextCondLst>
            </p:seq>
            <p:seq concurrent="1" nextAc="seek">
              <p:cTn id="17" restart="whenNotActive" fill="hold" evtFilter="cancelBubble" nodeType="interactiveSeq">
                <p:stCondLst>
                  <p:cond evt="onClick" delay="0">
                    <p:tgtEl>
                      <p:spTgt spid="34"/>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1.875E-6 -2.22222E-6 L 0.82864 0.26783 " pathEditMode="relative" rAng="0" ptsTypes="AA">
                                      <p:cBhvr>
                                        <p:cTn id="21" dur="2000" fill="hold"/>
                                        <p:tgtEl>
                                          <p:spTgt spid="34"/>
                                        </p:tgtEl>
                                        <p:attrNameLst>
                                          <p:attrName>ppt_x</p:attrName>
                                          <p:attrName>ppt_y</p:attrName>
                                        </p:attrNameLst>
                                      </p:cBhvr>
                                      <p:rCtr x="41432" y="13380"/>
                                    </p:animMotion>
                                  </p:childTnLst>
                                </p:cTn>
                              </p:par>
                            </p:childTnLst>
                          </p:cTn>
                        </p:par>
                      </p:childTnLst>
                    </p:cTn>
                  </p:par>
                </p:childTnLst>
              </p:cTn>
              <p:nextCondLst>
                <p:cond evt="onClick" delay="0">
                  <p:tgtEl>
                    <p:spTgt spid="34"/>
                  </p:tgtEl>
                </p:cond>
              </p:nextCondLst>
            </p:seq>
            <p:seq concurrent="1" nextAc="seek">
              <p:cTn id="22" restart="whenNotActive" fill="hold" evtFilter="cancelBubble" nodeType="interactiveSeq">
                <p:stCondLst>
                  <p:cond evt="onClick" delay="0">
                    <p:tgtEl>
                      <p:spTgt spid="42"/>
                    </p:tgtEl>
                  </p:cond>
                </p:stCondLst>
                <p:endSync evt="end" delay="0">
                  <p:rtn val="all"/>
                </p:endSync>
                <p:childTnLst>
                  <p:par>
                    <p:cTn id="23" fill="hold">
                      <p:stCondLst>
                        <p:cond delay="0"/>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4.16667E-7 1.85185E-6 L 0.47826 -0.37685 " pathEditMode="relative" rAng="0" ptsTypes="AA">
                                      <p:cBhvr>
                                        <p:cTn id="26" dur="2000" fill="hold"/>
                                        <p:tgtEl>
                                          <p:spTgt spid="42"/>
                                        </p:tgtEl>
                                        <p:attrNameLst>
                                          <p:attrName>ppt_x</p:attrName>
                                          <p:attrName>ppt_y</p:attrName>
                                        </p:attrNameLst>
                                      </p:cBhvr>
                                      <p:rCtr x="23906" y="-18843"/>
                                    </p:animMotion>
                                  </p:childTnLst>
                                </p:cTn>
                              </p:par>
                            </p:childTnLst>
                          </p:cTn>
                        </p:par>
                      </p:childTnLst>
                    </p:cTn>
                  </p:par>
                </p:childTnLst>
              </p:cTn>
              <p:nextCondLst>
                <p:cond evt="onClick" delay="0">
                  <p:tgtEl>
                    <p:spTgt spid="42"/>
                  </p:tgtEl>
                </p:cond>
              </p:nextCondLst>
            </p:seq>
            <p:seq concurrent="1" nextAc="seek">
              <p:cTn id="27" restart="whenNotActive" fill="hold" evtFilter="cancelBubble" nodeType="interactiveSeq">
                <p:stCondLst>
                  <p:cond evt="onClick" delay="0">
                    <p:tgtEl>
                      <p:spTgt spid="44"/>
                    </p:tgtEl>
                  </p:cond>
                </p:stCondLst>
                <p:endSync evt="end" delay="0">
                  <p:rtn val="all"/>
                </p:endSync>
                <p:childTnLst>
                  <p:par>
                    <p:cTn id="28" fill="hold">
                      <p:stCondLst>
                        <p:cond delay="0"/>
                      </p:stCondLst>
                      <p:childTnLst>
                        <p:par>
                          <p:cTn id="29" fill="hold">
                            <p:stCondLst>
                              <p:cond delay="0"/>
                            </p:stCondLst>
                            <p:childTnLst>
                              <p:par>
                                <p:cTn id="30" presetID="42" presetClass="path" presetSubtype="0" accel="50000" decel="50000" fill="hold" nodeType="clickEffect">
                                  <p:stCondLst>
                                    <p:cond delay="0"/>
                                  </p:stCondLst>
                                  <p:childTnLst>
                                    <p:animMotion origin="layout" path="M 2.70833E-6 1.11111E-6 L 0.78255 -0.38495 " pathEditMode="relative" rAng="0" ptsTypes="AA">
                                      <p:cBhvr>
                                        <p:cTn id="31" dur="2000" fill="hold"/>
                                        <p:tgtEl>
                                          <p:spTgt spid="44"/>
                                        </p:tgtEl>
                                        <p:attrNameLst>
                                          <p:attrName>ppt_x</p:attrName>
                                          <p:attrName>ppt_y</p:attrName>
                                        </p:attrNameLst>
                                      </p:cBhvr>
                                      <p:rCtr x="39128" y="-19259"/>
                                    </p:animMotion>
                                  </p:childTnLst>
                                </p:cTn>
                              </p:par>
                            </p:childTnLst>
                          </p:cTn>
                        </p:par>
                      </p:childTnLst>
                    </p:cTn>
                  </p:par>
                </p:childTnLst>
              </p:cTn>
              <p:nextCondLst>
                <p:cond evt="onClick" delay="0">
                  <p:tgtEl>
                    <p:spTgt spid="44"/>
                  </p:tgtEl>
                </p:cond>
              </p:nextCondLst>
            </p:seq>
            <p:seq concurrent="1" nextAc="seek">
              <p:cTn id="32" restart="whenNotActive" fill="hold" evtFilter="cancelBubble" nodeType="interactiveSeq">
                <p:stCondLst>
                  <p:cond evt="onClick" delay="0">
                    <p:tgtEl>
                      <p:spTgt spid="36"/>
                    </p:tgtEl>
                  </p:cond>
                </p:stCondLst>
                <p:endSync evt="end" delay="0">
                  <p:rtn val="all"/>
                </p:endSync>
                <p:childTnLst>
                  <p:par>
                    <p:cTn id="33" fill="hold">
                      <p:stCondLst>
                        <p:cond delay="0"/>
                      </p:stCondLst>
                      <p:childTnLst>
                        <p:par>
                          <p:cTn id="34" fill="hold">
                            <p:stCondLst>
                              <p:cond delay="0"/>
                            </p:stCondLst>
                            <p:childTnLst>
                              <p:par>
                                <p:cTn id="35" presetID="42" presetClass="path" presetSubtype="0" accel="50000" decel="50000" fill="hold" nodeType="clickEffect">
                                  <p:stCondLst>
                                    <p:cond delay="0"/>
                                  </p:stCondLst>
                                  <p:childTnLst>
                                    <p:animMotion origin="layout" path="M -1.66667E-6 1.85185E-6 L 0.52396 0.51875 " pathEditMode="relative" rAng="0" ptsTypes="AA">
                                      <p:cBhvr>
                                        <p:cTn id="36" dur="2000" fill="hold"/>
                                        <p:tgtEl>
                                          <p:spTgt spid="36"/>
                                        </p:tgtEl>
                                        <p:attrNameLst>
                                          <p:attrName>ppt_x</p:attrName>
                                          <p:attrName>ppt_y</p:attrName>
                                        </p:attrNameLst>
                                      </p:cBhvr>
                                      <p:rCtr x="26198" y="25926"/>
                                    </p:animMotion>
                                  </p:childTnLst>
                                </p:cTn>
                              </p:par>
                            </p:childTnLst>
                          </p:cTn>
                        </p:par>
                      </p:childTnLst>
                    </p:cTn>
                  </p:par>
                </p:childTnLst>
              </p:cTn>
              <p:nextCondLst>
                <p:cond evt="onClick" delay="0">
                  <p:tgtEl>
                    <p:spTgt spid="36"/>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12" name="Straight Connector 11">
            <a:extLst>
              <a:ext uri="{FF2B5EF4-FFF2-40B4-BE49-F238E27FC236}">
                <a16:creationId xmlns:a16="http://schemas.microsoft.com/office/drawing/2014/main" id="{D6B2F7F7-1165-4FA9-8236-5578682F539E}"/>
              </a:ext>
            </a:extLst>
          </p:cNvPr>
          <p:cNvCxnSpPr>
            <a:cxnSpLocks/>
          </p:cNvCxnSpPr>
          <p:nvPr/>
        </p:nvCxnSpPr>
        <p:spPr>
          <a:xfrm>
            <a:off x="3572933" y="71203"/>
            <a:ext cx="0" cy="671559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1870DF9-0160-4314-BEDF-501837C26BC9}"/>
              </a:ext>
            </a:extLst>
          </p:cNvPr>
          <p:cNvCxnSpPr>
            <a:cxnSpLocks/>
          </p:cNvCxnSpPr>
          <p:nvPr/>
        </p:nvCxnSpPr>
        <p:spPr>
          <a:xfrm flipH="1">
            <a:off x="3572932" y="4189751"/>
            <a:ext cx="86190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1EC71A0-B2EF-4FBB-9D55-6AF6A6E2C3C8}"/>
              </a:ext>
            </a:extLst>
          </p:cNvPr>
          <p:cNvCxnSpPr>
            <a:cxnSpLocks/>
          </p:cNvCxnSpPr>
          <p:nvPr/>
        </p:nvCxnSpPr>
        <p:spPr>
          <a:xfrm flipH="1">
            <a:off x="3572932" y="1224197"/>
            <a:ext cx="86190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itle 19">
            <a:extLst>
              <a:ext uri="{FF2B5EF4-FFF2-40B4-BE49-F238E27FC236}">
                <a16:creationId xmlns:a16="http://schemas.microsoft.com/office/drawing/2014/main" id="{79EBFEE3-B6F6-4E56-92C4-FC7CA32B3F5D}"/>
              </a:ext>
            </a:extLst>
          </p:cNvPr>
          <p:cNvSpPr txBox="1">
            <a:spLocks/>
          </p:cNvSpPr>
          <p:nvPr/>
        </p:nvSpPr>
        <p:spPr>
          <a:xfrm>
            <a:off x="3702497" y="101972"/>
            <a:ext cx="821468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t>You have sorted all the food into the correct box. </a:t>
            </a:r>
            <a:endParaRPr lang="en-IE" sz="2800" dirty="0"/>
          </a:p>
        </p:txBody>
      </p:sp>
      <p:pic>
        <p:nvPicPr>
          <p:cNvPr id="30" name="Picture 29">
            <a:extLst>
              <a:ext uri="{FF2B5EF4-FFF2-40B4-BE49-F238E27FC236}">
                <a16:creationId xmlns:a16="http://schemas.microsoft.com/office/drawing/2014/main" id="{5588C8D1-4637-46C6-9713-8E885FC755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254831" y="4547984"/>
            <a:ext cx="695422" cy="940289"/>
          </a:xfrm>
          <a:prstGeom prst="rect">
            <a:avLst/>
          </a:prstGeom>
        </p:spPr>
      </p:pic>
      <p:pic>
        <p:nvPicPr>
          <p:cNvPr id="32" name="Picture 31">
            <a:extLst>
              <a:ext uri="{FF2B5EF4-FFF2-40B4-BE49-F238E27FC236}">
                <a16:creationId xmlns:a16="http://schemas.microsoft.com/office/drawing/2014/main" id="{32056F64-0F40-4187-BC4A-0A49616BE5C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8771471" y="4816275"/>
            <a:ext cx="862445" cy="872246"/>
          </a:xfrm>
          <a:prstGeom prst="rect">
            <a:avLst/>
          </a:prstGeom>
        </p:spPr>
      </p:pic>
      <p:pic>
        <p:nvPicPr>
          <p:cNvPr id="34" name="Picture 33">
            <a:extLst>
              <a:ext uri="{FF2B5EF4-FFF2-40B4-BE49-F238E27FC236}">
                <a16:creationId xmlns:a16="http://schemas.microsoft.com/office/drawing/2014/main" id="{72CEAC12-954F-4547-AD69-17DBB7A540EE}"/>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0691388" y="5591367"/>
            <a:ext cx="680768" cy="910888"/>
          </a:xfrm>
          <a:prstGeom prst="rect">
            <a:avLst/>
          </a:prstGeom>
        </p:spPr>
      </p:pic>
      <p:pic>
        <p:nvPicPr>
          <p:cNvPr id="36" name="Picture 35">
            <a:extLst>
              <a:ext uri="{FF2B5EF4-FFF2-40B4-BE49-F238E27FC236}">
                <a16:creationId xmlns:a16="http://schemas.microsoft.com/office/drawing/2014/main" id="{42E7B360-8459-450D-83F7-AED070EAF186}"/>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6833337" y="5587428"/>
            <a:ext cx="976500" cy="914827"/>
          </a:xfrm>
          <a:prstGeom prst="rect">
            <a:avLst/>
          </a:prstGeom>
        </p:spPr>
      </p:pic>
      <p:pic>
        <p:nvPicPr>
          <p:cNvPr id="40" name="Picture 39">
            <a:extLst>
              <a:ext uri="{FF2B5EF4-FFF2-40B4-BE49-F238E27FC236}">
                <a16:creationId xmlns:a16="http://schemas.microsoft.com/office/drawing/2014/main" id="{7E518DE1-82F4-4313-BB44-FEDEB17E234A}"/>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6599398" y="2984338"/>
            <a:ext cx="841049" cy="900699"/>
          </a:xfrm>
          <a:prstGeom prst="rect">
            <a:avLst/>
          </a:prstGeom>
        </p:spPr>
      </p:pic>
      <p:pic>
        <p:nvPicPr>
          <p:cNvPr id="42" name="Picture 41">
            <a:extLst>
              <a:ext uri="{FF2B5EF4-FFF2-40B4-BE49-F238E27FC236}">
                <a16:creationId xmlns:a16="http://schemas.microsoft.com/office/drawing/2014/main" id="{71ED893E-0580-4A7C-BEEE-E7089E4005BC}"/>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8019158" y="1529507"/>
            <a:ext cx="871605" cy="960675"/>
          </a:xfrm>
          <a:prstGeom prst="rect">
            <a:avLst/>
          </a:prstGeom>
        </p:spPr>
      </p:pic>
      <p:pic>
        <p:nvPicPr>
          <p:cNvPr id="44" name="Picture 43">
            <a:extLst>
              <a:ext uri="{FF2B5EF4-FFF2-40B4-BE49-F238E27FC236}">
                <a16:creationId xmlns:a16="http://schemas.microsoft.com/office/drawing/2014/main" id="{FC36BEFC-9EBB-44D9-AF4D-3154391B78FA}"/>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10122344" y="2668249"/>
            <a:ext cx="886064" cy="962012"/>
          </a:xfrm>
          <a:prstGeom prst="rect">
            <a:avLst/>
          </a:prstGeom>
        </p:spPr>
      </p:pic>
      <p:pic>
        <p:nvPicPr>
          <p:cNvPr id="46" name="Picture 45">
            <a:extLst>
              <a:ext uri="{FF2B5EF4-FFF2-40B4-BE49-F238E27FC236}">
                <a16:creationId xmlns:a16="http://schemas.microsoft.com/office/drawing/2014/main" id="{8EE7A93B-598E-4253-B9B9-17A4A2024926}"/>
              </a:ext>
            </a:extLst>
          </p:cNvPr>
          <p:cNvPicPr>
            <a:picLocks noChangeAspect="1"/>
          </p:cNvPicPr>
          <p:nvPr/>
        </p:nvPicPr>
        <p:blipFill>
          <a:blip r:embed="rId10">
            <a:extLst>
              <a:ext uri="{28A0092B-C50C-407E-A947-70E740481C1C}">
                <a14:useLocalDpi xmlns:a14="http://schemas.microsoft.com/office/drawing/2010/main" val="0"/>
              </a:ext>
            </a:extLst>
          </a:blip>
          <a:srcRect/>
          <a:stretch/>
        </p:blipFill>
        <p:spPr>
          <a:xfrm>
            <a:off x="3649362" y="1580020"/>
            <a:ext cx="2186464" cy="2143424"/>
          </a:xfrm>
          <a:prstGeom prst="rect">
            <a:avLst/>
          </a:prstGeom>
        </p:spPr>
      </p:pic>
      <p:pic>
        <p:nvPicPr>
          <p:cNvPr id="48" name="Picture 47" descr="A picture containing drawing&#10;&#10;Description automatically generated">
            <a:extLst>
              <a:ext uri="{FF2B5EF4-FFF2-40B4-BE49-F238E27FC236}">
                <a16:creationId xmlns:a16="http://schemas.microsoft.com/office/drawing/2014/main" id="{C4AEFFC2-FE23-4065-A65A-4B67AFF1C45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652068" y="4466267"/>
            <a:ext cx="2219635" cy="2210108"/>
          </a:xfrm>
          <a:prstGeom prst="rect">
            <a:avLst/>
          </a:prstGeom>
        </p:spPr>
      </p:pic>
      <p:pic>
        <p:nvPicPr>
          <p:cNvPr id="3" name="Picture 2" descr="A drawing of a cartoon character&#10;&#10;Description automatically generated">
            <a:extLst>
              <a:ext uri="{FF2B5EF4-FFF2-40B4-BE49-F238E27FC236}">
                <a16:creationId xmlns:a16="http://schemas.microsoft.com/office/drawing/2014/main" id="{B4BD1772-A2DA-4E7E-ACAF-E257FF266EA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89297" y="3551447"/>
            <a:ext cx="2851289" cy="3159174"/>
          </a:xfrm>
          <a:prstGeom prst="rect">
            <a:avLst/>
          </a:prstGeom>
        </p:spPr>
      </p:pic>
      <p:sp>
        <p:nvSpPr>
          <p:cNvPr id="6" name="Speech Bubble: Rectangle with Corners Rounded 5">
            <a:extLst>
              <a:ext uri="{FF2B5EF4-FFF2-40B4-BE49-F238E27FC236}">
                <a16:creationId xmlns:a16="http://schemas.microsoft.com/office/drawing/2014/main" id="{549C0F4F-742E-4F8E-841D-CD941631C956}"/>
              </a:ext>
            </a:extLst>
          </p:cNvPr>
          <p:cNvSpPr/>
          <p:nvPr/>
        </p:nvSpPr>
        <p:spPr>
          <a:xfrm>
            <a:off x="991483" y="1772528"/>
            <a:ext cx="1989208" cy="1435308"/>
          </a:xfrm>
          <a:prstGeom prst="wedgeRoundRectCallou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TextBox 7">
            <a:extLst>
              <a:ext uri="{FF2B5EF4-FFF2-40B4-BE49-F238E27FC236}">
                <a16:creationId xmlns:a16="http://schemas.microsoft.com/office/drawing/2014/main" id="{8EA24500-2096-4BAB-A0CA-7FACEEAD68D4}"/>
              </a:ext>
            </a:extLst>
          </p:cNvPr>
          <p:cNvSpPr txBox="1"/>
          <p:nvPr/>
        </p:nvSpPr>
        <p:spPr>
          <a:xfrm>
            <a:off x="1321737" y="1890017"/>
            <a:ext cx="1543986" cy="1200329"/>
          </a:xfrm>
          <a:prstGeom prst="rect">
            <a:avLst/>
          </a:prstGeom>
          <a:noFill/>
        </p:spPr>
        <p:txBody>
          <a:bodyPr wrap="square" rtlCol="0">
            <a:spAutoFit/>
          </a:bodyPr>
          <a:lstStyle/>
          <a:p>
            <a:r>
              <a:rPr lang="en-US" sz="3600" b="1" dirty="0">
                <a:solidFill>
                  <a:srgbClr val="FF0000"/>
                </a:solidFill>
              </a:rPr>
              <a:t>Well Done! </a:t>
            </a:r>
            <a:endParaRPr lang="en-IE" sz="3600" b="1" dirty="0">
              <a:solidFill>
                <a:srgbClr val="FF0000"/>
              </a:solidFill>
            </a:endParaRPr>
          </a:p>
        </p:txBody>
      </p:sp>
    </p:spTree>
    <p:extLst>
      <p:ext uri="{BB962C8B-B14F-4D97-AF65-F5344CB8AC3E}">
        <p14:creationId xmlns:p14="http://schemas.microsoft.com/office/powerpoint/2010/main" val="387873312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54167E-6 -2.96296E-6 L 0.31601 0.41297 " pathEditMode="relative" rAng="0" ptsTypes="AA">
                                      <p:cBhvr>
                                        <p:cTn id="6" dur="2000" fill="hold"/>
                                        <p:tgtEl>
                                          <p:spTgt spid="30"/>
                                        </p:tgtEl>
                                        <p:attrNameLst>
                                          <p:attrName>ppt_x</p:attrName>
                                          <p:attrName>ppt_y</p:attrName>
                                        </p:attrNameLst>
                                      </p:cBhvr>
                                      <p:rCtr x="15794" y="20648"/>
                                    </p:animMotion>
                                  </p:childTnLst>
                                </p:cTn>
                              </p:par>
                            </p:childTnLst>
                          </p:cTn>
                        </p:par>
                      </p:childTnLst>
                    </p:cTn>
                  </p:par>
                </p:childTnLst>
              </p:cTn>
              <p:nextCondLst>
                <p:cond evt="onClick" delay="0">
                  <p:tgtEl>
                    <p:spTgt spid="30"/>
                  </p:tgtEl>
                </p:cond>
              </p:nextCondLst>
            </p:seq>
            <p:seq concurrent="1" nextAc="seek">
              <p:cTn id="7" restart="whenNotActive" fill="hold" evtFilter="cancelBubble" nodeType="interactiveSeq">
                <p:stCondLst>
                  <p:cond evt="onClick" delay="0">
                    <p:tgtEl>
                      <p:spTgt spid="32"/>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2.29167E-6 -7.40741E-7 L 0.55039 -0.1118 " pathEditMode="relative" rAng="0" ptsTypes="AA">
                                      <p:cBhvr>
                                        <p:cTn id="11" dur="2000" fill="hold"/>
                                        <p:tgtEl>
                                          <p:spTgt spid="32"/>
                                        </p:tgtEl>
                                        <p:attrNameLst>
                                          <p:attrName>ppt_x</p:attrName>
                                          <p:attrName>ppt_y</p:attrName>
                                        </p:attrNameLst>
                                      </p:cBhvr>
                                      <p:rCtr x="27513" y="-5602"/>
                                    </p:animMotion>
                                  </p:childTnLst>
                                </p:cTn>
                              </p:par>
                            </p:childTnLst>
                          </p:cTn>
                        </p:par>
                      </p:childTnLst>
                    </p:cTn>
                  </p:par>
                </p:childTnLst>
              </p:cTn>
              <p:nextCondLst>
                <p:cond evt="onClick" delay="0">
                  <p:tgtEl>
                    <p:spTgt spid="32"/>
                  </p:tgtEl>
                </p:cond>
              </p:nextCondLst>
            </p:seq>
            <p:seq concurrent="1" nextAc="seek">
              <p:cTn id="12" restart="whenNotActive" fill="hold" evtFilter="cancelBubble" nodeType="interactiveSeq">
                <p:stCondLst>
                  <p:cond evt="onClick" delay="0">
                    <p:tgtEl>
                      <p:spTgt spid="40"/>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1.25E-6 -4.44444E-6 L 0.37123 0.0257 " pathEditMode="relative" rAng="0" ptsTypes="AA">
                                      <p:cBhvr>
                                        <p:cTn id="16" dur="2000" fill="hold"/>
                                        <p:tgtEl>
                                          <p:spTgt spid="40"/>
                                        </p:tgtEl>
                                        <p:attrNameLst>
                                          <p:attrName>ppt_x</p:attrName>
                                          <p:attrName>ppt_y</p:attrName>
                                        </p:attrNameLst>
                                      </p:cBhvr>
                                      <p:rCtr x="18555" y="1273"/>
                                    </p:animMotion>
                                  </p:childTnLst>
                                </p:cTn>
                              </p:par>
                            </p:childTnLst>
                          </p:cTn>
                        </p:par>
                      </p:childTnLst>
                    </p:cTn>
                  </p:par>
                </p:childTnLst>
              </p:cTn>
              <p:nextCondLst>
                <p:cond evt="onClick" delay="0">
                  <p:tgtEl>
                    <p:spTgt spid="40"/>
                  </p:tgtEl>
                </p:cond>
              </p:nextCondLst>
            </p:seq>
            <p:seq concurrent="1" nextAc="seek">
              <p:cTn id="17" restart="whenNotActive" fill="hold" evtFilter="cancelBubble" nodeType="interactiveSeq">
                <p:stCondLst>
                  <p:cond evt="onClick" delay="0">
                    <p:tgtEl>
                      <p:spTgt spid="34"/>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2.29167E-6 -2.96296E-6 L 0.82864 0.26783 " pathEditMode="relative" rAng="0" ptsTypes="AA">
                                      <p:cBhvr>
                                        <p:cTn id="21" dur="2000" fill="hold"/>
                                        <p:tgtEl>
                                          <p:spTgt spid="34"/>
                                        </p:tgtEl>
                                        <p:attrNameLst>
                                          <p:attrName>ppt_x</p:attrName>
                                          <p:attrName>ppt_y</p:attrName>
                                        </p:attrNameLst>
                                      </p:cBhvr>
                                      <p:rCtr x="41432" y="13380"/>
                                    </p:animMotion>
                                  </p:childTnLst>
                                </p:cTn>
                              </p:par>
                            </p:childTnLst>
                          </p:cTn>
                        </p:par>
                      </p:childTnLst>
                    </p:cTn>
                  </p:par>
                </p:childTnLst>
              </p:cTn>
              <p:nextCondLst>
                <p:cond evt="onClick" delay="0">
                  <p:tgtEl>
                    <p:spTgt spid="34"/>
                  </p:tgtEl>
                </p:cond>
              </p:nextCondLst>
            </p:seq>
            <p:seq concurrent="1" nextAc="seek">
              <p:cTn id="22" restart="whenNotActive" fill="hold" evtFilter="cancelBubble" nodeType="interactiveSeq">
                <p:stCondLst>
                  <p:cond evt="onClick" delay="0">
                    <p:tgtEl>
                      <p:spTgt spid="42"/>
                    </p:tgtEl>
                  </p:cond>
                </p:stCondLst>
                <p:endSync evt="end" delay="0">
                  <p:rtn val="all"/>
                </p:endSync>
                <p:childTnLst>
                  <p:par>
                    <p:cTn id="23" fill="hold">
                      <p:stCondLst>
                        <p:cond delay="0"/>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6.25E-7 4.44444E-6 L 0.47825 -0.37686 " pathEditMode="relative" rAng="0" ptsTypes="AA">
                                      <p:cBhvr>
                                        <p:cTn id="26" dur="2000" fill="hold"/>
                                        <p:tgtEl>
                                          <p:spTgt spid="42"/>
                                        </p:tgtEl>
                                        <p:attrNameLst>
                                          <p:attrName>ppt_x</p:attrName>
                                          <p:attrName>ppt_y</p:attrName>
                                        </p:attrNameLst>
                                      </p:cBhvr>
                                      <p:rCtr x="23906" y="-18843"/>
                                    </p:animMotion>
                                  </p:childTnLst>
                                </p:cTn>
                              </p:par>
                            </p:childTnLst>
                          </p:cTn>
                        </p:par>
                      </p:childTnLst>
                    </p:cTn>
                  </p:par>
                </p:childTnLst>
              </p:cTn>
              <p:nextCondLst>
                <p:cond evt="onClick" delay="0">
                  <p:tgtEl>
                    <p:spTgt spid="42"/>
                  </p:tgtEl>
                </p:cond>
              </p:nextCondLst>
            </p:seq>
            <p:seq concurrent="1" nextAc="seek">
              <p:cTn id="27" restart="whenNotActive" fill="hold" evtFilter="cancelBubble" nodeType="interactiveSeq">
                <p:stCondLst>
                  <p:cond evt="onClick" delay="0">
                    <p:tgtEl>
                      <p:spTgt spid="44"/>
                    </p:tgtEl>
                  </p:cond>
                </p:stCondLst>
                <p:endSync evt="end" delay="0">
                  <p:rtn val="all"/>
                </p:endSync>
                <p:childTnLst>
                  <p:par>
                    <p:cTn id="28" fill="hold">
                      <p:stCondLst>
                        <p:cond delay="0"/>
                      </p:stCondLst>
                      <p:childTnLst>
                        <p:par>
                          <p:cTn id="29" fill="hold">
                            <p:stCondLst>
                              <p:cond delay="0"/>
                            </p:stCondLst>
                            <p:childTnLst>
                              <p:par>
                                <p:cTn id="30" presetID="42" presetClass="path" presetSubtype="0" accel="50000" decel="50000" fill="hold" nodeType="clickEffect">
                                  <p:stCondLst>
                                    <p:cond delay="0"/>
                                  </p:stCondLst>
                                  <p:childTnLst>
                                    <p:animMotion origin="layout" path="M 3.54167E-6 7.40741E-7 L 0.78255 -0.38495 " pathEditMode="relative" rAng="0" ptsTypes="AA">
                                      <p:cBhvr>
                                        <p:cTn id="31" dur="2000" fill="hold"/>
                                        <p:tgtEl>
                                          <p:spTgt spid="44"/>
                                        </p:tgtEl>
                                        <p:attrNameLst>
                                          <p:attrName>ppt_x</p:attrName>
                                          <p:attrName>ppt_y</p:attrName>
                                        </p:attrNameLst>
                                      </p:cBhvr>
                                      <p:rCtr x="39128" y="-19259"/>
                                    </p:animMotion>
                                  </p:childTnLst>
                                </p:cTn>
                              </p:par>
                            </p:childTnLst>
                          </p:cTn>
                        </p:par>
                      </p:childTnLst>
                    </p:cTn>
                  </p:par>
                </p:childTnLst>
              </p:cTn>
              <p:nextCondLst>
                <p:cond evt="onClick" delay="0">
                  <p:tgtEl>
                    <p:spTgt spid="44"/>
                  </p:tgtEl>
                </p:cond>
              </p:nextCondLst>
            </p:seq>
            <p:seq concurrent="1" nextAc="seek">
              <p:cTn id="32" restart="whenNotActive" fill="hold" evtFilter="cancelBubble" nodeType="interactiveSeq">
                <p:stCondLst>
                  <p:cond evt="onClick" delay="0">
                    <p:tgtEl>
                      <p:spTgt spid="36"/>
                    </p:tgtEl>
                  </p:cond>
                </p:stCondLst>
                <p:endSync evt="end" delay="0">
                  <p:rtn val="all"/>
                </p:endSync>
                <p:childTnLst>
                  <p:par>
                    <p:cTn id="33" fill="hold">
                      <p:stCondLst>
                        <p:cond delay="0"/>
                      </p:stCondLst>
                      <p:childTnLst>
                        <p:par>
                          <p:cTn id="34" fill="hold">
                            <p:stCondLst>
                              <p:cond delay="0"/>
                            </p:stCondLst>
                            <p:childTnLst>
                              <p:par>
                                <p:cTn id="35" presetID="42" presetClass="path" presetSubtype="0" accel="50000" decel="50000" fill="hold" nodeType="clickEffect">
                                  <p:stCondLst>
                                    <p:cond delay="0"/>
                                  </p:stCondLst>
                                  <p:childTnLst>
                                    <p:animMotion origin="layout" path="M 0.52643 0.51875 L 0.52396 0.51875 " pathEditMode="relative" rAng="0" ptsTypes="AA">
                                      <p:cBhvr>
                                        <p:cTn id="36" dur="2000" fill="hold"/>
                                        <p:tgtEl>
                                          <p:spTgt spid="36"/>
                                        </p:tgtEl>
                                        <p:attrNameLst>
                                          <p:attrName>ppt_x</p:attrName>
                                          <p:attrName>ppt_y</p:attrName>
                                        </p:attrNameLst>
                                      </p:cBhvr>
                                      <p:rCtr x="-130" y="0"/>
                                    </p:animMotion>
                                  </p:childTnLst>
                                </p:cTn>
                              </p:par>
                            </p:childTnLst>
                          </p:cTn>
                        </p:par>
                      </p:childTnLst>
                    </p:cTn>
                  </p:par>
                </p:childTnLst>
              </p:cTn>
              <p:nextCondLst>
                <p:cond evt="onClick" delay="0">
                  <p:tgtEl>
                    <p:spTgt spid="36"/>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8ED07D4E402447BDAED8E8B0F9766B" ma:contentTypeVersion="10" ma:contentTypeDescription="Create a new document." ma:contentTypeScope="" ma:versionID="96e051f929cc8f5d4f8be713c3995cc2">
  <xsd:schema xmlns:xsd="http://www.w3.org/2001/XMLSchema" xmlns:xs="http://www.w3.org/2001/XMLSchema" xmlns:p="http://schemas.microsoft.com/office/2006/metadata/properties" xmlns:ns2="648970e6-7833-45a3-9c7a-7ba72a6a9008" targetNamespace="http://schemas.microsoft.com/office/2006/metadata/properties" ma:root="true" ma:fieldsID="5c5d9f0306bc5ce9cb99027dd5cf0383" ns2:_="">
    <xsd:import namespace="648970e6-7833-45a3-9c7a-7ba72a6a900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8970e6-7833-45a3-9c7a-7ba72a6a90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F745FC-FCA1-4EA7-84AC-2C70F682F4AE}">
  <ds:schemaRefs>
    <ds:schemaRef ds:uri="http://schemas.microsoft.com/sharepoint/v3/contenttype/forms"/>
  </ds:schemaRefs>
</ds:datastoreItem>
</file>

<file path=customXml/itemProps2.xml><?xml version="1.0" encoding="utf-8"?>
<ds:datastoreItem xmlns:ds="http://schemas.openxmlformats.org/officeDocument/2006/customXml" ds:itemID="{7D521BE7-2883-496A-9960-B9E2BF0C590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82A65E2-4C19-4422-883A-E65C4A7D8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8970e6-7833-45a3-9c7a-7ba72a6a90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529</TotalTime>
  <Words>356</Words>
  <Application>Microsoft Office PowerPoint</Application>
  <PresentationFormat>Widescreen</PresentationFormat>
  <Paragraphs>20</Paragraphs>
  <Slides>4</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-apple-system</vt:lpstr>
      <vt:lpstr>Arial</vt:lpstr>
      <vt:lpstr>Calibri</vt:lpstr>
      <vt:lpstr>Calibri Light</vt:lpstr>
      <vt:lpstr>Calibri Light (Headings)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Scott</dc:creator>
  <cp:lastModifiedBy>Katherine Scott</cp:lastModifiedBy>
  <cp:revision>44</cp:revision>
  <dcterms:created xsi:type="dcterms:W3CDTF">2020-08-25T08:00:38Z</dcterms:created>
  <dcterms:modified xsi:type="dcterms:W3CDTF">2020-09-25T11:49:35Z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0x010100B38ED07D4E402447BDAED8E8B0F9766B</vt:lpwstr>
  </property>
</Properties>
</file>