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625CBB4-E6FA-46E6-A47B-D97DA6CEDD91}">
          <p14:sldIdLst>
            <p14:sldId id="257"/>
          </p14:sldIdLst>
        </p14:section>
        <p14:section name="Alphabet board" id="{4B4B0634-C1AC-40F0-A8A8-2083B3EC2E74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Duff" initials="CD" lastIdx="1" clrIdx="0">
    <p:extLst>
      <p:ext uri="{19B8F6BF-5375-455C-9EA6-DF929625EA0E}">
        <p15:presenceInfo xmlns:p15="http://schemas.microsoft.com/office/powerpoint/2012/main" userId="S-1-5-21-365726231-3228051741-3453434853-29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93AA9-5FB8-4EE2-82D9-4430ABD8309A}" v="33" dt="2021-04-01T11:39:58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Duff" userId="S::cduff@irishheart.ie::6d2268f0-5948-44f0-9196-357b397b1012" providerId="AD" clId="Web-{B6B93AA9-5FB8-4EE2-82D9-4430ABD8309A}"/>
    <pc:docChg chg="modSld">
      <pc:chgData name="Christina Duff" userId="S::cduff@irishheart.ie::6d2268f0-5948-44f0-9196-357b397b1012" providerId="AD" clId="Web-{B6B93AA9-5FB8-4EE2-82D9-4430ABD8309A}" dt="2021-04-01T11:39:58.357" v="21" actId="20577"/>
      <pc:docMkLst>
        <pc:docMk/>
      </pc:docMkLst>
      <pc:sldChg chg="delSp modSp">
        <pc:chgData name="Christina Duff" userId="S::cduff@irishheart.ie::6d2268f0-5948-44f0-9196-357b397b1012" providerId="AD" clId="Web-{B6B93AA9-5FB8-4EE2-82D9-4430ABD8309A}" dt="2021-04-01T11:39:58.357" v="21" actId="20577"/>
        <pc:sldMkLst>
          <pc:docMk/>
          <pc:sldMk cId="3816486446" sldId="257"/>
        </pc:sldMkLst>
        <pc:spChg chg="mod topLvl">
          <ac:chgData name="Christina Duff" userId="S::cduff@irishheart.ie::6d2268f0-5948-44f0-9196-357b397b1012" providerId="AD" clId="Web-{B6B93AA9-5FB8-4EE2-82D9-4430ABD8309A}" dt="2021-04-01T11:39:58.357" v="21" actId="20577"/>
          <ac:spMkLst>
            <pc:docMk/>
            <pc:sldMk cId="3816486446" sldId="257"/>
            <ac:spMk id="10" creationId="{C20E6B44-DBD5-4B85-8744-7117FF37E269}"/>
          </ac:spMkLst>
        </pc:spChg>
        <pc:grpChg chg="del">
          <ac:chgData name="Christina Duff" userId="S::cduff@irishheart.ie::6d2268f0-5948-44f0-9196-357b397b1012" providerId="AD" clId="Web-{B6B93AA9-5FB8-4EE2-82D9-4430ABD8309A}" dt="2021-04-01T11:38:38.902" v="0"/>
          <ac:grpSpMkLst>
            <pc:docMk/>
            <pc:sldMk cId="3816486446" sldId="257"/>
            <ac:grpSpMk id="18" creationId="{7685FDA0-325C-4BDA-8F31-9CB5F03A6935}"/>
          </ac:grpSpMkLst>
        </pc:grpChg>
        <pc:picChg chg="del topLvl">
          <ac:chgData name="Christina Duff" userId="S::cduff@irishheart.ie::6d2268f0-5948-44f0-9196-357b397b1012" providerId="AD" clId="Web-{B6B93AA9-5FB8-4EE2-82D9-4430ABD8309A}" dt="2021-04-01T11:38:44.090" v="1"/>
          <ac:picMkLst>
            <pc:docMk/>
            <pc:sldMk cId="3816486446" sldId="257"/>
            <ac:picMk id="16" creationId="{00DA9BBA-57F6-4B5F-A1A3-503A9932506F}"/>
          </ac:picMkLst>
        </pc:picChg>
      </pc:sldChg>
    </pc:docChg>
  </pc:docChgLst>
  <pc:docChgLst>
    <pc:chgData name="Christina Duff" userId="6d2268f0-5948-44f0-9196-357b397b1012" providerId="ADAL" clId="{C161988F-2585-4595-82C5-920C1ABB3D8A}"/>
    <pc:docChg chg="undo custSel addSld delSld modSld">
      <pc:chgData name="Christina Duff" userId="6d2268f0-5948-44f0-9196-357b397b1012" providerId="ADAL" clId="{C161988F-2585-4595-82C5-920C1ABB3D8A}" dt="2021-03-28T20:53:29.159" v="520" actId="2696"/>
      <pc:docMkLst>
        <pc:docMk/>
      </pc:docMkLst>
      <pc:sldChg chg="addSp delSp modSp modAnim">
        <pc:chgData name="Christina Duff" userId="6d2268f0-5948-44f0-9196-357b397b1012" providerId="ADAL" clId="{C161988F-2585-4595-82C5-920C1ABB3D8A}" dt="2021-03-28T20:53:21.517" v="519" actId="1076"/>
        <pc:sldMkLst>
          <pc:docMk/>
          <pc:sldMk cId="2693460635" sldId="256"/>
        </pc:sldMkLst>
        <pc:spChg chg="del">
          <ac:chgData name="Christina Duff" userId="6d2268f0-5948-44f0-9196-357b397b1012" providerId="ADAL" clId="{C161988F-2585-4595-82C5-920C1ABB3D8A}" dt="2021-03-28T20:49:55.411" v="324" actId="478"/>
          <ac:spMkLst>
            <pc:docMk/>
            <pc:sldMk cId="2693460635" sldId="256"/>
            <ac:spMk id="32" creationId="{00000000-0000-0000-0000-000000000000}"/>
          </ac:spMkLst>
        </pc:spChg>
        <pc:spChg chg="add del mod ord">
          <ac:chgData name="Christina Duff" userId="6d2268f0-5948-44f0-9196-357b397b1012" providerId="ADAL" clId="{C161988F-2585-4595-82C5-920C1ABB3D8A}" dt="2021-03-28T20:53:21.517" v="519" actId="1076"/>
          <ac:spMkLst>
            <pc:docMk/>
            <pc:sldMk cId="2693460635" sldId="256"/>
            <ac:spMk id="81" creationId="{322B1C8D-527B-4EEA-BFA2-0D7CCC577BFB}"/>
          </ac:spMkLst>
        </pc:spChg>
        <pc:picChg chg="mod">
          <ac:chgData name="Christina Duff" userId="6d2268f0-5948-44f0-9196-357b397b1012" providerId="ADAL" clId="{C161988F-2585-4595-82C5-920C1ABB3D8A}" dt="2021-03-28T20:49:52.676" v="323" actId="1076"/>
          <ac:picMkLst>
            <pc:docMk/>
            <pc:sldMk cId="2693460635" sldId="256"/>
            <ac:picMk id="42" creationId="{BEF4938A-E2EB-4DD3-8EB5-D553BAD3FE72}"/>
          </ac:picMkLst>
        </pc:picChg>
        <pc:picChg chg="mod">
          <ac:chgData name="Christina Duff" userId="6d2268f0-5948-44f0-9196-357b397b1012" providerId="ADAL" clId="{C161988F-2585-4595-82C5-920C1ABB3D8A}" dt="2021-03-28T20:50:01.648" v="325" actId="1076"/>
          <ac:picMkLst>
            <pc:docMk/>
            <pc:sldMk cId="2693460635" sldId="256"/>
            <ac:picMk id="72" creationId="{383A69F5-FA73-4EAF-8486-A0096D91CF4B}"/>
          </ac:picMkLst>
        </pc:picChg>
      </pc:sldChg>
      <pc:sldChg chg="addSp delSp modSp">
        <pc:chgData name="Christina Duff" userId="6d2268f0-5948-44f0-9196-357b397b1012" providerId="ADAL" clId="{C161988F-2585-4595-82C5-920C1ABB3D8A}" dt="2021-03-28T20:48:14.488" v="320" actId="13926"/>
        <pc:sldMkLst>
          <pc:docMk/>
          <pc:sldMk cId="3816486446" sldId="257"/>
        </pc:sldMkLst>
        <pc:spChg chg="del">
          <ac:chgData name="Christina Duff" userId="6d2268f0-5948-44f0-9196-357b397b1012" providerId="ADAL" clId="{C161988F-2585-4595-82C5-920C1ABB3D8A}" dt="2021-03-28T20:36:14.546" v="1" actId="478"/>
          <ac:spMkLst>
            <pc:docMk/>
            <pc:sldMk cId="3816486446" sldId="257"/>
            <ac:spMk id="2" creationId="{14D0B6D3-DEF4-4936-ABA2-62B870CAF7DB}"/>
          </ac:spMkLst>
        </pc:spChg>
        <pc:spChg chg="del mod">
          <ac:chgData name="Christina Duff" userId="6d2268f0-5948-44f0-9196-357b397b1012" providerId="ADAL" clId="{C161988F-2585-4595-82C5-920C1ABB3D8A}" dt="2021-03-28T20:42:27.648" v="123" actId="478"/>
          <ac:spMkLst>
            <pc:docMk/>
            <pc:sldMk cId="3816486446" sldId="257"/>
            <ac:spMk id="3" creationId="{BE5DC96A-C6D1-4783-82CF-9F7D01101907}"/>
          </ac:spMkLst>
        </pc:spChg>
        <pc:spChg chg="add">
          <ac:chgData name="Christina Duff" userId="6d2268f0-5948-44f0-9196-357b397b1012" providerId="ADAL" clId="{C161988F-2585-4595-82C5-920C1ABB3D8A}" dt="2021-03-28T20:36:10.191" v="0"/>
          <ac:spMkLst>
            <pc:docMk/>
            <pc:sldMk cId="3816486446" sldId="257"/>
            <ac:spMk id="5" creationId="{EA6A51EC-2CEF-4344-81FC-83280F4BC227}"/>
          </ac:spMkLst>
        </pc:spChg>
        <pc:spChg chg="add mod">
          <ac:chgData name="Christina Duff" userId="6d2268f0-5948-44f0-9196-357b397b1012" providerId="ADAL" clId="{C161988F-2585-4595-82C5-920C1ABB3D8A}" dt="2021-03-28T20:42:55.477" v="138" actId="1076"/>
          <ac:spMkLst>
            <pc:docMk/>
            <pc:sldMk cId="3816486446" sldId="257"/>
            <ac:spMk id="8" creationId="{DEEFE99C-ABD6-4159-9716-A19FE0FDA200}"/>
          </ac:spMkLst>
        </pc:spChg>
        <pc:spChg chg="add">
          <ac:chgData name="Christina Duff" userId="6d2268f0-5948-44f0-9196-357b397b1012" providerId="ADAL" clId="{C161988F-2585-4595-82C5-920C1ABB3D8A}" dt="2021-03-28T20:39:27.321" v="25"/>
          <ac:spMkLst>
            <pc:docMk/>
            <pc:sldMk cId="3816486446" sldId="257"/>
            <ac:spMk id="9" creationId="{B42AC342-DA49-48A8-8328-3344CF0E21D9}"/>
          </ac:spMkLst>
        </pc:spChg>
        <pc:spChg chg="add mod topLvl">
          <ac:chgData name="Christina Duff" userId="6d2268f0-5948-44f0-9196-357b397b1012" providerId="ADAL" clId="{C161988F-2585-4595-82C5-920C1ABB3D8A}" dt="2021-03-28T20:48:14.488" v="320" actId="13926"/>
          <ac:spMkLst>
            <pc:docMk/>
            <pc:sldMk cId="3816486446" sldId="257"/>
            <ac:spMk id="10" creationId="{C20E6B44-DBD5-4B85-8744-7117FF37E269}"/>
          </ac:spMkLst>
        </pc:spChg>
        <pc:spChg chg="add del mod">
          <ac:chgData name="Christina Duff" userId="6d2268f0-5948-44f0-9196-357b397b1012" providerId="ADAL" clId="{C161988F-2585-4595-82C5-920C1ABB3D8A}" dt="2021-03-28T20:42:30.240" v="124" actId="478"/>
          <ac:spMkLst>
            <pc:docMk/>
            <pc:sldMk cId="3816486446" sldId="257"/>
            <ac:spMk id="14" creationId="{3422FFEC-2409-495B-B4DE-E7F61C86F255}"/>
          </ac:spMkLst>
        </pc:spChg>
        <pc:spChg chg="add del mod">
          <ac:chgData name="Christina Duff" userId="6d2268f0-5948-44f0-9196-357b397b1012" providerId="ADAL" clId="{C161988F-2585-4595-82C5-920C1ABB3D8A}" dt="2021-03-28T20:42:45.942" v="136" actId="478"/>
          <ac:spMkLst>
            <pc:docMk/>
            <pc:sldMk cId="3816486446" sldId="257"/>
            <ac:spMk id="15" creationId="{FFAEB868-C923-436C-A7D1-D61397CB2652}"/>
          </ac:spMkLst>
        </pc:spChg>
        <pc:grpChg chg="add del mod">
          <ac:chgData name="Christina Duff" userId="6d2268f0-5948-44f0-9196-357b397b1012" providerId="ADAL" clId="{C161988F-2585-4595-82C5-920C1ABB3D8A}" dt="2021-03-28T20:47:11.241" v="291" actId="165"/>
          <ac:grpSpMkLst>
            <pc:docMk/>
            <pc:sldMk cId="3816486446" sldId="257"/>
            <ac:grpSpMk id="17" creationId="{7BDF18DC-7B20-482B-B796-A0EE1B0E7C21}"/>
          </ac:grpSpMkLst>
        </pc:grpChg>
        <pc:grpChg chg="add mod">
          <ac:chgData name="Christina Duff" userId="6d2268f0-5948-44f0-9196-357b397b1012" providerId="ADAL" clId="{C161988F-2585-4595-82C5-920C1ABB3D8A}" dt="2021-03-28T20:47:40.321" v="293" actId="1076"/>
          <ac:grpSpMkLst>
            <pc:docMk/>
            <pc:sldMk cId="3816486446" sldId="257"/>
            <ac:grpSpMk id="18" creationId="{7685FDA0-325C-4BDA-8F31-9CB5F03A6935}"/>
          </ac:grpSpMkLst>
        </pc:grpChg>
        <pc:picChg chg="add">
          <ac:chgData name="Christina Duff" userId="6d2268f0-5948-44f0-9196-357b397b1012" providerId="ADAL" clId="{C161988F-2585-4595-82C5-920C1ABB3D8A}" dt="2021-03-28T20:36:10.191" v="0"/>
          <ac:picMkLst>
            <pc:docMk/>
            <pc:sldMk cId="3816486446" sldId="257"/>
            <ac:picMk id="4" creationId="{7115FCE6-02B1-437D-B112-6965C43CE2B9}"/>
          </ac:picMkLst>
        </pc:picChg>
        <pc:picChg chg="add mod">
          <ac:chgData name="Christina Duff" userId="6d2268f0-5948-44f0-9196-357b397b1012" providerId="ADAL" clId="{C161988F-2585-4595-82C5-920C1ABB3D8A}" dt="2021-03-28T20:42:50.624" v="137" actId="1076"/>
          <ac:picMkLst>
            <pc:docMk/>
            <pc:sldMk cId="3816486446" sldId="257"/>
            <ac:picMk id="7" creationId="{18D0599A-F02B-4527-8512-48AA683E478F}"/>
          </ac:picMkLst>
        </pc:picChg>
        <pc:picChg chg="add mod">
          <ac:chgData name="Christina Duff" userId="6d2268f0-5948-44f0-9196-357b397b1012" providerId="ADAL" clId="{C161988F-2585-4595-82C5-920C1ABB3D8A}" dt="2021-03-28T20:41:44.891" v="72" actId="1076"/>
          <ac:picMkLst>
            <pc:docMk/>
            <pc:sldMk cId="3816486446" sldId="257"/>
            <ac:picMk id="12" creationId="{F868D812-5F3A-43A2-B817-00745E23F735}"/>
          </ac:picMkLst>
        </pc:picChg>
        <pc:picChg chg="add mod topLvl">
          <ac:chgData name="Christina Duff" userId="6d2268f0-5948-44f0-9196-357b397b1012" providerId="ADAL" clId="{C161988F-2585-4595-82C5-920C1ABB3D8A}" dt="2021-03-28T20:47:21.020" v="292" actId="338"/>
          <ac:picMkLst>
            <pc:docMk/>
            <pc:sldMk cId="3816486446" sldId="257"/>
            <ac:picMk id="16" creationId="{00DA9BBA-57F6-4B5F-A1A3-503A9932506F}"/>
          </ac:picMkLst>
        </pc:picChg>
      </pc:sldChg>
      <pc:sldChg chg="addSp delSp modSp add del addCm">
        <pc:chgData name="Christina Duff" userId="6d2268f0-5948-44f0-9196-357b397b1012" providerId="ADAL" clId="{C161988F-2585-4595-82C5-920C1ABB3D8A}" dt="2021-03-28T20:53:29.159" v="520" actId="2696"/>
        <pc:sldMkLst>
          <pc:docMk/>
          <pc:sldMk cId="2644603039" sldId="258"/>
        </pc:sldMkLst>
        <pc:spChg chg="del">
          <ac:chgData name="Christina Duff" userId="6d2268f0-5948-44f0-9196-357b397b1012" providerId="ADAL" clId="{C161988F-2585-4595-82C5-920C1ABB3D8A}" dt="2021-03-28T20:50:40.959" v="327" actId="478"/>
          <ac:spMkLst>
            <pc:docMk/>
            <pc:sldMk cId="2644603039" sldId="258"/>
            <ac:spMk id="2" creationId="{BCD269EA-4127-4A5E-A5E7-E5C0D3B37864}"/>
          </ac:spMkLst>
        </pc:spChg>
        <pc:spChg chg="del">
          <ac:chgData name="Christina Duff" userId="6d2268f0-5948-44f0-9196-357b397b1012" providerId="ADAL" clId="{C161988F-2585-4595-82C5-920C1ABB3D8A}" dt="2021-03-28T20:50:40.959" v="327" actId="478"/>
          <ac:spMkLst>
            <pc:docMk/>
            <pc:sldMk cId="2644603039" sldId="258"/>
            <ac:spMk id="3" creationId="{89568077-7073-4BD9-96EB-20EEE7AE6D03}"/>
          </ac:spMkLst>
        </pc:spChg>
        <pc:spChg chg="add mod">
          <ac:chgData name="Christina Duff" userId="6d2268f0-5948-44f0-9196-357b397b1012" providerId="ADAL" clId="{C161988F-2585-4595-82C5-920C1ABB3D8A}" dt="2021-03-28T20:51:52.019" v="505" actId="207"/>
          <ac:spMkLst>
            <pc:docMk/>
            <pc:sldMk cId="2644603039" sldId="258"/>
            <ac:spMk id="4" creationId="{C817863B-1D62-4529-A0D7-F73D72FFCB64}"/>
          </ac:spMkLst>
        </pc:spChg>
      </pc:sldChg>
      <pc:sldChg chg="del">
        <pc:chgData name="Christina Duff" userId="6d2268f0-5948-44f0-9196-357b397b1012" providerId="ADAL" clId="{C161988F-2585-4595-82C5-920C1ABB3D8A}" dt="2021-03-28T20:48:29.710" v="321" actId="2696"/>
        <pc:sldMkLst>
          <pc:docMk/>
          <pc:sldMk cId="3856933909" sldId="258"/>
        </pc:sldMkLst>
      </pc:sldChg>
    </pc:docChg>
  </pc:docChgLst>
  <pc:docChgLst>
    <pc:chgData name="Christina Duff" userId="6d2268f0-5948-44f0-9196-357b397b1012" providerId="ADAL" clId="{A9B70A17-7B97-4165-BFF1-9A5AA71FB55D}"/>
    <pc:docChg chg="custSel modSld">
      <pc:chgData name="Christina Duff" userId="6d2268f0-5948-44f0-9196-357b397b1012" providerId="ADAL" clId="{A9B70A17-7B97-4165-BFF1-9A5AA71FB55D}" dt="2021-03-29T07:49:26.265" v="40" actId="113"/>
      <pc:docMkLst>
        <pc:docMk/>
      </pc:docMkLst>
      <pc:sldChg chg="addSp delSp modSp">
        <pc:chgData name="Christina Duff" userId="6d2268f0-5948-44f0-9196-357b397b1012" providerId="ADAL" clId="{A9B70A17-7B97-4165-BFF1-9A5AA71FB55D}" dt="2021-03-29T07:47:44.410" v="38" actId="1038"/>
        <pc:sldMkLst>
          <pc:docMk/>
          <pc:sldMk cId="2693460635" sldId="256"/>
        </pc:sldMkLst>
        <pc:spChg chg="del mod topLvl">
          <ac:chgData name="Christina Duff" userId="6d2268f0-5948-44f0-9196-357b397b1012" providerId="ADAL" clId="{A9B70A17-7B97-4165-BFF1-9A5AA71FB55D}" dt="2021-03-29T07:47:32.057" v="30" actId="478"/>
          <ac:spMkLst>
            <pc:docMk/>
            <pc:sldMk cId="2693460635" sldId="256"/>
            <ac:spMk id="33" creationId="{00000000-0000-0000-0000-000000000000}"/>
          </ac:spMkLst>
        </pc:spChg>
        <pc:spChg chg="add">
          <ac:chgData name="Christina Duff" userId="6d2268f0-5948-44f0-9196-357b397b1012" providerId="ADAL" clId="{A9B70A17-7B97-4165-BFF1-9A5AA71FB55D}" dt="2021-03-29T07:45:25.694" v="0"/>
          <ac:spMkLst>
            <pc:docMk/>
            <pc:sldMk cId="2693460635" sldId="256"/>
            <ac:spMk id="59" creationId="{222D6826-1DD6-44A4-AD7E-DC904C439EA9}"/>
          </ac:spMkLst>
        </pc:spChg>
        <pc:grpChg chg="del mod">
          <ac:chgData name="Christina Duff" userId="6d2268f0-5948-44f0-9196-357b397b1012" providerId="ADAL" clId="{A9B70A17-7B97-4165-BFF1-9A5AA71FB55D}" dt="2021-03-29T07:47:32.057" v="30" actId="478"/>
          <ac:grpSpMkLst>
            <pc:docMk/>
            <pc:sldMk cId="2693460635" sldId="256"/>
            <ac:grpSpMk id="35" creationId="{00000000-0000-0000-0000-000000000000}"/>
          </ac:grpSpMkLst>
        </pc:grpChg>
        <pc:picChg chg="add mod ord">
          <ac:chgData name="Christina Duff" userId="6d2268f0-5948-44f0-9196-357b397b1012" providerId="ADAL" clId="{A9B70A17-7B97-4165-BFF1-9A5AA71FB55D}" dt="2021-03-29T07:47:44.410" v="38" actId="1038"/>
          <ac:picMkLst>
            <pc:docMk/>
            <pc:sldMk cId="2693460635" sldId="256"/>
            <ac:picMk id="32" creationId="{6A18A8F7-57E8-4185-AF8F-0C1773BB2AD2}"/>
          </ac:picMkLst>
        </pc:picChg>
        <pc:picChg chg="del topLvl">
          <ac:chgData name="Christina Duff" userId="6d2268f0-5948-44f0-9196-357b397b1012" providerId="ADAL" clId="{A9B70A17-7B97-4165-BFF1-9A5AA71FB55D}" dt="2021-03-29T07:47:35.183" v="31" actId="478"/>
          <ac:picMkLst>
            <pc:docMk/>
            <pc:sldMk cId="2693460635" sldId="256"/>
            <ac:picMk id="34" creationId="{00000000-0000-0000-0000-000000000000}"/>
          </ac:picMkLst>
        </pc:picChg>
        <pc:picChg chg="mod">
          <ac:chgData name="Christina Duff" userId="6d2268f0-5948-44f0-9196-357b397b1012" providerId="ADAL" clId="{A9B70A17-7B97-4165-BFF1-9A5AA71FB55D}" dt="2021-03-29T07:46:13.452" v="9" actId="1076"/>
          <ac:picMkLst>
            <pc:docMk/>
            <pc:sldMk cId="2693460635" sldId="256"/>
            <ac:picMk id="72" creationId="{383A69F5-FA73-4EAF-8486-A0096D91CF4B}"/>
          </ac:picMkLst>
        </pc:picChg>
      </pc:sldChg>
      <pc:sldChg chg="modSp modTransition">
        <pc:chgData name="Christina Duff" userId="6d2268f0-5948-44f0-9196-357b397b1012" providerId="ADAL" clId="{A9B70A17-7B97-4165-BFF1-9A5AA71FB55D}" dt="2021-03-29T07:49:26.265" v="40" actId="113"/>
        <pc:sldMkLst>
          <pc:docMk/>
          <pc:sldMk cId="3816486446" sldId="257"/>
        </pc:sldMkLst>
        <pc:spChg chg="mod">
          <ac:chgData name="Christina Duff" userId="6d2268f0-5948-44f0-9196-357b397b1012" providerId="ADAL" clId="{A9B70A17-7B97-4165-BFF1-9A5AA71FB55D}" dt="2021-03-29T07:49:26.265" v="40" actId="113"/>
          <ac:spMkLst>
            <pc:docMk/>
            <pc:sldMk cId="3816486446" sldId="257"/>
            <ac:spMk id="10" creationId="{C20E6B44-DBD5-4B85-8744-7117FF37E2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5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6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8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57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0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5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3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1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9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A6EB-4B0E-45F5-91F0-13DDD2061C1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5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A6EB-4B0E-45F5-91F0-13DDD2061C15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BAC6-608B-4CDC-BA1A-8C13E665B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7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open.spotify.com/user/abm2687hhedrjkjx8axj80o5u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www.irishheart.ie/bizzybreaks" TargetMode="External"/><Relationship Id="rId5" Type="http://schemas.openxmlformats.org/officeDocument/2006/relationships/hyperlink" Target="https://irishheart.ie/publications/alphabet-actions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irishheart.ie/publications/alphabet-actions-movements-a-z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15FCE6-02B1-437D-B112-6965C43CE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3" b="11456"/>
          <a:stretch/>
        </p:blipFill>
        <p:spPr>
          <a:xfrm>
            <a:off x="-16933" y="0"/>
            <a:ext cx="3572933" cy="1655762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EA6A51EC-2CEF-4344-81FC-83280F4BC2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0599A-F02B-4527-8512-48AA683E4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4" y="131953"/>
            <a:ext cx="4286250" cy="606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EFE99C-ABD6-4159-9716-A19FE0FDA200}"/>
              </a:ext>
            </a:extLst>
          </p:cNvPr>
          <p:cNvSpPr txBox="1"/>
          <p:nvPr/>
        </p:nvSpPr>
        <p:spPr>
          <a:xfrm>
            <a:off x="6835476" y="6258978"/>
            <a:ext cx="5649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400" dirty="0"/>
              <a:t>Download the original activity with teachers notes by </a:t>
            </a:r>
            <a:r>
              <a:rPr lang="en-IE" sz="14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clicking here</a:t>
            </a:r>
            <a:r>
              <a:rPr lang="en-IE" sz="1400" dirty="0">
                <a:solidFill>
                  <a:schemeClr val="accent2"/>
                </a:solidFill>
              </a:rPr>
              <a:t>.</a:t>
            </a:r>
          </a:p>
          <a:p>
            <a:pPr algn="ctr"/>
            <a:r>
              <a:rPr lang="en-IE" sz="1400" dirty="0"/>
              <a:t>Find this and more activities on the </a:t>
            </a:r>
            <a:r>
              <a:rPr lang="en-IE" sz="14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Bizzy Breaks webpage</a:t>
            </a:r>
            <a:r>
              <a:rPr lang="en-IE" sz="1400" dirty="0"/>
              <a:t>.</a:t>
            </a:r>
            <a:r>
              <a:rPr lang="en-US" sz="1400" dirty="0"/>
              <a:t> </a:t>
            </a:r>
            <a:endParaRPr lang="en-I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AC342-DA49-48A8-8328-3344CF0E21D9}"/>
              </a:ext>
            </a:extLst>
          </p:cNvPr>
          <p:cNvSpPr txBox="1"/>
          <p:nvPr/>
        </p:nvSpPr>
        <p:spPr>
          <a:xfrm>
            <a:off x="412354" y="1611648"/>
            <a:ext cx="642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activity can be done standing at desks with chairs pushed in. Ask pupils to ensure that they  have enough space to move their arms and legs.</a:t>
            </a:r>
          </a:p>
          <a:p>
            <a:r>
              <a:rPr lang="en-US" dirty="0"/>
              <a:t>Music to accompany activities can be found on our </a:t>
            </a:r>
            <a:r>
              <a:rPr lang="en-US" dirty="0">
                <a:hlinkClick r:id="rId7"/>
              </a:rPr>
              <a:t>Spotify playlists </a:t>
            </a:r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68D812-5F3A-43A2-B817-00745E23F7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87" y="532606"/>
            <a:ext cx="3162300" cy="590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0E6B44-DBD5-4B85-8744-7117FF37E269}"/>
              </a:ext>
            </a:extLst>
          </p:cNvPr>
          <p:cNvSpPr txBox="1"/>
          <p:nvPr/>
        </p:nvSpPr>
        <p:spPr>
          <a:xfrm>
            <a:off x="899333" y="3104268"/>
            <a:ext cx="5196667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b="1" dirty="0"/>
              <a:t>Alphabet board instructions:</a:t>
            </a:r>
          </a:p>
          <a:p>
            <a:pPr marL="342900" indent="-342900">
              <a:buAutoNum type="arabicPeriod"/>
            </a:pPr>
            <a:r>
              <a:rPr lang="en-IE" dirty="0">
                <a:cs typeface="Calibri"/>
              </a:rPr>
              <a:t>Select ‘Start slideshow from beginning’ (or press F5 key).</a:t>
            </a:r>
            <a:r>
              <a:rPr lang="en-IE" dirty="0">
                <a:ea typeface="+mn-lt"/>
                <a:cs typeface="+mn-lt"/>
              </a:rPr>
              <a:t> </a:t>
            </a:r>
            <a:r>
              <a:rPr lang="en-IE" b="1" dirty="0">
                <a:ea typeface="+mn-lt"/>
                <a:cs typeface="+mn-lt"/>
              </a:rPr>
              <a:t>This introduction slide will not be visible when presenting and just the alphabet board will be seen.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Click on a letter to highlight it and make a word and picture appear.</a:t>
            </a:r>
          </a:p>
          <a:p>
            <a:pPr marL="342900" indent="-342900">
              <a:buAutoNum type="arabicPeriod"/>
            </a:pPr>
            <a:r>
              <a:rPr lang="en-US" dirty="0"/>
              <a:t>Complete the movement that corresponds with the letter (find all letter </a:t>
            </a:r>
            <a:r>
              <a:rPr lang="en-US" dirty="0">
                <a:ea typeface="+mn-lt"/>
                <a:cs typeface="+mn-lt"/>
                <a:hlinkClick r:id="rId9"/>
              </a:rPr>
              <a:t>movements here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/>
              <a:t>or ask pupils to come up with their own ideas)</a:t>
            </a:r>
            <a:r>
              <a:rPr lang="en-IE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Click on the letter again to make the picture disappear.  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48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A18A8F7-57E8-4185-AF8F-0C1773BB2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21" y="5826833"/>
            <a:ext cx="934872" cy="835838"/>
          </a:xfrm>
          <a:prstGeom prst="rect">
            <a:avLst/>
          </a:prstGeom>
        </p:spPr>
      </p:pic>
      <p:sp>
        <p:nvSpPr>
          <p:cNvPr id="4" name="A"/>
          <p:cNvSpPr/>
          <p:nvPr/>
        </p:nvSpPr>
        <p:spPr>
          <a:xfrm>
            <a:off x="591172" y="0"/>
            <a:ext cx="1112805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B"/>
          <p:cNvSpPr/>
          <p:nvPr/>
        </p:nvSpPr>
        <p:spPr>
          <a:xfrm>
            <a:off x="2295149" y="0"/>
            <a:ext cx="1056700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"/>
          <p:cNvSpPr/>
          <p:nvPr/>
        </p:nvSpPr>
        <p:spPr>
          <a:xfrm>
            <a:off x="3943021" y="0"/>
            <a:ext cx="103906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D"/>
          <p:cNvSpPr/>
          <p:nvPr/>
        </p:nvSpPr>
        <p:spPr>
          <a:xfrm>
            <a:off x="5573260" y="0"/>
            <a:ext cx="1170513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E"/>
          <p:cNvSpPr/>
          <p:nvPr/>
        </p:nvSpPr>
        <p:spPr>
          <a:xfrm>
            <a:off x="7334945" y="0"/>
            <a:ext cx="96693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F"/>
          <p:cNvSpPr/>
          <p:nvPr/>
        </p:nvSpPr>
        <p:spPr>
          <a:xfrm>
            <a:off x="8893048" y="0"/>
            <a:ext cx="92044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G"/>
          <p:cNvSpPr/>
          <p:nvPr/>
        </p:nvSpPr>
        <p:spPr>
          <a:xfrm>
            <a:off x="10404664" y="0"/>
            <a:ext cx="119616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H"/>
          <p:cNvSpPr/>
          <p:nvPr/>
        </p:nvSpPr>
        <p:spPr>
          <a:xfrm>
            <a:off x="568782" y="1614021"/>
            <a:ext cx="119616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I"/>
          <p:cNvSpPr/>
          <p:nvPr/>
        </p:nvSpPr>
        <p:spPr>
          <a:xfrm>
            <a:off x="2533191" y="1614021"/>
            <a:ext cx="588623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J"/>
          <p:cNvSpPr/>
          <p:nvPr/>
        </p:nvSpPr>
        <p:spPr>
          <a:xfrm>
            <a:off x="4148361" y="1614021"/>
            <a:ext cx="69602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J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K"/>
          <p:cNvSpPr/>
          <p:nvPr/>
        </p:nvSpPr>
        <p:spPr>
          <a:xfrm>
            <a:off x="5596994" y="1614021"/>
            <a:ext cx="101822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L"/>
          <p:cNvSpPr/>
          <p:nvPr/>
        </p:nvSpPr>
        <p:spPr>
          <a:xfrm>
            <a:off x="7389446" y="1614021"/>
            <a:ext cx="85792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M"/>
          <p:cNvSpPr/>
          <p:nvPr/>
        </p:nvSpPr>
        <p:spPr>
          <a:xfrm>
            <a:off x="8514031" y="1614021"/>
            <a:ext cx="155523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N"/>
          <p:cNvSpPr/>
          <p:nvPr/>
        </p:nvSpPr>
        <p:spPr>
          <a:xfrm>
            <a:off x="10404664" y="1614021"/>
            <a:ext cx="1220206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"/>
          <p:cNvSpPr/>
          <p:nvPr/>
        </p:nvSpPr>
        <p:spPr>
          <a:xfrm>
            <a:off x="514279" y="3228042"/>
            <a:ext cx="124585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P"/>
          <p:cNvSpPr/>
          <p:nvPr/>
        </p:nvSpPr>
        <p:spPr>
          <a:xfrm>
            <a:off x="2288873" y="3228042"/>
            <a:ext cx="101341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Q"/>
          <p:cNvSpPr/>
          <p:nvPr/>
        </p:nvSpPr>
        <p:spPr>
          <a:xfrm>
            <a:off x="3810009" y="3228042"/>
            <a:ext cx="126348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Q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"/>
          <p:cNvSpPr/>
          <p:nvPr/>
        </p:nvSpPr>
        <p:spPr>
          <a:xfrm>
            <a:off x="5596994" y="3228042"/>
            <a:ext cx="1055097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S"/>
          <p:cNvSpPr/>
          <p:nvPr/>
        </p:nvSpPr>
        <p:spPr>
          <a:xfrm>
            <a:off x="7334945" y="3228042"/>
            <a:ext cx="920445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"/>
          <p:cNvSpPr/>
          <p:nvPr/>
        </p:nvSpPr>
        <p:spPr>
          <a:xfrm>
            <a:off x="8808984" y="3228042"/>
            <a:ext cx="96532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U"/>
          <p:cNvSpPr/>
          <p:nvPr/>
        </p:nvSpPr>
        <p:spPr>
          <a:xfrm>
            <a:off x="568782" y="4842064"/>
            <a:ext cx="1213795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V"/>
          <p:cNvSpPr/>
          <p:nvPr/>
        </p:nvSpPr>
        <p:spPr>
          <a:xfrm>
            <a:off x="2208723" y="4842064"/>
            <a:ext cx="109356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W"/>
          <p:cNvSpPr/>
          <p:nvPr/>
        </p:nvSpPr>
        <p:spPr>
          <a:xfrm>
            <a:off x="3655449" y="4842064"/>
            <a:ext cx="161133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X"/>
          <p:cNvSpPr/>
          <p:nvPr/>
        </p:nvSpPr>
        <p:spPr>
          <a:xfrm>
            <a:off x="5635467" y="4842064"/>
            <a:ext cx="1016624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Y"/>
          <p:cNvSpPr/>
          <p:nvPr/>
        </p:nvSpPr>
        <p:spPr>
          <a:xfrm>
            <a:off x="7312502" y="4842063"/>
            <a:ext cx="96532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Z"/>
          <p:cNvSpPr/>
          <p:nvPr/>
        </p:nvSpPr>
        <p:spPr>
          <a:xfrm>
            <a:off x="8808984" y="4842063"/>
            <a:ext cx="93487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25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</a:t>
            </a:r>
            <a:endParaRPr lang="ja-JP" altLang="en-US" sz="125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13B3A0-8B05-4D80-A2DF-CF962894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17" y="377405"/>
            <a:ext cx="5203423" cy="5762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0A019F-A0F5-4384-ABD4-DBEDF7C42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98" y="343090"/>
            <a:ext cx="5060074" cy="58215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1F79E50-2E50-4AFD-9A3B-73F94E0C5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72" y="634526"/>
            <a:ext cx="4608703" cy="5247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BC060B-0AFA-4B67-BFDD-A520BBDEA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82" y="1560271"/>
            <a:ext cx="4476750" cy="46386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52FC21-3FBC-4656-BB47-EFF9D32A0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72" y="1693757"/>
            <a:ext cx="4514850" cy="5105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F98A8D-BFB9-44F9-9B1D-D1B5617997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38" y="284247"/>
            <a:ext cx="4514850" cy="49434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EF4938A-E2EB-4DD3-8EB5-D553BAD3F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49" y="1790121"/>
            <a:ext cx="4457700" cy="44291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D8B79C-27DC-47BB-A84D-96963462F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87" y="958100"/>
            <a:ext cx="4524375" cy="45148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340CCA5-98FE-4F9D-998B-4886DC419D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05" y="969184"/>
            <a:ext cx="4305300" cy="497205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F040F29-B094-4429-95AE-BB22E98595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81" y="988000"/>
            <a:ext cx="4476750" cy="500062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5DFE44C-AAA1-41B5-A692-E4D876D4BB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8" y="95013"/>
            <a:ext cx="4248150" cy="47625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83B5889-9290-4FCB-87FB-91EB6476BE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14" y="-15600"/>
            <a:ext cx="4391025" cy="4953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5801BAF-34A2-4C9C-A5EF-1BB58DBEAE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7" y="1780803"/>
            <a:ext cx="4238625" cy="50101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F90273B-B72B-4CF4-97F3-6C9B0E0995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67" y="1454723"/>
            <a:ext cx="4276725" cy="46482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80D34E8-61DD-4E95-ABA8-243E2B2B5F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9" y="1947349"/>
            <a:ext cx="4495800" cy="465772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CD51C72-1090-42EA-9600-A934AC04F9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02" y="369971"/>
            <a:ext cx="4124325" cy="47720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0B0D38A-BE93-462E-B77F-0CCF5B1205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11" y="250465"/>
            <a:ext cx="4076700" cy="474345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7637645-42E6-4813-84D2-1557AC7B202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4" y="377077"/>
            <a:ext cx="4533900" cy="50292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2C7BF9D-857B-490F-AF43-888FEA879D5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89" y="1620876"/>
            <a:ext cx="4524375" cy="512445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40C81E-374C-41FA-A1E7-7D61DD2DB92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01" y="1219313"/>
            <a:ext cx="4495800" cy="50863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5B1DD3E-2868-4408-B975-74B399AB6B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72" y="932597"/>
            <a:ext cx="4467225" cy="47244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83A69F5-FA73-4EAF-8486-A0096D91CF4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65" y="1409096"/>
            <a:ext cx="3943350" cy="439102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7C0999E-4D4F-4254-A0E1-DEB3111EB5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44" y="984726"/>
            <a:ext cx="4514850" cy="39719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F0F0EA5-4F26-41BB-92F0-5C88486A157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05" y="324344"/>
            <a:ext cx="4524375" cy="45148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F2F507E-3515-4B8E-903A-93E97DF28EE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09" y="135964"/>
            <a:ext cx="4533900" cy="497205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322B1C8D-527B-4EEA-BFA2-0D7CCC577BFB}"/>
              </a:ext>
            </a:extLst>
          </p:cNvPr>
          <p:cNvSpPr txBox="1"/>
          <p:nvPr/>
        </p:nvSpPr>
        <p:spPr>
          <a:xfrm>
            <a:off x="10144061" y="4195802"/>
            <a:ext cx="19750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Click a letter to highlight it and make an image appear.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Click the letter again to make it disappear.</a:t>
            </a:r>
            <a:endParaRPr lang="en-IE" sz="1400" dirty="0">
              <a:solidFill>
                <a:schemeClr val="bg1"/>
              </a:solidFill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D509D6C-2283-47BD-9748-F7402320AAA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88" y="2588207"/>
            <a:ext cx="4533900" cy="3781425"/>
          </a:xfrm>
          <a:prstGeom prst="rect">
            <a:avLst/>
          </a:prstGeom>
        </p:spPr>
      </p:pic>
      <p:sp>
        <p:nvSpPr>
          <p:cNvPr id="59" name="Rectangle 7">
            <a:extLst>
              <a:ext uri="{FF2B5EF4-FFF2-40B4-BE49-F238E27FC236}">
                <a16:creationId xmlns:a16="http://schemas.microsoft.com/office/drawing/2014/main" id="{222D6826-1DD6-44A4-AD7E-DC904C439E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4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2" grpId="0"/>
      <p:bldP spid="12" grpId="1"/>
      <p:bldP spid="16" grpId="0"/>
      <p:bldP spid="16" grpId="1"/>
      <p:bldP spid="20" grpId="0"/>
      <p:bldP spid="20" grpId="1"/>
      <p:bldP spid="24" grpId="0"/>
      <p:bldP spid="24" grpId="1"/>
      <p:bldP spid="30" grpId="0"/>
      <p:bldP spid="30" grpId="1"/>
      <p:bldP spid="5" grpId="0"/>
      <p:bldP spid="5" grpId="1"/>
      <p:bldP spid="9" grpId="0"/>
      <p:bldP spid="9" grpId="1"/>
      <p:bldP spid="13" grpId="0"/>
      <p:bldP spid="13" grpId="1"/>
      <p:bldP spid="17" grpId="0"/>
      <p:bldP spid="17" grpId="1"/>
      <p:bldP spid="21" grpId="0"/>
      <p:bldP spid="21" grpId="1"/>
      <p:bldP spid="25" grpId="0"/>
      <p:bldP spid="25" grpId="1"/>
      <p:bldP spid="31" grpId="0"/>
      <p:bldP spid="31" grpId="1"/>
      <p:bldP spid="6" grpId="0"/>
      <p:bldP spid="6" grpId="1"/>
      <p:bldP spid="10" grpId="0"/>
      <p:bldP spid="10" grpId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7" grpId="0"/>
      <p:bldP spid="7" grpId="1"/>
      <p:bldP spid="11" grpId="0"/>
      <p:bldP spid="11" grpId="1"/>
      <p:bldP spid="15" grpId="0"/>
      <p:bldP spid="15" grpId="1"/>
      <p:bldP spid="19" grpId="0"/>
      <p:bldP spid="19" grpId="1"/>
      <p:bldP spid="23" grpId="0"/>
      <p:bldP spid="23" grpId="1"/>
      <p:bldP spid="27" grpId="0"/>
      <p:bldP spid="2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テーマ" val="4IKVoKdb"/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ED07D4E402447BDAED8E8B0F9766B" ma:contentTypeVersion="10" ma:contentTypeDescription="Create a new document." ma:contentTypeScope="" ma:versionID="96e051f929cc8f5d4f8be713c3995cc2">
  <xsd:schema xmlns:xsd="http://www.w3.org/2001/XMLSchema" xmlns:xs="http://www.w3.org/2001/XMLSchema" xmlns:p="http://schemas.microsoft.com/office/2006/metadata/properties" xmlns:ns2="648970e6-7833-45a3-9c7a-7ba72a6a9008" targetNamespace="http://schemas.microsoft.com/office/2006/metadata/properties" ma:root="true" ma:fieldsID="5c5d9f0306bc5ce9cb99027dd5cf0383" ns2:_="">
    <xsd:import namespace="648970e6-7833-45a3-9c7a-7ba72a6a90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970e6-7833-45a3-9c7a-7ba72a6a9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B90D21-7375-4D41-AF26-4D32230484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801B86-6D1F-4257-9645-0392C6A88A65}">
  <ds:schemaRefs>
    <ds:schemaRef ds:uri="http://schemas.microsoft.com/office/infopath/2007/PartnerControls"/>
    <ds:schemaRef ds:uri="http://purl.org/dc/dcmitype/"/>
    <ds:schemaRef ds:uri="http://purl.org/dc/elements/1.1/"/>
    <ds:schemaRef ds:uri="5669a008-2400-46da-bb30-aea73247631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16c5a3e-b63c-4236-b01a-e1e4eeca99c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E18BA9-0F9E-4135-B891-C8872D6EF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970e6-7833-45a3-9c7a-7ba72a6a9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197</Words>
  <Application>Microsoft Office PowerPoint</Application>
  <PresentationFormat>Widescreen</PresentationFormat>
  <Paragraphs>37</Paragraphs>
  <Slides>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 logic</dc:creator>
  <cp:lastModifiedBy>Katherine Scott</cp:lastModifiedBy>
  <cp:revision>16</cp:revision>
  <dcterms:created xsi:type="dcterms:W3CDTF">2016-01-15T11:12:34Z</dcterms:created>
  <dcterms:modified xsi:type="dcterms:W3CDTF">2021-10-28T14:00:22Z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69BE6FE2-6E12-40B8-B72B-F08455B805C5</vt:lpwstr>
  </property>
  <property fmtid="{D5CDD505-2E9C-101B-9397-08002B2CF9AE}" pid="3" name="ArticulatePath">
    <vt:lpwstr>https://irishheart-my.sharepoint.com/personal/cduff_irishheart_ie/Documents/Christina IHF/Active School Flag/Active School Week 2021/Interactive activities/alphabet-game</vt:lpwstr>
  </property>
  <property fmtid="{D5CDD505-2E9C-101B-9397-08002B2CF9AE}" pid="4" name="ContentTypeId">
    <vt:lpwstr>0x010100B38ED07D4E402447BDAED8E8B0F9766B</vt:lpwstr>
  </property>
</Properties>
</file>