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9CB34-5083-478E-A8D4-8BF58BF57C17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5018-14A0-40B3-924F-5E367DAB99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424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40CE6-007F-4B2A-8110-3827A3245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8D053-5130-4113-8B81-16D9CDE9E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768B8-292E-4A4A-A962-D49475B4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BFFA-2354-4A09-B0CE-8F81D1C8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B519-039B-4EB9-A802-747B5AC5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146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251AE-2C76-42D7-A048-B522DCBA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3A9E6-5170-453F-9C57-5777D7F0A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61993-E596-4AE5-9DA6-6C7C988D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DE2FD-7D81-4D8D-A141-54A6F74F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F0057-B197-4581-9625-7E4A6F82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121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87E10F-89E9-4D36-A9AF-41AD18375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CB662-D27C-439F-9DB7-6567C995A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30A46-A54F-4CBF-9858-1F38D36E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8C953-3BF5-4273-9ABB-6CC796C7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6B207-C531-4C22-9C29-FB79D566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228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8C92-E31A-446E-8980-43EA07C42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4471-2642-46AE-B31B-F3F10ACED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A8AB6-0165-498F-BA33-B7AF1064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2A5CE-B7B8-421D-B203-E3E220A3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E3540-22AC-4E68-A873-907C4CC1B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600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B4CF-F101-467B-808A-EC8C01AEF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2342E-6B67-41C2-B9B0-1305CACD2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91EF-372E-43BA-AED4-4A0D299A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86986-A1D9-4543-86F7-1430FF57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B1C96-FA1A-4E9C-AE68-E423BF83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417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E974C-D7D1-4973-9231-A8BC042E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F7BAD-4DFE-4658-AA4B-A42DF012F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1A545-F2E5-4562-A53C-E7395FB31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8421E-409B-4A33-963B-9187F534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9AA1F-95DC-4C6B-AE2E-11291215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3FE77-84C1-436A-853A-73F7CBD2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036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FA0C-A0FB-48BB-ABC7-9C42B6FE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C2D7B-0BDC-4E80-9CCF-70B7447C9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C98FA-F723-47F6-A8AF-482698ACF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4CA1E-B17D-4C23-8B14-01ADF9432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07D2A-9361-4C28-B66D-912562BC3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E88127-B3C1-4D9F-B0D4-D3464C27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3714A-EB9B-40DC-9542-696C2A1E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81A2D-D58C-4C45-B581-92D8BEF8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455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8097-2C76-4FB6-957C-FC4D7FB7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14A9B-6159-488E-BC64-7068B5C1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2B966-9C1A-4820-9005-5FCEE324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943C4-5D71-40AB-A992-3FDDA7AC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88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4ADB8-76BF-40E1-83F1-9AAD1C27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53AA8-BE38-45E8-B6AE-0CCB497E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17E29-D632-4759-821A-2D49004C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110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73C3-3374-4F3E-8109-C319EFA9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72ABC-8169-49A1-89CD-5170391A4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C8C81-D672-4357-8BDA-0FC96B3CD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B5962-6C9C-44A4-9F7D-50D6F5E0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482D4-67C6-471D-9C8A-5BDA5C08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A6068-C21D-46E1-B8E6-7A928849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740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0B9B-0372-40B6-9AAA-93531C67D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BFD33-9AC0-4D07-BB1F-DE1E37F13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725A7-D253-42B1-949A-5818D5D3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D8F3C-2B16-4D53-864E-C3343529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1F725-02B3-4614-94E5-09B7AFFD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D80D7-2501-438B-8E95-AE2E793F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6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E6106-5C30-474E-981D-DB2DA6C19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00398-9948-4B44-9126-89A6B04D9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B3CCA-1175-4EBD-8D2B-D4CC712A6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9ADA-FCF3-48B3-A58A-7B7D6E438F7F}" type="datetimeFigureOut">
              <a:rPr lang="en-IE" smtClean="0"/>
              <a:t>28/10/2021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E40BF-27C8-4D0C-973B-A21A8BD49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3EB60-7C22-46C5-9D21-B3AC9FEC0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974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irishheart.ie/your-health/our-health-programmes/healthy-schools/primary-schools/bizzy-break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rishheart.ie/schools/primary-schools/bizzy-home-learning/" TargetMode="External"/><Relationship Id="rId5" Type="http://schemas.openxmlformats.org/officeDocument/2006/relationships/hyperlink" Target="https://irishheart.ie/publications/movement-dice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35C67C-A9D8-4CE3-8A9D-36C0DCD25E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3" y="0"/>
            <a:ext cx="3572933" cy="165576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9F11996-6181-41B6-AD15-AE8E6B8209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EA04CF-F0D9-46FD-A5F6-9470DC9FEF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813" y="495470"/>
            <a:ext cx="2678008" cy="6310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095C0E-6DCB-44DA-8478-8130593F0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8875" y="187420"/>
            <a:ext cx="4195742" cy="59315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CCBF605-A5C5-4BCB-BA8A-D45BB46BD6FF}"/>
              </a:ext>
            </a:extLst>
          </p:cNvPr>
          <p:cNvSpPr txBox="1"/>
          <p:nvPr/>
        </p:nvSpPr>
        <p:spPr>
          <a:xfrm>
            <a:off x="7317528" y="6226885"/>
            <a:ext cx="48914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400" dirty="0"/>
              <a:t>Download the original activity for printing by </a:t>
            </a:r>
            <a:r>
              <a:rPr lang="en-IE" sz="1400" dirty="0">
                <a:hlinkClick r:id="rId5"/>
              </a:rPr>
              <a:t>clicking here</a:t>
            </a:r>
            <a:r>
              <a:rPr lang="en-IE" sz="1400" dirty="0"/>
              <a:t>, or find this and more activities on the </a:t>
            </a:r>
            <a:r>
              <a:rPr lang="en-IE" sz="1400" dirty="0">
                <a:hlinkClick r:id="rId6"/>
              </a:rPr>
              <a:t>Bizzy @ Home Learning Hub</a:t>
            </a:r>
            <a:r>
              <a:rPr lang="en-IE" sz="1400" dirty="0">
                <a:hlinkClick r:id="rId7"/>
              </a:rPr>
              <a:t>. </a:t>
            </a:r>
            <a:endParaRPr lang="en-IE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B67FD9-C4DD-431D-8DD8-E6FCBD254CDF}"/>
              </a:ext>
            </a:extLst>
          </p:cNvPr>
          <p:cNvSpPr txBox="1"/>
          <p:nvPr/>
        </p:nvSpPr>
        <p:spPr>
          <a:xfrm>
            <a:off x="342614" y="1566032"/>
            <a:ext cx="6974914" cy="5832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700" dirty="0"/>
              <a:t>For this activity ensure pupils have enough space to perform the actions. Adjust to space as required and only use the first dice if space is limited. </a:t>
            </a:r>
          </a:p>
          <a:p>
            <a:endParaRPr lang="en-IE" sz="1700" dirty="0"/>
          </a:p>
          <a:p>
            <a:r>
              <a:rPr lang="en-IE" sz="1700" b="1" dirty="0"/>
              <a:t>Movement Dice Instructions: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700" dirty="0"/>
              <a:t>Select ‘Start slideshow from beginning’ (or press F5 key). </a:t>
            </a:r>
            <a:r>
              <a:rPr lang="en-IE" sz="1700" b="1" dirty="0"/>
              <a:t>This introduction slide will not be visible when presenting</a:t>
            </a:r>
            <a:r>
              <a:rPr lang="en-IE" sz="17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700" dirty="0"/>
              <a:t>Each slide has a looping video of a dice. The first video is a dice with six moves: kick, crawl, hop, jump, punch, and run.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700" dirty="0"/>
              <a:t>Click on the square to press play, then click again to stop. (Note: the dice is a looping video so you can start and stop as many times as you like). 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700" dirty="0"/>
              <a:t>Perform the move for 20 seconds.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700" dirty="0"/>
              <a:t>Use the right arrow to move to the next slide (use the left arrow if you wish to return to the previous slide). 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700" dirty="0"/>
              <a:t>The second dice video contains six describing words: forward, backwards, sideways/side-to-side, slow, fast and around in a circle.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700" dirty="0"/>
              <a:t>Click on the square to press play, then click again to stop. (Note: the dice is a looping video so you can start and stop as many times as you like).  </a:t>
            </a:r>
          </a:p>
          <a:p>
            <a:pPr marL="342900" indent="-342900">
              <a:buFont typeface="+mj-lt"/>
              <a:buAutoNum type="arabicPeriod"/>
            </a:pPr>
            <a:r>
              <a:rPr lang="en-IE" sz="1700" dirty="0"/>
              <a:t>Do the move from the move dice in the style of the word on the describing dice. For example ‘hop </a:t>
            </a:r>
            <a:r>
              <a:rPr lang="en-IE" sz="1700" i="1" dirty="0"/>
              <a:t>backwards</a:t>
            </a:r>
            <a:r>
              <a:rPr lang="en-IE" sz="1700" dirty="0"/>
              <a:t>’ or ‘punch </a:t>
            </a:r>
            <a:r>
              <a:rPr lang="en-IE" sz="1700" i="1" dirty="0"/>
              <a:t>fast</a:t>
            </a:r>
            <a:r>
              <a:rPr lang="en-IE" sz="1700" dirty="0"/>
              <a:t>’. </a:t>
            </a:r>
          </a:p>
          <a:p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6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199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35C67C-A9D8-4CE3-8A9D-36C0DCD25E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3" y="0"/>
            <a:ext cx="3572933" cy="165576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9F11996-6181-41B6-AD15-AE8E6B8209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88E54A-9F73-4507-A27C-5D38331E0D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4131" y="6127371"/>
            <a:ext cx="2737316" cy="4665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ED5385-E19D-465F-AC36-D797299D14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8510" y="264041"/>
            <a:ext cx="2678008" cy="631025"/>
          </a:xfrm>
          <a:prstGeom prst="rect">
            <a:avLst/>
          </a:prstGeom>
        </p:spPr>
      </p:pic>
      <p:pic>
        <p:nvPicPr>
          <p:cNvPr id="12" name="Move Dice">
            <a:hlinkClick r:id="" action="ppaction://media"/>
            <a:extLst>
              <a:ext uri="{FF2B5EF4-FFF2-40B4-BE49-F238E27FC236}">
                <a16:creationId xmlns:a16="http://schemas.microsoft.com/office/drawing/2014/main" id="{0F2B9B3A-712E-476D-A362-BE38C3586A46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556000" y="579553"/>
            <a:ext cx="5638131" cy="563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35C67C-A9D8-4CE3-8A9D-36C0DCD25E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973" b="11456"/>
          <a:stretch/>
        </p:blipFill>
        <p:spPr>
          <a:xfrm>
            <a:off x="-16933" y="0"/>
            <a:ext cx="3572933" cy="165576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9F11996-6181-41B6-AD15-AE8E6B8209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88E54A-9F73-4507-A27C-5D38331E0D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4131" y="6127371"/>
            <a:ext cx="2737316" cy="4665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153D3B-AB5C-4199-AC16-0BC0E85BE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8510" y="264041"/>
            <a:ext cx="2678008" cy="631025"/>
          </a:xfrm>
          <a:prstGeom prst="rect">
            <a:avLst/>
          </a:prstGeom>
        </p:spPr>
      </p:pic>
      <p:pic>
        <p:nvPicPr>
          <p:cNvPr id="11" name="Directions">
            <a:hlinkClick r:id="" action="ppaction://media"/>
            <a:extLst>
              <a:ext uri="{FF2B5EF4-FFF2-40B4-BE49-F238E27FC236}">
                <a16:creationId xmlns:a16="http://schemas.microsoft.com/office/drawing/2014/main" id="{99DA2195-079B-4953-828A-79A42F14FB02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38310" y="621195"/>
            <a:ext cx="5615609" cy="561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59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272</Words>
  <Application>Microsoft Office PowerPoint</Application>
  <PresentationFormat>Widescreen</PresentationFormat>
  <Paragraphs>13</Paragraphs>
  <Slides>3</Slides>
  <Notes>0</Notes>
  <HiddenSlides>1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Scott</dc:creator>
  <cp:lastModifiedBy>Katherine Scott</cp:lastModifiedBy>
  <cp:revision>26</cp:revision>
  <dcterms:created xsi:type="dcterms:W3CDTF">2021-03-23T15:49:02Z</dcterms:created>
  <dcterms:modified xsi:type="dcterms:W3CDTF">2021-10-28T13:56:06Z</dcterms:modified>
</cp:coreProperties>
</file>