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4" ContentType="vide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2E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B9CB34-5083-478E-A8D4-8BF58BF57C17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A5018-14A0-40B3-924F-5E367DAB99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24245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40CE6-007F-4B2A-8110-3827A32452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98D053-5130-4113-8B81-16D9CDE9EE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768B8-292E-4A4A-A962-D49475B4F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9BFFA-2354-4A09-B0CE-8F81D1C89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7B519-039B-4EB9-A802-747B5AC55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146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251AE-2C76-42D7-A048-B522DCBA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3A9E6-5170-453F-9C57-5777D7F0A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61993-E596-4AE5-9DA6-6C7C988D0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DE2FD-7D81-4D8D-A141-54A6F74F4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F0057-B197-4581-9625-7E4A6F82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1218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87E10F-89E9-4D36-A9AF-41AD18375D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2CB662-D27C-439F-9DB7-6567C995A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30A46-A54F-4CBF-9858-1F38D36EE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8C953-3BF5-4273-9ABB-6CC796C7E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A6B207-C531-4C22-9C29-FB79D5662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32281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8C92-E31A-446E-8980-43EA07C42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24471-2642-46AE-B31B-F3F10ACED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A8AB6-0165-498F-BA33-B7AF10641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2A5CE-B7B8-421D-B203-E3E220A3D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E3540-22AC-4E68-A873-907C4CC1B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6004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DB4CF-F101-467B-808A-EC8C01AEF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2342E-6B67-41C2-B9B0-1305CACD2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C91EF-372E-43BA-AED4-4A0D299A8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86986-A1D9-4543-86F7-1430FF572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B1C96-FA1A-4E9C-AE68-E423BF836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94176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E974C-D7D1-4973-9231-A8BC042EF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F7BAD-4DFE-4658-AA4B-A42DF012F1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51A545-F2E5-4562-A53C-E7395FB312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8421E-409B-4A33-963B-9187F534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E9AA1F-95DC-4C6B-AE2E-112912157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3FE77-84C1-436A-853A-73F7CBD20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0361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9FA0C-A0FB-48BB-ABC7-9C42B6FE1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6C2D7B-0BDC-4E80-9CCF-70B7447C9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9C98FA-F723-47F6-A8AF-482698ACF0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44CA1E-B17D-4C23-8B14-01ADF94320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707D2A-9361-4C28-B66D-912562BC36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E88127-B3C1-4D9F-B0D4-D3464C27A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33714A-EB9B-40DC-9542-696C2A1E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E81A2D-D58C-4C45-B581-92D8BEF8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94559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88097-2C76-4FB6-957C-FC4D7FB7E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14A9B-6159-488E-BC64-7068B5C15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52B966-9C1A-4820-9005-5FCEE3244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0943C4-5D71-40AB-A992-3FDDA7AC1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788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84ADB8-76BF-40E1-83F1-9AAD1C273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753AA8-BE38-45E8-B6AE-0CCB497E0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17E29-D632-4759-821A-2D49004C0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1105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F73C3-3374-4F3E-8109-C319EFA94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72ABC-8169-49A1-89CD-5170391A4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1C8C81-D672-4357-8BDA-0FC96B3CDC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6B5962-6C9C-44A4-9F7D-50D6F5E0B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482D4-67C6-471D-9C8A-5BDA5C080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5A6068-C21D-46E1-B8E6-7A9288495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740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70B9B-0372-40B6-9AAA-93531C67D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2BFD33-9AC0-4D07-BB1F-DE1E37F136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725A7-D253-42B1-949A-5818D5D39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FD8F3C-2B16-4D53-864E-C33435290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1F725-02B3-4614-94E5-09B7AFFDF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D80D7-2501-438B-8E95-AE2E793F9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356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3E6106-5C30-474E-981D-DB2DA6C19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00398-9948-4B44-9126-89A6B04D9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B3CCA-1175-4EBD-8D2B-D4CC712A6D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C9ADA-FCF3-48B3-A58A-7B7D6E438F7F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E40BF-27C8-4D0C-973B-A21A8BD493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3EB60-7C22-46C5-9D21-B3AC9FEC02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974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video" Target="../media/media1.mp4"/><Relationship Id="rId7" Type="http://schemas.openxmlformats.org/officeDocument/2006/relationships/image" Target="../media/image3.jpg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9F11996-6181-41B6-AD15-AE8E6B82098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555413 w 12192000"/>
              <a:gd name="connsiteY1" fmla="*/ 0 h 6858000"/>
              <a:gd name="connsiteX2" fmla="*/ 866987 w 12192000"/>
              <a:gd name="connsiteY2" fmla="*/ 0 h 6858000"/>
              <a:gd name="connsiteX3" fmla="*/ 1788160 w 12192000"/>
              <a:gd name="connsiteY3" fmla="*/ 0 h 6858000"/>
              <a:gd name="connsiteX4" fmla="*/ 2343573 w 12192000"/>
              <a:gd name="connsiteY4" fmla="*/ 0 h 6858000"/>
              <a:gd name="connsiteX5" fmla="*/ 2898987 w 12192000"/>
              <a:gd name="connsiteY5" fmla="*/ 0 h 6858000"/>
              <a:gd name="connsiteX6" fmla="*/ 3820160 w 12192000"/>
              <a:gd name="connsiteY6" fmla="*/ 0 h 6858000"/>
              <a:gd name="connsiteX7" fmla="*/ 4253653 w 12192000"/>
              <a:gd name="connsiteY7" fmla="*/ 0 h 6858000"/>
              <a:gd name="connsiteX8" fmla="*/ 5174827 w 12192000"/>
              <a:gd name="connsiteY8" fmla="*/ 0 h 6858000"/>
              <a:gd name="connsiteX9" fmla="*/ 6096000 w 12192000"/>
              <a:gd name="connsiteY9" fmla="*/ 0 h 6858000"/>
              <a:gd name="connsiteX10" fmla="*/ 6773333 w 12192000"/>
              <a:gd name="connsiteY10" fmla="*/ 0 h 6858000"/>
              <a:gd name="connsiteX11" fmla="*/ 7694507 w 12192000"/>
              <a:gd name="connsiteY11" fmla="*/ 0 h 6858000"/>
              <a:gd name="connsiteX12" fmla="*/ 8249920 w 12192000"/>
              <a:gd name="connsiteY12" fmla="*/ 0 h 6858000"/>
              <a:gd name="connsiteX13" fmla="*/ 8805333 w 12192000"/>
              <a:gd name="connsiteY13" fmla="*/ 0 h 6858000"/>
              <a:gd name="connsiteX14" fmla="*/ 9604587 w 12192000"/>
              <a:gd name="connsiteY14" fmla="*/ 0 h 6858000"/>
              <a:gd name="connsiteX15" fmla="*/ 10160000 w 12192000"/>
              <a:gd name="connsiteY15" fmla="*/ 0 h 6858000"/>
              <a:gd name="connsiteX16" fmla="*/ 11081173 w 12192000"/>
              <a:gd name="connsiteY16" fmla="*/ 0 h 6858000"/>
              <a:gd name="connsiteX17" fmla="*/ 12192000 w 12192000"/>
              <a:gd name="connsiteY17" fmla="*/ 0 h 6858000"/>
              <a:gd name="connsiteX18" fmla="*/ 12192000 w 12192000"/>
              <a:gd name="connsiteY18" fmla="*/ 685800 h 6858000"/>
              <a:gd name="connsiteX19" fmla="*/ 12192000 w 12192000"/>
              <a:gd name="connsiteY19" fmla="*/ 1440180 h 6858000"/>
              <a:gd name="connsiteX20" fmla="*/ 12192000 w 12192000"/>
              <a:gd name="connsiteY20" fmla="*/ 1920240 h 6858000"/>
              <a:gd name="connsiteX21" fmla="*/ 12192000 w 12192000"/>
              <a:gd name="connsiteY21" fmla="*/ 2468880 h 6858000"/>
              <a:gd name="connsiteX22" fmla="*/ 12192000 w 12192000"/>
              <a:gd name="connsiteY22" fmla="*/ 3223260 h 6858000"/>
              <a:gd name="connsiteX23" fmla="*/ 12192000 w 12192000"/>
              <a:gd name="connsiteY23" fmla="*/ 3840480 h 6858000"/>
              <a:gd name="connsiteX24" fmla="*/ 12192000 w 12192000"/>
              <a:gd name="connsiteY24" fmla="*/ 4389120 h 6858000"/>
              <a:gd name="connsiteX25" fmla="*/ 12192000 w 12192000"/>
              <a:gd name="connsiteY25" fmla="*/ 5143500 h 6858000"/>
              <a:gd name="connsiteX26" fmla="*/ 12192000 w 12192000"/>
              <a:gd name="connsiteY26" fmla="*/ 5829300 h 6858000"/>
              <a:gd name="connsiteX27" fmla="*/ 12192000 w 12192000"/>
              <a:gd name="connsiteY27" fmla="*/ 6858000 h 6858000"/>
              <a:gd name="connsiteX28" fmla="*/ 11270827 w 12192000"/>
              <a:gd name="connsiteY28" fmla="*/ 6858000 h 6858000"/>
              <a:gd name="connsiteX29" fmla="*/ 10471573 w 12192000"/>
              <a:gd name="connsiteY29" fmla="*/ 6858000 h 6858000"/>
              <a:gd name="connsiteX30" fmla="*/ 10038080 w 12192000"/>
              <a:gd name="connsiteY30" fmla="*/ 6858000 h 6858000"/>
              <a:gd name="connsiteX31" fmla="*/ 9238827 w 12192000"/>
              <a:gd name="connsiteY31" fmla="*/ 6858000 h 6858000"/>
              <a:gd name="connsiteX32" fmla="*/ 8927253 w 12192000"/>
              <a:gd name="connsiteY32" fmla="*/ 6858000 h 6858000"/>
              <a:gd name="connsiteX33" fmla="*/ 8128000 w 12192000"/>
              <a:gd name="connsiteY33" fmla="*/ 6858000 h 6858000"/>
              <a:gd name="connsiteX34" fmla="*/ 7694507 w 12192000"/>
              <a:gd name="connsiteY34" fmla="*/ 6858000 h 6858000"/>
              <a:gd name="connsiteX35" fmla="*/ 7382933 w 12192000"/>
              <a:gd name="connsiteY35" fmla="*/ 6858000 h 6858000"/>
              <a:gd name="connsiteX36" fmla="*/ 6949440 w 12192000"/>
              <a:gd name="connsiteY36" fmla="*/ 6858000 h 6858000"/>
              <a:gd name="connsiteX37" fmla="*/ 6150187 w 12192000"/>
              <a:gd name="connsiteY37" fmla="*/ 6858000 h 6858000"/>
              <a:gd name="connsiteX38" fmla="*/ 5716693 w 12192000"/>
              <a:gd name="connsiteY38" fmla="*/ 6858000 h 6858000"/>
              <a:gd name="connsiteX39" fmla="*/ 5405120 w 12192000"/>
              <a:gd name="connsiteY39" fmla="*/ 6858000 h 6858000"/>
              <a:gd name="connsiteX40" fmla="*/ 4971627 w 12192000"/>
              <a:gd name="connsiteY40" fmla="*/ 6858000 h 6858000"/>
              <a:gd name="connsiteX41" fmla="*/ 4416213 w 12192000"/>
              <a:gd name="connsiteY41" fmla="*/ 6858000 h 6858000"/>
              <a:gd name="connsiteX42" fmla="*/ 3738880 w 12192000"/>
              <a:gd name="connsiteY42" fmla="*/ 6858000 h 6858000"/>
              <a:gd name="connsiteX43" fmla="*/ 3305387 w 12192000"/>
              <a:gd name="connsiteY43" fmla="*/ 6858000 h 6858000"/>
              <a:gd name="connsiteX44" fmla="*/ 2384213 w 12192000"/>
              <a:gd name="connsiteY44" fmla="*/ 6858000 h 6858000"/>
              <a:gd name="connsiteX45" fmla="*/ 1706880 w 12192000"/>
              <a:gd name="connsiteY45" fmla="*/ 6858000 h 6858000"/>
              <a:gd name="connsiteX46" fmla="*/ 785707 w 12192000"/>
              <a:gd name="connsiteY46" fmla="*/ 6858000 h 6858000"/>
              <a:gd name="connsiteX47" fmla="*/ 0 w 12192000"/>
              <a:gd name="connsiteY47" fmla="*/ 6858000 h 6858000"/>
              <a:gd name="connsiteX48" fmla="*/ 0 w 12192000"/>
              <a:gd name="connsiteY48" fmla="*/ 6240780 h 6858000"/>
              <a:gd name="connsiteX49" fmla="*/ 0 w 12192000"/>
              <a:gd name="connsiteY49" fmla="*/ 5623560 h 6858000"/>
              <a:gd name="connsiteX50" fmla="*/ 0 w 12192000"/>
              <a:gd name="connsiteY50" fmla="*/ 4869180 h 6858000"/>
              <a:gd name="connsiteX51" fmla="*/ 0 w 12192000"/>
              <a:gd name="connsiteY51" fmla="*/ 4183380 h 6858000"/>
              <a:gd name="connsiteX52" fmla="*/ 0 w 12192000"/>
              <a:gd name="connsiteY52" fmla="*/ 3360420 h 6858000"/>
              <a:gd name="connsiteX53" fmla="*/ 0 w 12192000"/>
              <a:gd name="connsiteY53" fmla="*/ 2537460 h 6858000"/>
              <a:gd name="connsiteX54" fmla="*/ 0 w 12192000"/>
              <a:gd name="connsiteY54" fmla="*/ 1783080 h 6858000"/>
              <a:gd name="connsiteX55" fmla="*/ 0 w 12192000"/>
              <a:gd name="connsiteY55" fmla="*/ 1028700 h 6858000"/>
              <a:gd name="connsiteX56" fmla="*/ 0 w 12192000"/>
              <a:gd name="connsiteY5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2192000" h="6858000" extrusionOk="0">
                <a:moveTo>
                  <a:pt x="0" y="0"/>
                </a:moveTo>
                <a:cubicBezTo>
                  <a:pt x="172476" y="-1237"/>
                  <a:pt x="362690" y="-25324"/>
                  <a:pt x="555413" y="0"/>
                </a:cubicBezTo>
                <a:cubicBezTo>
                  <a:pt x="748136" y="25324"/>
                  <a:pt x="771955" y="-1228"/>
                  <a:pt x="866987" y="0"/>
                </a:cubicBezTo>
                <a:cubicBezTo>
                  <a:pt x="962019" y="1228"/>
                  <a:pt x="1600613" y="23388"/>
                  <a:pt x="1788160" y="0"/>
                </a:cubicBezTo>
                <a:cubicBezTo>
                  <a:pt x="1975707" y="-23388"/>
                  <a:pt x="2108729" y="-1887"/>
                  <a:pt x="2343573" y="0"/>
                </a:cubicBezTo>
                <a:cubicBezTo>
                  <a:pt x="2578417" y="1887"/>
                  <a:pt x="2752949" y="-24220"/>
                  <a:pt x="2898987" y="0"/>
                </a:cubicBezTo>
                <a:cubicBezTo>
                  <a:pt x="3045025" y="24220"/>
                  <a:pt x="3491919" y="21338"/>
                  <a:pt x="3820160" y="0"/>
                </a:cubicBezTo>
                <a:cubicBezTo>
                  <a:pt x="4148401" y="-21338"/>
                  <a:pt x="4081710" y="-3640"/>
                  <a:pt x="4253653" y="0"/>
                </a:cubicBezTo>
                <a:cubicBezTo>
                  <a:pt x="4425596" y="3640"/>
                  <a:pt x="4811390" y="16743"/>
                  <a:pt x="5174827" y="0"/>
                </a:cubicBezTo>
                <a:cubicBezTo>
                  <a:pt x="5538264" y="-16743"/>
                  <a:pt x="5741154" y="19844"/>
                  <a:pt x="6096000" y="0"/>
                </a:cubicBezTo>
                <a:cubicBezTo>
                  <a:pt x="6450846" y="-19844"/>
                  <a:pt x="6619865" y="-29521"/>
                  <a:pt x="6773333" y="0"/>
                </a:cubicBezTo>
                <a:cubicBezTo>
                  <a:pt x="6926801" y="29521"/>
                  <a:pt x="7451435" y="28560"/>
                  <a:pt x="7694507" y="0"/>
                </a:cubicBezTo>
                <a:cubicBezTo>
                  <a:pt x="7937579" y="-28560"/>
                  <a:pt x="8048651" y="20071"/>
                  <a:pt x="8249920" y="0"/>
                </a:cubicBezTo>
                <a:cubicBezTo>
                  <a:pt x="8451189" y="-20071"/>
                  <a:pt x="8573630" y="25711"/>
                  <a:pt x="8805333" y="0"/>
                </a:cubicBezTo>
                <a:cubicBezTo>
                  <a:pt x="9037036" y="-25711"/>
                  <a:pt x="9234701" y="-9987"/>
                  <a:pt x="9604587" y="0"/>
                </a:cubicBezTo>
                <a:cubicBezTo>
                  <a:pt x="9974473" y="9987"/>
                  <a:pt x="9998347" y="7806"/>
                  <a:pt x="10160000" y="0"/>
                </a:cubicBezTo>
                <a:cubicBezTo>
                  <a:pt x="10321653" y="-7806"/>
                  <a:pt x="10669739" y="-24619"/>
                  <a:pt x="11081173" y="0"/>
                </a:cubicBezTo>
                <a:cubicBezTo>
                  <a:pt x="11492607" y="24619"/>
                  <a:pt x="11649370" y="3326"/>
                  <a:pt x="12192000" y="0"/>
                </a:cubicBezTo>
                <a:cubicBezTo>
                  <a:pt x="12183650" y="187194"/>
                  <a:pt x="12185901" y="373731"/>
                  <a:pt x="12192000" y="685800"/>
                </a:cubicBezTo>
                <a:cubicBezTo>
                  <a:pt x="12198099" y="997869"/>
                  <a:pt x="12202245" y="1261315"/>
                  <a:pt x="12192000" y="1440180"/>
                </a:cubicBezTo>
                <a:cubicBezTo>
                  <a:pt x="12181755" y="1619045"/>
                  <a:pt x="12210722" y="1689037"/>
                  <a:pt x="12192000" y="1920240"/>
                </a:cubicBezTo>
                <a:cubicBezTo>
                  <a:pt x="12173278" y="2151443"/>
                  <a:pt x="12165787" y="2225200"/>
                  <a:pt x="12192000" y="2468880"/>
                </a:cubicBezTo>
                <a:cubicBezTo>
                  <a:pt x="12218213" y="2712560"/>
                  <a:pt x="12156234" y="2907533"/>
                  <a:pt x="12192000" y="3223260"/>
                </a:cubicBezTo>
                <a:cubicBezTo>
                  <a:pt x="12227766" y="3538987"/>
                  <a:pt x="12220532" y="3706391"/>
                  <a:pt x="12192000" y="3840480"/>
                </a:cubicBezTo>
                <a:cubicBezTo>
                  <a:pt x="12163468" y="3974569"/>
                  <a:pt x="12182895" y="4227469"/>
                  <a:pt x="12192000" y="4389120"/>
                </a:cubicBezTo>
                <a:cubicBezTo>
                  <a:pt x="12201105" y="4550771"/>
                  <a:pt x="12217197" y="4982174"/>
                  <a:pt x="12192000" y="5143500"/>
                </a:cubicBezTo>
                <a:cubicBezTo>
                  <a:pt x="12166803" y="5304826"/>
                  <a:pt x="12207486" y="5569098"/>
                  <a:pt x="12192000" y="5829300"/>
                </a:cubicBezTo>
                <a:cubicBezTo>
                  <a:pt x="12176514" y="6089502"/>
                  <a:pt x="12155856" y="6426803"/>
                  <a:pt x="12192000" y="6858000"/>
                </a:cubicBezTo>
                <a:cubicBezTo>
                  <a:pt x="11976788" y="6828022"/>
                  <a:pt x="11619195" y="6869440"/>
                  <a:pt x="11270827" y="6858000"/>
                </a:cubicBezTo>
                <a:cubicBezTo>
                  <a:pt x="10922459" y="6846560"/>
                  <a:pt x="10696308" y="6853495"/>
                  <a:pt x="10471573" y="6858000"/>
                </a:cubicBezTo>
                <a:cubicBezTo>
                  <a:pt x="10246838" y="6862505"/>
                  <a:pt x="10150744" y="6866516"/>
                  <a:pt x="10038080" y="6858000"/>
                </a:cubicBezTo>
                <a:cubicBezTo>
                  <a:pt x="9925416" y="6849484"/>
                  <a:pt x="9536915" y="6887847"/>
                  <a:pt x="9238827" y="6858000"/>
                </a:cubicBezTo>
                <a:cubicBezTo>
                  <a:pt x="8940739" y="6828153"/>
                  <a:pt x="9034329" y="6857309"/>
                  <a:pt x="8927253" y="6858000"/>
                </a:cubicBezTo>
                <a:cubicBezTo>
                  <a:pt x="8820177" y="6858691"/>
                  <a:pt x="8510534" y="6855974"/>
                  <a:pt x="8128000" y="6858000"/>
                </a:cubicBezTo>
                <a:cubicBezTo>
                  <a:pt x="7745466" y="6860026"/>
                  <a:pt x="7868007" y="6864541"/>
                  <a:pt x="7694507" y="6858000"/>
                </a:cubicBezTo>
                <a:cubicBezTo>
                  <a:pt x="7521007" y="6851459"/>
                  <a:pt x="7501822" y="6848088"/>
                  <a:pt x="7382933" y="6858000"/>
                </a:cubicBezTo>
                <a:cubicBezTo>
                  <a:pt x="7264044" y="6867912"/>
                  <a:pt x="7101363" y="6853022"/>
                  <a:pt x="6949440" y="6858000"/>
                </a:cubicBezTo>
                <a:cubicBezTo>
                  <a:pt x="6797517" y="6862978"/>
                  <a:pt x="6335346" y="6865521"/>
                  <a:pt x="6150187" y="6858000"/>
                </a:cubicBezTo>
                <a:cubicBezTo>
                  <a:pt x="5965028" y="6850479"/>
                  <a:pt x="5909649" y="6853246"/>
                  <a:pt x="5716693" y="6858000"/>
                </a:cubicBezTo>
                <a:cubicBezTo>
                  <a:pt x="5523737" y="6862754"/>
                  <a:pt x="5522280" y="6857436"/>
                  <a:pt x="5405120" y="6858000"/>
                </a:cubicBezTo>
                <a:cubicBezTo>
                  <a:pt x="5287960" y="6858564"/>
                  <a:pt x="5121672" y="6846319"/>
                  <a:pt x="4971627" y="6858000"/>
                </a:cubicBezTo>
                <a:cubicBezTo>
                  <a:pt x="4821582" y="6869681"/>
                  <a:pt x="4647709" y="6870771"/>
                  <a:pt x="4416213" y="6858000"/>
                </a:cubicBezTo>
                <a:cubicBezTo>
                  <a:pt x="4184717" y="6845229"/>
                  <a:pt x="4056779" y="6859739"/>
                  <a:pt x="3738880" y="6858000"/>
                </a:cubicBezTo>
                <a:cubicBezTo>
                  <a:pt x="3420981" y="6856261"/>
                  <a:pt x="3476560" y="6841078"/>
                  <a:pt x="3305387" y="6858000"/>
                </a:cubicBezTo>
                <a:cubicBezTo>
                  <a:pt x="3134214" y="6874922"/>
                  <a:pt x="2666035" y="6857112"/>
                  <a:pt x="2384213" y="6858000"/>
                </a:cubicBezTo>
                <a:cubicBezTo>
                  <a:pt x="2102391" y="6858888"/>
                  <a:pt x="1992506" y="6830477"/>
                  <a:pt x="1706880" y="6858000"/>
                </a:cubicBezTo>
                <a:cubicBezTo>
                  <a:pt x="1421254" y="6885523"/>
                  <a:pt x="1217610" y="6882687"/>
                  <a:pt x="785707" y="6858000"/>
                </a:cubicBezTo>
                <a:cubicBezTo>
                  <a:pt x="353804" y="6833313"/>
                  <a:pt x="324881" y="6852864"/>
                  <a:pt x="0" y="6858000"/>
                </a:cubicBezTo>
                <a:cubicBezTo>
                  <a:pt x="-25416" y="6604625"/>
                  <a:pt x="12215" y="6471402"/>
                  <a:pt x="0" y="6240780"/>
                </a:cubicBezTo>
                <a:cubicBezTo>
                  <a:pt x="-12215" y="6010158"/>
                  <a:pt x="-25747" y="5845582"/>
                  <a:pt x="0" y="5623560"/>
                </a:cubicBezTo>
                <a:cubicBezTo>
                  <a:pt x="25747" y="5401538"/>
                  <a:pt x="4740" y="5121515"/>
                  <a:pt x="0" y="4869180"/>
                </a:cubicBezTo>
                <a:cubicBezTo>
                  <a:pt x="-4740" y="4616845"/>
                  <a:pt x="-15092" y="4326080"/>
                  <a:pt x="0" y="4183380"/>
                </a:cubicBezTo>
                <a:cubicBezTo>
                  <a:pt x="15092" y="4040680"/>
                  <a:pt x="15628" y="3714746"/>
                  <a:pt x="0" y="3360420"/>
                </a:cubicBezTo>
                <a:cubicBezTo>
                  <a:pt x="-15628" y="3006094"/>
                  <a:pt x="34876" y="2744385"/>
                  <a:pt x="0" y="2537460"/>
                </a:cubicBezTo>
                <a:cubicBezTo>
                  <a:pt x="-34876" y="2330535"/>
                  <a:pt x="20558" y="2017328"/>
                  <a:pt x="0" y="1783080"/>
                </a:cubicBezTo>
                <a:cubicBezTo>
                  <a:pt x="-20558" y="1548832"/>
                  <a:pt x="-36462" y="1327547"/>
                  <a:pt x="0" y="1028700"/>
                </a:cubicBezTo>
                <a:cubicBezTo>
                  <a:pt x="36462" y="729853"/>
                  <a:pt x="39997" y="325977"/>
                  <a:pt x="0" y="0"/>
                </a:cubicBezTo>
                <a:close/>
              </a:path>
            </a:pathLst>
          </a:custGeom>
          <a:noFill/>
          <a:ln w="127000">
            <a:solidFill>
              <a:srgbClr val="F2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9" name="Picture 8" descr="A red rectangle with white text&#10;&#10;Description automatically generated">
            <a:extLst>
              <a:ext uri="{FF2B5EF4-FFF2-40B4-BE49-F238E27FC236}">
                <a16:creationId xmlns:a16="http://schemas.microsoft.com/office/drawing/2014/main" id="{1648E2EA-A5FE-4F37-9150-BC59FB8171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1" t="2730" r="62424" b="65665"/>
          <a:stretch/>
        </p:blipFill>
        <p:spPr>
          <a:xfrm>
            <a:off x="29372" y="-18691"/>
            <a:ext cx="2387691" cy="1199773"/>
          </a:xfrm>
          <a:prstGeom prst="rect">
            <a:avLst/>
          </a:prstGeom>
        </p:spPr>
      </p:pic>
      <p:pic>
        <p:nvPicPr>
          <p:cNvPr id="2" name="Dance dice 2">
            <a:hlinkClick r:id="" action="ppaction://media"/>
            <a:extLst>
              <a:ext uri="{FF2B5EF4-FFF2-40B4-BE49-F238E27FC236}">
                <a16:creationId xmlns:a16="http://schemas.microsoft.com/office/drawing/2014/main" id="{F5CB56FA-22DF-2407-8644-1E5D8EDDB2C7}"/>
              </a:ext>
            </a:extLst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rcRect l="12087" t="18511" r="15025" b="15728"/>
          <a:stretch/>
        </p:blipFill>
        <p:spPr>
          <a:xfrm>
            <a:off x="1754700" y="1379677"/>
            <a:ext cx="9343092" cy="47415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1BE4476-A033-16D6-4D1A-C4E9461627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7" y="4801581"/>
            <a:ext cx="1775356" cy="1967062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84744A66-103B-57F7-D1C3-9ECB3AC87F57}"/>
              </a:ext>
            </a:extLst>
          </p:cNvPr>
          <p:cNvSpPr/>
          <p:nvPr/>
        </p:nvSpPr>
        <p:spPr>
          <a:xfrm>
            <a:off x="158379" y="2364446"/>
            <a:ext cx="2487561" cy="1366684"/>
          </a:xfrm>
          <a:prstGeom prst="wedgeRoundRectCallout">
            <a:avLst>
              <a:gd name="adj1" fmla="val -22261"/>
              <a:gd name="adj2" fmla="val 124209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E3B21E-0BBA-8FFF-4475-D736CBB6853C}"/>
              </a:ext>
            </a:extLst>
          </p:cNvPr>
          <p:cNvSpPr txBox="1"/>
          <p:nvPr/>
        </p:nvSpPr>
        <p:spPr>
          <a:xfrm>
            <a:off x="133049" y="2632289"/>
            <a:ext cx="24875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600" dirty="0"/>
              <a:t>Find more at </a:t>
            </a:r>
            <a:r>
              <a:rPr lang="en-IE" sz="1600" dirty="0">
                <a:solidFill>
                  <a:srgbClr val="FF0000"/>
                </a:solidFill>
              </a:rPr>
              <a:t>Irishheart.ie/</a:t>
            </a:r>
            <a:r>
              <a:rPr lang="en-IE" sz="1600" dirty="0" err="1">
                <a:solidFill>
                  <a:srgbClr val="FF0000"/>
                </a:solidFill>
              </a:rPr>
              <a:t>bizzybreaks</a:t>
            </a:r>
            <a:endParaRPr lang="en-IE" sz="1600" dirty="0">
              <a:solidFill>
                <a:srgbClr val="FF0000"/>
              </a:solidFill>
            </a:endParaRPr>
          </a:p>
        </p:txBody>
      </p:sp>
      <p:pic>
        <p:nvPicPr>
          <p:cNvPr id="11" name="Picture 10" descr="A red and white text&#10;&#10;Description automatically generated">
            <a:extLst>
              <a:ext uri="{FF2B5EF4-FFF2-40B4-BE49-F238E27FC236}">
                <a16:creationId xmlns:a16="http://schemas.microsoft.com/office/drawing/2014/main" id="{E96149E7-4C5D-E1CC-9B82-36150BB5AC9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530" y="6033488"/>
            <a:ext cx="1873963" cy="518880"/>
          </a:xfrm>
          <a:prstGeom prst="rect">
            <a:avLst/>
          </a:prstGeom>
        </p:spPr>
      </p:pic>
      <p:pic>
        <p:nvPicPr>
          <p:cNvPr id="12" name="Picture 11" descr="Red text on a black background&#10;&#10;Description automatically generated">
            <a:extLst>
              <a:ext uri="{FF2B5EF4-FFF2-40B4-BE49-F238E27FC236}">
                <a16:creationId xmlns:a16="http://schemas.microsoft.com/office/drawing/2014/main" id="{C3DBFB42-5669-4EE5-A0BD-46A68D60C6E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0206" y="6452125"/>
            <a:ext cx="896629" cy="3449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2DF0F3E-E6AC-93DA-E393-2FB4E72162AB}"/>
              </a:ext>
            </a:extLst>
          </p:cNvPr>
          <p:cNvSpPr txBox="1"/>
          <p:nvPr/>
        </p:nvSpPr>
        <p:spPr>
          <a:xfrm>
            <a:off x="3313568" y="215674"/>
            <a:ext cx="53951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EE2E24"/>
                </a:solidFill>
                <a:latin typeface="Extra Mile" panose="02000000000000000000" pitchFamily="2" charset="0"/>
              </a:rPr>
              <a:t>Movement Dice</a:t>
            </a:r>
            <a:endParaRPr lang="en-IE" sz="6600" dirty="0">
              <a:solidFill>
                <a:srgbClr val="EE2E24"/>
              </a:solidFill>
              <a:latin typeface="Extra Mile" panose="020000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34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481"/>
    </mc:Choice>
    <mc:Fallback xmlns="">
      <p:transition spd="slow" advTm="1134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  <p:extLst>
    <p:ext uri="{E180D4A7-C9FB-4DFB-919C-405C955672EB}">
      <p14:showEvtLst xmlns:p14="http://schemas.microsoft.com/office/powerpoint/2010/main">
        <p14:playEvt time="2425" objId="14"/>
        <p14:playEvt time="4408" objId="2"/>
        <p14:triggerEvt type="onClick" time="4408" objId="2"/>
        <p14:playEvt time="4848" objId="2"/>
        <p14:pauseEvt time="5655" objId="2"/>
        <p14:triggerEvt type="onClick" time="5656" objId="2"/>
        <p14:resumeEvt time="10915" objId="2"/>
        <p14:playEvt time="10996" objId="2"/>
        <p14:playEvt time="11463" objId="2"/>
        <p14:playEvt time="11869" objId="2"/>
        <p14:playEvt time="12296" objId="2"/>
        <p14:pauseEvt time="12773" objId="2"/>
        <p14:resumeEvt time="21193" objId="2"/>
        <p14:playEvt time="21329" objId="2"/>
        <p14:playEvt time="21721" objId="2"/>
        <p14:playEvt time="21839" objId="2"/>
        <p14:playEvt time="22287" objId="2"/>
        <p14:pauseEvt time="22474" objId="2"/>
        <p14:resumeEvt time="28700" objId="2"/>
        <p14:playEvt time="28705" objId="2"/>
        <p14:playEvt time="29137" objId="2"/>
        <p14:playEvt time="29257" objId="2"/>
        <p14:playEvt time="29705" objId="2"/>
        <p14:pauseEvt time="29741" objId="2"/>
        <p14:resumeEvt time="36076" objId="2"/>
        <p14:playEvt time="36446" objId="2"/>
        <p14:playEvt time="37015" objId="2"/>
        <p14:playEvt time="37113" objId="2"/>
        <p14:pauseEvt time="37452" objId="2"/>
        <p14:resumeEvt time="43276" objId="2"/>
        <p14:playEvt time="43402" objId="2"/>
        <p14:playEvt time="43842" objId="2"/>
        <p14:pauseEvt time="44105" objId="2"/>
        <p14:resumeEvt time="51294" objId="2"/>
        <p14:playEvt time="51927" objId="2"/>
        <p14:playEvt time="52020" objId="2"/>
        <p14:playEvt time="52531" objId="2"/>
        <p14:pauseEvt time="52842" objId="2"/>
        <p14:resumeEvt time="57343" objId="2"/>
        <p14:playEvt time="57541" objId="2"/>
        <p14:playEvt time="58011" objId="2"/>
        <p14:playEvt time="58410" objId="2"/>
        <p14:pauseEvt time="58450" objId="2"/>
        <p14:resumeEvt time="66481" objId="2"/>
        <p14:playEvt time="67067" objId="2"/>
        <p14:pauseEvt time="67300" objId="2"/>
        <p14:resumeEvt time="72841" objId="2"/>
        <p14:playEvt time="73069" objId="2"/>
        <p14:playEvt time="73458" objId="2"/>
        <p14:playEvt time="73935" objId="2"/>
        <p14:playEvt time="74031" objId="2"/>
        <p14:playEvt time="74461" objId="2"/>
        <p14:pauseEvt time="74549" objId="2"/>
        <p14:resumeEvt time="80089" objId="2"/>
        <p14:playEvt time="80878" objId="2"/>
        <p14:playEvt time="80977" objId="2"/>
        <p14:pauseEvt time="81268" objId="2"/>
        <p14:resumeEvt time="84074" objId="2"/>
        <p14:playEvt time="84266" objId="2"/>
        <p14:playEvt time="84368" objId="2"/>
        <p14:pauseEvt time="84752" objId="2"/>
        <p14:resumeEvt time="92558" objId="2"/>
        <p14:playEvt time="92614" objId="2"/>
        <p14:playEvt time="93090" objId="2"/>
        <p14:playEvt time="93486" objId="2"/>
        <p14:pauseEvt time="93706" objId="2"/>
        <p14:resumeEvt time="98530" objId="2"/>
        <p14:playEvt time="98806" objId="2"/>
        <p14:playEvt time="99208" objId="2"/>
        <p14:playEvt time="99645" objId="2"/>
        <p14:pauseEvt time="99934" objId="2"/>
        <p14:stopEvt time="113481" objId="2"/>
        <p14:stopEvt time="113481" objId="14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10</Words>
  <Application>Microsoft Office PowerPoint</Application>
  <PresentationFormat>Widescreen</PresentationFormat>
  <Paragraphs>2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Extra Mile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Scott</dc:creator>
  <cp:lastModifiedBy>Christina Duff</cp:lastModifiedBy>
  <cp:revision>33</cp:revision>
  <dcterms:created xsi:type="dcterms:W3CDTF">2021-03-23T15:49:02Z</dcterms:created>
  <dcterms:modified xsi:type="dcterms:W3CDTF">2024-11-04T17:12:57Z</dcterms:modified>
</cp:coreProperties>
</file>