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98" r:id="rId5"/>
    <p:sldId id="300" r:id="rId6"/>
    <p:sldId id="301" r:id="rId7"/>
    <p:sldId id="296" r:id="rId8"/>
    <p:sldId id="30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Teaching Notes (Read first)" id="{A12B6E13-CACB-434B-90A3-CD5489265356}">
          <p14:sldIdLst>
            <p14:sldId id="298"/>
          </p14:sldIdLst>
        </p14:section>
        <p14:section name="Activity (Slide show begins)" id="{489D279C-719F-451A-9A68-13192A09E1D7}">
          <p14:sldIdLst>
            <p14:sldId id="300"/>
            <p14:sldId id="301"/>
            <p14:sldId id="296"/>
            <p14:sldId id="30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EE9B80F-6FE9-42E3-B37F-B8BD87209A76}" v="222" dt="2020-09-24T15:06:00.159"/>
    <p1510:client id="{4159DE00-8E59-483F-B5EC-5F447CE5110B}" v="2" dt="2020-09-24T14:28:49.478"/>
    <p1510:client id="{C42A33DB-7E55-4681-852E-3C51E06ED9A4}" v="10" dt="2020-09-24T15:10:31.9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Hickey" userId="S::lhickey@irishheart.ie::38ce3479-65ca-4aa2-8368-bcf5644d9bba" providerId="AD" clId="Web-{4159DE00-8E59-483F-B5EC-5F447CE5110B}"/>
    <pc:docChg chg="modSld">
      <pc:chgData name="Laura Hickey" userId="S::lhickey@irishheart.ie::38ce3479-65ca-4aa2-8368-bcf5644d9bba" providerId="AD" clId="Web-{4159DE00-8E59-483F-B5EC-5F447CE5110B}" dt="2020-09-24T14:28:49.478" v="1" actId="20577"/>
      <pc:docMkLst>
        <pc:docMk/>
      </pc:docMkLst>
      <pc:sldChg chg="modSp">
        <pc:chgData name="Laura Hickey" userId="S::lhickey@irishheart.ie::38ce3479-65ca-4aa2-8368-bcf5644d9bba" providerId="AD" clId="Web-{4159DE00-8E59-483F-B5EC-5F447CE5110B}" dt="2020-09-24T14:28:49.463" v="0" actId="20577"/>
        <pc:sldMkLst>
          <pc:docMk/>
          <pc:sldMk cId="779721378" sldId="298"/>
        </pc:sldMkLst>
        <pc:spChg chg="mod">
          <ac:chgData name="Laura Hickey" userId="S::lhickey@irishheart.ie::38ce3479-65ca-4aa2-8368-bcf5644d9bba" providerId="AD" clId="Web-{4159DE00-8E59-483F-B5EC-5F447CE5110B}" dt="2020-09-24T14:28:49.463" v="0" actId="20577"/>
          <ac:spMkLst>
            <pc:docMk/>
            <pc:sldMk cId="779721378" sldId="298"/>
            <ac:spMk id="20" creationId="{DDB1FE44-B231-429D-945C-FA03675EE2E7}"/>
          </ac:spMkLst>
        </pc:spChg>
      </pc:sldChg>
    </pc:docChg>
  </pc:docChgLst>
  <pc:docChgLst>
    <pc:chgData name="Laura Hickey" userId="S::lhickey@irishheart.ie::38ce3479-65ca-4aa2-8368-bcf5644d9bba" providerId="AD" clId="Web-{3EE9B80F-6FE9-42E3-B37F-B8BD87209A76}"/>
    <pc:docChg chg="modSld">
      <pc:chgData name="Laura Hickey" userId="S::lhickey@irishheart.ie::38ce3479-65ca-4aa2-8368-bcf5644d9bba" providerId="AD" clId="Web-{3EE9B80F-6FE9-42E3-B37F-B8BD87209A76}" dt="2020-09-24T15:05:59.456" v="220" actId="20577"/>
      <pc:docMkLst>
        <pc:docMk/>
      </pc:docMkLst>
      <pc:sldChg chg="modSp">
        <pc:chgData name="Laura Hickey" userId="S::lhickey@irishheart.ie::38ce3479-65ca-4aa2-8368-bcf5644d9bba" providerId="AD" clId="Web-{3EE9B80F-6FE9-42E3-B37F-B8BD87209A76}" dt="2020-09-24T15:05:57.597" v="218" actId="20577"/>
        <pc:sldMkLst>
          <pc:docMk/>
          <pc:sldMk cId="779721378" sldId="298"/>
        </pc:sldMkLst>
        <pc:spChg chg="mod">
          <ac:chgData name="Laura Hickey" userId="S::lhickey@irishheart.ie::38ce3479-65ca-4aa2-8368-bcf5644d9bba" providerId="AD" clId="Web-{3EE9B80F-6FE9-42E3-B37F-B8BD87209A76}" dt="2020-09-24T15:05:57.597" v="218" actId="20577"/>
          <ac:spMkLst>
            <pc:docMk/>
            <pc:sldMk cId="779721378" sldId="298"/>
            <ac:spMk id="20" creationId="{DDB1FE44-B231-429D-945C-FA03675EE2E7}"/>
          </ac:spMkLst>
        </pc:spChg>
      </pc:sldChg>
    </pc:docChg>
  </pc:docChgLst>
  <pc:docChgLst>
    <pc:chgData name="Christina Duff" userId="S::cduff@irishheart.ie::6d2268f0-5948-44f0-9196-357b397b1012" providerId="AD" clId="Web-{C42A33DB-7E55-4681-852E-3C51E06ED9A4}"/>
    <pc:docChg chg="modSld">
      <pc:chgData name="Christina Duff" userId="S::cduff@irishheart.ie::6d2268f0-5948-44f0-9196-357b397b1012" providerId="AD" clId="Web-{C42A33DB-7E55-4681-852E-3C51E06ED9A4}" dt="2020-09-24T15:10:31.909" v="9" actId="20577"/>
      <pc:docMkLst>
        <pc:docMk/>
      </pc:docMkLst>
      <pc:sldChg chg="modSp">
        <pc:chgData name="Christina Duff" userId="S::cduff@irishheart.ie::6d2268f0-5948-44f0-9196-357b397b1012" providerId="AD" clId="Web-{C42A33DB-7E55-4681-852E-3C51E06ED9A4}" dt="2020-09-24T15:10:31.909" v="8" actId="20577"/>
        <pc:sldMkLst>
          <pc:docMk/>
          <pc:sldMk cId="779721378" sldId="298"/>
        </pc:sldMkLst>
        <pc:spChg chg="mod">
          <ac:chgData name="Christina Duff" userId="S::cduff@irishheart.ie::6d2268f0-5948-44f0-9196-357b397b1012" providerId="AD" clId="Web-{C42A33DB-7E55-4681-852E-3C51E06ED9A4}" dt="2020-09-24T15:10:31.909" v="8" actId="20577"/>
          <ac:spMkLst>
            <pc:docMk/>
            <pc:sldMk cId="779721378" sldId="298"/>
            <ac:spMk id="20" creationId="{DDB1FE44-B231-429D-945C-FA03675EE2E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7A8FA-6952-4828-B951-1FFD966E694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58142031-7531-466C-A60A-455021AE8D9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012A416D-C94E-4A6F-8CBD-17E0CEB18C37}"/>
              </a:ext>
            </a:extLst>
          </p:cNvPr>
          <p:cNvSpPr>
            <a:spLocks noGrp="1"/>
          </p:cNvSpPr>
          <p:nvPr>
            <p:ph type="dt" sz="half" idx="10"/>
          </p:nvPr>
        </p:nvSpPr>
        <p:spPr/>
        <p:txBody>
          <a:bodyPr/>
          <a:lstStyle/>
          <a:p>
            <a:fld id="{8A6A3B80-DC2A-4098-9395-52A88DE20743}" type="datetimeFigureOut">
              <a:rPr lang="en-IE" smtClean="0"/>
              <a:t>25/09/2020</a:t>
            </a:fld>
            <a:endParaRPr lang="en-IE"/>
          </a:p>
        </p:txBody>
      </p:sp>
      <p:sp>
        <p:nvSpPr>
          <p:cNvPr id="5" name="Footer Placeholder 4">
            <a:extLst>
              <a:ext uri="{FF2B5EF4-FFF2-40B4-BE49-F238E27FC236}">
                <a16:creationId xmlns:a16="http://schemas.microsoft.com/office/drawing/2014/main" id="{AF8C49D4-806D-4A1B-A7E8-FBC37A0ABDA1}"/>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024D1D60-2DD3-4F03-961D-EADDD3EA3BE0}"/>
              </a:ext>
            </a:extLst>
          </p:cNvPr>
          <p:cNvSpPr>
            <a:spLocks noGrp="1"/>
          </p:cNvSpPr>
          <p:nvPr>
            <p:ph type="sldNum" sz="quarter" idx="12"/>
          </p:nvPr>
        </p:nvSpPr>
        <p:spPr/>
        <p:txBody>
          <a:bodyPr/>
          <a:lstStyle/>
          <a:p>
            <a:fld id="{8AAC3FFC-ACB9-41A4-B1E9-E5EE0D9F2F4C}" type="slidenum">
              <a:rPr lang="en-IE" smtClean="0"/>
              <a:t>‹#›</a:t>
            </a:fld>
            <a:endParaRPr lang="en-IE"/>
          </a:p>
        </p:txBody>
      </p:sp>
    </p:spTree>
    <p:extLst>
      <p:ext uri="{BB962C8B-B14F-4D97-AF65-F5344CB8AC3E}">
        <p14:creationId xmlns:p14="http://schemas.microsoft.com/office/powerpoint/2010/main" val="1443367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0A64E-CFFF-4DDF-9BEE-D6D9565DEDCA}"/>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A44B7389-C6B0-43C9-951C-02AECE0E5BD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EE0C736E-6737-45EC-A4F2-50ADAE7D96B7}"/>
              </a:ext>
            </a:extLst>
          </p:cNvPr>
          <p:cNvSpPr>
            <a:spLocks noGrp="1"/>
          </p:cNvSpPr>
          <p:nvPr>
            <p:ph type="dt" sz="half" idx="10"/>
          </p:nvPr>
        </p:nvSpPr>
        <p:spPr/>
        <p:txBody>
          <a:bodyPr/>
          <a:lstStyle/>
          <a:p>
            <a:fld id="{8A6A3B80-DC2A-4098-9395-52A88DE20743}" type="datetimeFigureOut">
              <a:rPr lang="en-IE" smtClean="0"/>
              <a:t>25/09/2020</a:t>
            </a:fld>
            <a:endParaRPr lang="en-IE"/>
          </a:p>
        </p:txBody>
      </p:sp>
      <p:sp>
        <p:nvSpPr>
          <p:cNvPr id="5" name="Footer Placeholder 4">
            <a:extLst>
              <a:ext uri="{FF2B5EF4-FFF2-40B4-BE49-F238E27FC236}">
                <a16:creationId xmlns:a16="http://schemas.microsoft.com/office/drawing/2014/main" id="{677C3E6C-C5AC-47F6-85D8-F7012EE5974E}"/>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E8667BB9-D672-4EE0-81EB-593278443E0B}"/>
              </a:ext>
            </a:extLst>
          </p:cNvPr>
          <p:cNvSpPr>
            <a:spLocks noGrp="1"/>
          </p:cNvSpPr>
          <p:nvPr>
            <p:ph type="sldNum" sz="quarter" idx="12"/>
          </p:nvPr>
        </p:nvSpPr>
        <p:spPr/>
        <p:txBody>
          <a:bodyPr/>
          <a:lstStyle/>
          <a:p>
            <a:fld id="{8AAC3FFC-ACB9-41A4-B1E9-E5EE0D9F2F4C}" type="slidenum">
              <a:rPr lang="en-IE" smtClean="0"/>
              <a:t>‹#›</a:t>
            </a:fld>
            <a:endParaRPr lang="en-IE"/>
          </a:p>
        </p:txBody>
      </p:sp>
    </p:spTree>
    <p:extLst>
      <p:ext uri="{BB962C8B-B14F-4D97-AF65-F5344CB8AC3E}">
        <p14:creationId xmlns:p14="http://schemas.microsoft.com/office/powerpoint/2010/main" val="39711698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ABC6F5-BBE5-4172-A30B-669433B7778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9E89DA3B-C5FA-49E7-8CC3-D4C7CB912B2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F8A1B25D-9BDA-466C-8FCF-58A0A8ACF434}"/>
              </a:ext>
            </a:extLst>
          </p:cNvPr>
          <p:cNvSpPr>
            <a:spLocks noGrp="1"/>
          </p:cNvSpPr>
          <p:nvPr>
            <p:ph type="dt" sz="half" idx="10"/>
          </p:nvPr>
        </p:nvSpPr>
        <p:spPr/>
        <p:txBody>
          <a:bodyPr/>
          <a:lstStyle/>
          <a:p>
            <a:fld id="{8A6A3B80-DC2A-4098-9395-52A88DE20743}" type="datetimeFigureOut">
              <a:rPr lang="en-IE" smtClean="0"/>
              <a:t>25/09/2020</a:t>
            </a:fld>
            <a:endParaRPr lang="en-IE"/>
          </a:p>
        </p:txBody>
      </p:sp>
      <p:sp>
        <p:nvSpPr>
          <p:cNvPr id="5" name="Footer Placeholder 4">
            <a:extLst>
              <a:ext uri="{FF2B5EF4-FFF2-40B4-BE49-F238E27FC236}">
                <a16:creationId xmlns:a16="http://schemas.microsoft.com/office/drawing/2014/main" id="{227FC324-444E-4806-B4BB-2A0C2874E7CA}"/>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D052F450-2662-44B4-B719-6B92B8A0FA6F}"/>
              </a:ext>
            </a:extLst>
          </p:cNvPr>
          <p:cNvSpPr>
            <a:spLocks noGrp="1"/>
          </p:cNvSpPr>
          <p:nvPr>
            <p:ph type="sldNum" sz="quarter" idx="12"/>
          </p:nvPr>
        </p:nvSpPr>
        <p:spPr/>
        <p:txBody>
          <a:bodyPr/>
          <a:lstStyle/>
          <a:p>
            <a:fld id="{8AAC3FFC-ACB9-41A4-B1E9-E5EE0D9F2F4C}" type="slidenum">
              <a:rPr lang="en-IE" smtClean="0"/>
              <a:t>‹#›</a:t>
            </a:fld>
            <a:endParaRPr lang="en-IE"/>
          </a:p>
        </p:txBody>
      </p:sp>
    </p:spTree>
    <p:extLst>
      <p:ext uri="{BB962C8B-B14F-4D97-AF65-F5344CB8AC3E}">
        <p14:creationId xmlns:p14="http://schemas.microsoft.com/office/powerpoint/2010/main" val="2513672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926B2-9BCD-47AC-8243-33B0098C3CA9}"/>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F3038DDD-A225-43FA-8071-CEB18D6A8C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BFE6DC77-B5C8-4EB3-8E6A-B95D01768A2C}"/>
              </a:ext>
            </a:extLst>
          </p:cNvPr>
          <p:cNvSpPr>
            <a:spLocks noGrp="1"/>
          </p:cNvSpPr>
          <p:nvPr>
            <p:ph type="dt" sz="half" idx="10"/>
          </p:nvPr>
        </p:nvSpPr>
        <p:spPr/>
        <p:txBody>
          <a:bodyPr/>
          <a:lstStyle/>
          <a:p>
            <a:fld id="{8A6A3B80-DC2A-4098-9395-52A88DE20743}" type="datetimeFigureOut">
              <a:rPr lang="en-IE" smtClean="0"/>
              <a:t>25/09/2020</a:t>
            </a:fld>
            <a:endParaRPr lang="en-IE"/>
          </a:p>
        </p:txBody>
      </p:sp>
      <p:sp>
        <p:nvSpPr>
          <p:cNvPr id="5" name="Footer Placeholder 4">
            <a:extLst>
              <a:ext uri="{FF2B5EF4-FFF2-40B4-BE49-F238E27FC236}">
                <a16:creationId xmlns:a16="http://schemas.microsoft.com/office/drawing/2014/main" id="{0F4B5B13-F9F3-4E4B-BE69-A739A6188DA9}"/>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31207D34-2260-4091-9672-A358DAFD4A4B}"/>
              </a:ext>
            </a:extLst>
          </p:cNvPr>
          <p:cNvSpPr>
            <a:spLocks noGrp="1"/>
          </p:cNvSpPr>
          <p:nvPr>
            <p:ph type="sldNum" sz="quarter" idx="12"/>
          </p:nvPr>
        </p:nvSpPr>
        <p:spPr/>
        <p:txBody>
          <a:bodyPr/>
          <a:lstStyle/>
          <a:p>
            <a:fld id="{8AAC3FFC-ACB9-41A4-B1E9-E5EE0D9F2F4C}" type="slidenum">
              <a:rPr lang="en-IE" smtClean="0"/>
              <a:t>‹#›</a:t>
            </a:fld>
            <a:endParaRPr lang="en-IE"/>
          </a:p>
        </p:txBody>
      </p:sp>
    </p:spTree>
    <p:extLst>
      <p:ext uri="{BB962C8B-B14F-4D97-AF65-F5344CB8AC3E}">
        <p14:creationId xmlns:p14="http://schemas.microsoft.com/office/powerpoint/2010/main" val="2350150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29276-4860-45E5-AD74-E728306C661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D1D58BDF-6C98-44B5-B4A2-47CCBD4B400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CC97AB6-D34C-416C-8A65-A772C7DC715F}"/>
              </a:ext>
            </a:extLst>
          </p:cNvPr>
          <p:cNvSpPr>
            <a:spLocks noGrp="1"/>
          </p:cNvSpPr>
          <p:nvPr>
            <p:ph type="dt" sz="half" idx="10"/>
          </p:nvPr>
        </p:nvSpPr>
        <p:spPr/>
        <p:txBody>
          <a:bodyPr/>
          <a:lstStyle/>
          <a:p>
            <a:fld id="{8A6A3B80-DC2A-4098-9395-52A88DE20743}" type="datetimeFigureOut">
              <a:rPr lang="en-IE" smtClean="0"/>
              <a:t>25/09/2020</a:t>
            </a:fld>
            <a:endParaRPr lang="en-IE"/>
          </a:p>
        </p:txBody>
      </p:sp>
      <p:sp>
        <p:nvSpPr>
          <p:cNvPr id="5" name="Footer Placeholder 4">
            <a:extLst>
              <a:ext uri="{FF2B5EF4-FFF2-40B4-BE49-F238E27FC236}">
                <a16:creationId xmlns:a16="http://schemas.microsoft.com/office/drawing/2014/main" id="{E322CCAF-5349-4CD5-8114-88ACCECD716D}"/>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9CE8A66A-80E0-44F7-91DB-80B77E4104A9}"/>
              </a:ext>
            </a:extLst>
          </p:cNvPr>
          <p:cNvSpPr>
            <a:spLocks noGrp="1"/>
          </p:cNvSpPr>
          <p:nvPr>
            <p:ph type="sldNum" sz="quarter" idx="12"/>
          </p:nvPr>
        </p:nvSpPr>
        <p:spPr/>
        <p:txBody>
          <a:bodyPr/>
          <a:lstStyle/>
          <a:p>
            <a:fld id="{8AAC3FFC-ACB9-41A4-B1E9-E5EE0D9F2F4C}" type="slidenum">
              <a:rPr lang="en-IE" smtClean="0"/>
              <a:t>‹#›</a:t>
            </a:fld>
            <a:endParaRPr lang="en-IE"/>
          </a:p>
        </p:txBody>
      </p:sp>
    </p:spTree>
    <p:extLst>
      <p:ext uri="{BB962C8B-B14F-4D97-AF65-F5344CB8AC3E}">
        <p14:creationId xmlns:p14="http://schemas.microsoft.com/office/powerpoint/2010/main" val="3244268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C7FFB9-8168-49F4-AA75-0FADCEEE1CCA}"/>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E954AA9E-0FF9-46F7-8B03-84CF29F445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B7A58146-969A-40DE-BAB0-4DAEA88A45D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B02183B3-1599-4A66-A805-055079087EEB}"/>
              </a:ext>
            </a:extLst>
          </p:cNvPr>
          <p:cNvSpPr>
            <a:spLocks noGrp="1"/>
          </p:cNvSpPr>
          <p:nvPr>
            <p:ph type="dt" sz="half" idx="10"/>
          </p:nvPr>
        </p:nvSpPr>
        <p:spPr/>
        <p:txBody>
          <a:bodyPr/>
          <a:lstStyle/>
          <a:p>
            <a:fld id="{8A6A3B80-DC2A-4098-9395-52A88DE20743}" type="datetimeFigureOut">
              <a:rPr lang="en-IE" smtClean="0"/>
              <a:t>25/09/2020</a:t>
            </a:fld>
            <a:endParaRPr lang="en-IE"/>
          </a:p>
        </p:txBody>
      </p:sp>
      <p:sp>
        <p:nvSpPr>
          <p:cNvPr id="6" name="Footer Placeholder 5">
            <a:extLst>
              <a:ext uri="{FF2B5EF4-FFF2-40B4-BE49-F238E27FC236}">
                <a16:creationId xmlns:a16="http://schemas.microsoft.com/office/drawing/2014/main" id="{C1E2D464-695A-4C02-8D79-F24D503E832D}"/>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F0ECC742-9085-42ED-8417-C17E8FF1B844}"/>
              </a:ext>
            </a:extLst>
          </p:cNvPr>
          <p:cNvSpPr>
            <a:spLocks noGrp="1"/>
          </p:cNvSpPr>
          <p:nvPr>
            <p:ph type="sldNum" sz="quarter" idx="12"/>
          </p:nvPr>
        </p:nvSpPr>
        <p:spPr/>
        <p:txBody>
          <a:bodyPr/>
          <a:lstStyle/>
          <a:p>
            <a:fld id="{8AAC3FFC-ACB9-41A4-B1E9-E5EE0D9F2F4C}" type="slidenum">
              <a:rPr lang="en-IE" smtClean="0"/>
              <a:t>‹#›</a:t>
            </a:fld>
            <a:endParaRPr lang="en-IE"/>
          </a:p>
        </p:txBody>
      </p:sp>
    </p:spTree>
    <p:extLst>
      <p:ext uri="{BB962C8B-B14F-4D97-AF65-F5344CB8AC3E}">
        <p14:creationId xmlns:p14="http://schemas.microsoft.com/office/powerpoint/2010/main" val="2732947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6FBA5A-74FC-4AA0-83F8-D577045228C6}"/>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B2A7FCEF-8689-4E9E-8873-A21DE1A889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05CB83A-1A65-4A3C-B2ED-9DEACE5A633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3D52302C-8554-48AD-948A-85AD3AFDF7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AB70A69-3ADE-48A6-9E02-204015C8379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823063A9-89F3-42E3-94AB-32FD5C0572FB}"/>
              </a:ext>
            </a:extLst>
          </p:cNvPr>
          <p:cNvSpPr>
            <a:spLocks noGrp="1"/>
          </p:cNvSpPr>
          <p:nvPr>
            <p:ph type="dt" sz="half" idx="10"/>
          </p:nvPr>
        </p:nvSpPr>
        <p:spPr/>
        <p:txBody>
          <a:bodyPr/>
          <a:lstStyle/>
          <a:p>
            <a:fld id="{8A6A3B80-DC2A-4098-9395-52A88DE20743}" type="datetimeFigureOut">
              <a:rPr lang="en-IE" smtClean="0"/>
              <a:t>25/09/2020</a:t>
            </a:fld>
            <a:endParaRPr lang="en-IE"/>
          </a:p>
        </p:txBody>
      </p:sp>
      <p:sp>
        <p:nvSpPr>
          <p:cNvPr id="8" name="Footer Placeholder 7">
            <a:extLst>
              <a:ext uri="{FF2B5EF4-FFF2-40B4-BE49-F238E27FC236}">
                <a16:creationId xmlns:a16="http://schemas.microsoft.com/office/drawing/2014/main" id="{22127903-B335-45A0-8FC1-9C6E201BBBD8}"/>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id="{926A96DA-6C77-4AF9-BC04-FF2135F6B38F}"/>
              </a:ext>
            </a:extLst>
          </p:cNvPr>
          <p:cNvSpPr>
            <a:spLocks noGrp="1"/>
          </p:cNvSpPr>
          <p:nvPr>
            <p:ph type="sldNum" sz="quarter" idx="12"/>
          </p:nvPr>
        </p:nvSpPr>
        <p:spPr/>
        <p:txBody>
          <a:bodyPr/>
          <a:lstStyle/>
          <a:p>
            <a:fld id="{8AAC3FFC-ACB9-41A4-B1E9-E5EE0D9F2F4C}" type="slidenum">
              <a:rPr lang="en-IE" smtClean="0"/>
              <a:t>‹#›</a:t>
            </a:fld>
            <a:endParaRPr lang="en-IE"/>
          </a:p>
        </p:txBody>
      </p:sp>
    </p:spTree>
    <p:extLst>
      <p:ext uri="{BB962C8B-B14F-4D97-AF65-F5344CB8AC3E}">
        <p14:creationId xmlns:p14="http://schemas.microsoft.com/office/powerpoint/2010/main" val="152945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55865-4114-401F-8F6C-596313CC3FB5}"/>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E2899D2F-123F-488C-A9A4-CAA539BD06E9}"/>
              </a:ext>
            </a:extLst>
          </p:cNvPr>
          <p:cNvSpPr>
            <a:spLocks noGrp="1"/>
          </p:cNvSpPr>
          <p:nvPr>
            <p:ph type="dt" sz="half" idx="10"/>
          </p:nvPr>
        </p:nvSpPr>
        <p:spPr/>
        <p:txBody>
          <a:bodyPr/>
          <a:lstStyle/>
          <a:p>
            <a:fld id="{8A6A3B80-DC2A-4098-9395-52A88DE20743}" type="datetimeFigureOut">
              <a:rPr lang="en-IE" smtClean="0"/>
              <a:t>25/09/2020</a:t>
            </a:fld>
            <a:endParaRPr lang="en-IE"/>
          </a:p>
        </p:txBody>
      </p:sp>
      <p:sp>
        <p:nvSpPr>
          <p:cNvPr id="4" name="Footer Placeholder 3">
            <a:extLst>
              <a:ext uri="{FF2B5EF4-FFF2-40B4-BE49-F238E27FC236}">
                <a16:creationId xmlns:a16="http://schemas.microsoft.com/office/drawing/2014/main" id="{9EBB3E94-524C-4D4D-B659-E3B5530255FB}"/>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id="{BD6E583E-5BAD-4BE6-A3C4-97AFD170FE53}"/>
              </a:ext>
            </a:extLst>
          </p:cNvPr>
          <p:cNvSpPr>
            <a:spLocks noGrp="1"/>
          </p:cNvSpPr>
          <p:nvPr>
            <p:ph type="sldNum" sz="quarter" idx="12"/>
          </p:nvPr>
        </p:nvSpPr>
        <p:spPr/>
        <p:txBody>
          <a:bodyPr/>
          <a:lstStyle/>
          <a:p>
            <a:fld id="{8AAC3FFC-ACB9-41A4-B1E9-E5EE0D9F2F4C}" type="slidenum">
              <a:rPr lang="en-IE" smtClean="0"/>
              <a:t>‹#›</a:t>
            </a:fld>
            <a:endParaRPr lang="en-IE"/>
          </a:p>
        </p:txBody>
      </p:sp>
    </p:spTree>
    <p:extLst>
      <p:ext uri="{BB962C8B-B14F-4D97-AF65-F5344CB8AC3E}">
        <p14:creationId xmlns:p14="http://schemas.microsoft.com/office/powerpoint/2010/main" val="526955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446839-E2D3-4B10-88DE-3D6EBB30724F}"/>
              </a:ext>
            </a:extLst>
          </p:cNvPr>
          <p:cNvSpPr>
            <a:spLocks noGrp="1"/>
          </p:cNvSpPr>
          <p:nvPr>
            <p:ph type="dt" sz="half" idx="10"/>
          </p:nvPr>
        </p:nvSpPr>
        <p:spPr/>
        <p:txBody>
          <a:bodyPr/>
          <a:lstStyle/>
          <a:p>
            <a:fld id="{8A6A3B80-DC2A-4098-9395-52A88DE20743}" type="datetimeFigureOut">
              <a:rPr lang="en-IE" smtClean="0"/>
              <a:t>25/09/2020</a:t>
            </a:fld>
            <a:endParaRPr lang="en-IE"/>
          </a:p>
        </p:txBody>
      </p:sp>
      <p:sp>
        <p:nvSpPr>
          <p:cNvPr id="3" name="Footer Placeholder 2">
            <a:extLst>
              <a:ext uri="{FF2B5EF4-FFF2-40B4-BE49-F238E27FC236}">
                <a16:creationId xmlns:a16="http://schemas.microsoft.com/office/drawing/2014/main" id="{4FAAD13C-205A-4CD2-A67E-E23F3065DBDD}"/>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id="{15CE724B-659B-466B-A41D-8A9814DCFC9B}"/>
              </a:ext>
            </a:extLst>
          </p:cNvPr>
          <p:cNvSpPr>
            <a:spLocks noGrp="1"/>
          </p:cNvSpPr>
          <p:nvPr>
            <p:ph type="sldNum" sz="quarter" idx="12"/>
          </p:nvPr>
        </p:nvSpPr>
        <p:spPr/>
        <p:txBody>
          <a:bodyPr/>
          <a:lstStyle/>
          <a:p>
            <a:fld id="{8AAC3FFC-ACB9-41A4-B1E9-E5EE0D9F2F4C}" type="slidenum">
              <a:rPr lang="en-IE" smtClean="0"/>
              <a:t>‹#›</a:t>
            </a:fld>
            <a:endParaRPr lang="en-IE"/>
          </a:p>
        </p:txBody>
      </p:sp>
    </p:spTree>
    <p:extLst>
      <p:ext uri="{BB962C8B-B14F-4D97-AF65-F5344CB8AC3E}">
        <p14:creationId xmlns:p14="http://schemas.microsoft.com/office/powerpoint/2010/main" val="4113283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92752-3539-4BCC-9EE6-2B440BA1B52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E21A15B5-4A54-41F8-AF01-6D0DA0B0037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0FA05088-1E81-4D15-B443-146C30B0B9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C9F7EEE-0133-47C8-B52C-75DD2F00FB4B}"/>
              </a:ext>
            </a:extLst>
          </p:cNvPr>
          <p:cNvSpPr>
            <a:spLocks noGrp="1"/>
          </p:cNvSpPr>
          <p:nvPr>
            <p:ph type="dt" sz="half" idx="10"/>
          </p:nvPr>
        </p:nvSpPr>
        <p:spPr/>
        <p:txBody>
          <a:bodyPr/>
          <a:lstStyle/>
          <a:p>
            <a:fld id="{8A6A3B80-DC2A-4098-9395-52A88DE20743}" type="datetimeFigureOut">
              <a:rPr lang="en-IE" smtClean="0"/>
              <a:t>25/09/2020</a:t>
            </a:fld>
            <a:endParaRPr lang="en-IE"/>
          </a:p>
        </p:txBody>
      </p:sp>
      <p:sp>
        <p:nvSpPr>
          <p:cNvPr id="6" name="Footer Placeholder 5">
            <a:extLst>
              <a:ext uri="{FF2B5EF4-FFF2-40B4-BE49-F238E27FC236}">
                <a16:creationId xmlns:a16="http://schemas.microsoft.com/office/drawing/2014/main" id="{66664CE0-E50E-4E5D-B1EF-E40FCB42B6E5}"/>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55C67B7D-84E5-480F-A733-0D15C61D4F1C}"/>
              </a:ext>
            </a:extLst>
          </p:cNvPr>
          <p:cNvSpPr>
            <a:spLocks noGrp="1"/>
          </p:cNvSpPr>
          <p:nvPr>
            <p:ph type="sldNum" sz="quarter" idx="12"/>
          </p:nvPr>
        </p:nvSpPr>
        <p:spPr/>
        <p:txBody>
          <a:bodyPr/>
          <a:lstStyle/>
          <a:p>
            <a:fld id="{8AAC3FFC-ACB9-41A4-B1E9-E5EE0D9F2F4C}" type="slidenum">
              <a:rPr lang="en-IE" smtClean="0"/>
              <a:t>‹#›</a:t>
            </a:fld>
            <a:endParaRPr lang="en-IE"/>
          </a:p>
        </p:txBody>
      </p:sp>
    </p:spTree>
    <p:extLst>
      <p:ext uri="{BB962C8B-B14F-4D97-AF65-F5344CB8AC3E}">
        <p14:creationId xmlns:p14="http://schemas.microsoft.com/office/powerpoint/2010/main" val="42847043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E5B20B-D345-4AC2-BE1B-8166753162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8F014560-84C9-4AC7-84B2-8055F533BE8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D7FD0EF3-FFBF-48DE-A5EC-A056970E81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EE8D31-DF87-4BBA-A2AD-9B67CB105206}"/>
              </a:ext>
            </a:extLst>
          </p:cNvPr>
          <p:cNvSpPr>
            <a:spLocks noGrp="1"/>
          </p:cNvSpPr>
          <p:nvPr>
            <p:ph type="dt" sz="half" idx="10"/>
          </p:nvPr>
        </p:nvSpPr>
        <p:spPr/>
        <p:txBody>
          <a:bodyPr/>
          <a:lstStyle/>
          <a:p>
            <a:fld id="{8A6A3B80-DC2A-4098-9395-52A88DE20743}" type="datetimeFigureOut">
              <a:rPr lang="en-IE" smtClean="0"/>
              <a:t>25/09/2020</a:t>
            </a:fld>
            <a:endParaRPr lang="en-IE"/>
          </a:p>
        </p:txBody>
      </p:sp>
      <p:sp>
        <p:nvSpPr>
          <p:cNvPr id="6" name="Footer Placeholder 5">
            <a:extLst>
              <a:ext uri="{FF2B5EF4-FFF2-40B4-BE49-F238E27FC236}">
                <a16:creationId xmlns:a16="http://schemas.microsoft.com/office/drawing/2014/main" id="{EA4051E2-B689-4478-BBE4-3E95B36F8342}"/>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C0B362A0-C812-4B22-B6A0-D3148047B537}"/>
              </a:ext>
            </a:extLst>
          </p:cNvPr>
          <p:cNvSpPr>
            <a:spLocks noGrp="1"/>
          </p:cNvSpPr>
          <p:nvPr>
            <p:ph type="sldNum" sz="quarter" idx="12"/>
          </p:nvPr>
        </p:nvSpPr>
        <p:spPr/>
        <p:txBody>
          <a:bodyPr/>
          <a:lstStyle/>
          <a:p>
            <a:fld id="{8AAC3FFC-ACB9-41A4-B1E9-E5EE0D9F2F4C}" type="slidenum">
              <a:rPr lang="en-IE" smtClean="0"/>
              <a:t>‹#›</a:t>
            </a:fld>
            <a:endParaRPr lang="en-IE"/>
          </a:p>
        </p:txBody>
      </p:sp>
    </p:spTree>
    <p:extLst>
      <p:ext uri="{BB962C8B-B14F-4D97-AF65-F5344CB8AC3E}">
        <p14:creationId xmlns:p14="http://schemas.microsoft.com/office/powerpoint/2010/main" val="2991599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20FF0E4-6F07-4D49-B5AD-F076141CAA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7ABE09BD-79FC-4C47-85C8-BA3362388C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809E53D2-1E0C-454B-95D3-8B4B9401F8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6A3B80-DC2A-4098-9395-52A88DE20743}" type="datetimeFigureOut">
              <a:rPr lang="en-IE" smtClean="0"/>
              <a:t>25/09/2020</a:t>
            </a:fld>
            <a:endParaRPr lang="en-IE"/>
          </a:p>
        </p:txBody>
      </p:sp>
      <p:sp>
        <p:nvSpPr>
          <p:cNvPr id="5" name="Footer Placeholder 4">
            <a:extLst>
              <a:ext uri="{FF2B5EF4-FFF2-40B4-BE49-F238E27FC236}">
                <a16:creationId xmlns:a16="http://schemas.microsoft.com/office/drawing/2014/main" id="{7BEFCFCA-173E-4548-96D6-FD1413A7D9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a:extLst>
              <a:ext uri="{FF2B5EF4-FFF2-40B4-BE49-F238E27FC236}">
                <a16:creationId xmlns:a16="http://schemas.microsoft.com/office/drawing/2014/main" id="{01B1F048-D2FD-4142-8E14-E0333EF1B5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AC3FFC-ACB9-41A4-B1E9-E5EE0D9F2F4C}" type="slidenum">
              <a:rPr lang="en-IE" smtClean="0"/>
              <a:t>‹#›</a:t>
            </a:fld>
            <a:endParaRPr lang="en-IE"/>
          </a:p>
        </p:txBody>
      </p:sp>
    </p:spTree>
    <p:extLst>
      <p:ext uri="{BB962C8B-B14F-4D97-AF65-F5344CB8AC3E}">
        <p14:creationId xmlns:p14="http://schemas.microsoft.com/office/powerpoint/2010/main" val="21959518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3.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1.jpe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4.PNG"/><Relationship Id="rId9" Type="http://schemas.openxmlformats.org/officeDocument/2006/relationships/image" Target="../media/image8.PNG"/><Relationship Id="rId14" Type="http://schemas.openxmlformats.org/officeDocument/2006/relationships/image" Target="../media/image13.PNG"/></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3.PNG"/><Relationship Id="rId7" Type="http://schemas.openxmlformats.org/officeDocument/2006/relationships/image" Target="../media/image6.PNG"/><Relationship Id="rId12" Type="http://schemas.openxmlformats.org/officeDocument/2006/relationships/image" Target="../media/image15.PNG"/><Relationship Id="rId17" Type="http://schemas.openxmlformats.org/officeDocument/2006/relationships/image" Target="../media/image17.png"/><Relationship Id="rId2" Type="http://schemas.openxmlformats.org/officeDocument/2006/relationships/image" Target="../media/image2.PNG"/><Relationship Id="rId16" Type="http://schemas.openxmlformats.org/officeDocument/2006/relationships/image" Target="../media/image16.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1.jpe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4.PNG"/><Relationship Id="rId9" Type="http://schemas.openxmlformats.org/officeDocument/2006/relationships/image" Target="../media/image8.PNG"/><Relationship Id="rId14" Type="http://schemas.openxmlformats.org/officeDocument/2006/relationships/image" Target="../media/image13.PNG"/></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1.jpe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 name="Title 19">
            <a:extLst>
              <a:ext uri="{FF2B5EF4-FFF2-40B4-BE49-F238E27FC236}">
                <a16:creationId xmlns:a16="http://schemas.microsoft.com/office/drawing/2014/main" id="{DDB1FE44-B231-429D-945C-FA03675EE2E7}"/>
              </a:ext>
            </a:extLst>
          </p:cNvPr>
          <p:cNvSpPr>
            <a:spLocks noGrp="1"/>
          </p:cNvSpPr>
          <p:nvPr>
            <p:ph type="title"/>
          </p:nvPr>
        </p:nvSpPr>
        <p:spPr>
          <a:xfrm>
            <a:off x="655982" y="1852201"/>
            <a:ext cx="10880035" cy="4448779"/>
          </a:xfrm>
        </p:spPr>
        <p:txBody>
          <a:bodyPr>
            <a:normAutofit fontScale="90000"/>
          </a:bodyPr>
          <a:lstStyle/>
          <a:p>
            <a:r>
              <a:rPr lang="en-US" sz="1800" b="1" dirty="0"/>
              <a:t>Curriculum Links</a:t>
            </a:r>
            <a:br>
              <a:rPr lang="en-US" sz="1800" dirty="0"/>
            </a:br>
            <a:r>
              <a:rPr lang="en-US" sz="1800" b="1" dirty="0">
                <a:solidFill>
                  <a:srgbClr val="FF0000"/>
                </a:solidFill>
              </a:rPr>
              <a:t>Geography - </a:t>
            </a:r>
            <a:r>
              <a:rPr lang="en-US" sz="1800" b="1" dirty="0"/>
              <a:t>Strand</a:t>
            </a:r>
            <a:r>
              <a:rPr lang="en-US" sz="1800" dirty="0"/>
              <a:t>: Natural Environments </a:t>
            </a:r>
            <a:r>
              <a:rPr lang="en-US" sz="1800" b="1" dirty="0"/>
              <a:t>Strand</a:t>
            </a:r>
            <a:r>
              <a:rPr lang="en-US" sz="1800" dirty="0"/>
              <a:t> </a:t>
            </a:r>
            <a:r>
              <a:rPr lang="en-US" sz="1800" b="1" dirty="0"/>
              <a:t>Unit</a:t>
            </a:r>
            <a:r>
              <a:rPr lang="en-US" sz="1800" dirty="0"/>
              <a:t>: Weather</a:t>
            </a:r>
            <a:br>
              <a:rPr lang="en-US" sz="1800" dirty="0"/>
            </a:br>
            <a:r>
              <a:rPr lang="en-US" sz="1800" b="1" dirty="0">
                <a:solidFill>
                  <a:srgbClr val="FF0000"/>
                </a:solidFill>
              </a:rPr>
              <a:t>Mathematics - </a:t>
            </a:r>
            <a:r>
              <a:rPr lang="en-US" sz="1800" b="1" dirty="0"/>
              <a:t>Strand</a:t>
            </a:r>
            <a:r>
              <a:rPr lang="en-US" sz="1800" dirty="0"/>
              <a:t>: Early Mathematical Activities </a:t>
            </a:r>
            <a:r>
              <a:rPr lang="en-US" sz="1800" b="1" dirty="0"/>
              <a:t>Strand Unit</a:t>
            </a:r>
            <a:r>
              <a:rPr lang="en-US" sz="1800" dirty="0"/>
              <a:t>: Classifying </a:t>
            </a:r>
            <a:br>
              <a:rPr lang="en-US" sz="1800" dirty="0"/>
            </a:br>
            <a:br>
              <a:rPr lang="en-US" sz="1800" dirty="0"/>
            </a:br>
            <a:r>
              <a:rPr lang="en-US" sz="1800" b="1" dirty="0"/>
              <a:t>Learning Outcome:</a:t>
            </a:r>
            <a:br>
              <a:rPr lang="en-US" sz="1800" b="1" dirty="0"/>
            </a:br>
            <a:r>
              <a:rPr lang="en-US" sz="1800" dirty="0"/>
              <a:t>Pupils will identify what clothes are required for different weather and classify them into clothes for rain, snow and sun. </a:t>
            </a:r>
            <a:br>
              <a:rPr lang="en-US" sz="1800" b="1" dirty="0"/>
            </a:br>
            <a:br>
              <a:rPr lang="en-US" sz="1800" b="1" dirty="0"/>
            </a:br>
            <a:r>
              <a:rPr lang="en-US" sz="2000" b="1" dirty="0"/>
              <a:t>How to use this slide show </a:t>
            </a:r>
            <a:br>
              <a:rPr lang="en-US" sz="2000" b="1" dirty="0"/>
            </a:br>
            <a:br>
              <a:rPr lang="en-US" sz="1800" b="1" dirty="0"/>
            </a:br>
            <a:r>
              <a:rPr lang="en-US" sz="1800" b="1" dirty="0"/>
              <a:t>1. </a:t>
            </a:r>
            <a:r>
              <a:rPr lang="en-GB" sz="1800" dirty="0">
                <a:solidFill>
                  <a:srgbClr val="FF0000"/>
                </a:solidFill>
              </a:rPr>
              <a:t>Select ‘Start slideshow from beginning’ (or press F5 key).</a:t>
            </a:r>
            <a:br>
              <a:rPr lang="en-GB" sz="1800" dirty="0"/>
            </a:br>
            <a:r>
              <a:rPr lang="en-US" sz="1800" dirty="0"/>
              <a:t>The slide show begins on the next slide. The first slide will show what the weather symbols mean. Ask pupils what weather the symbols are associated with. Click to see if they are right. On the second slide you will see a selection of clothes for different weather and three boxes, one for rainy weather, one for sunny weather and one for snowy weather. </a:t>
            </a:r>
            <a:br>
              <a:rPr lang="en-US" sz="1800" dirty="0"/>
            </a:br>
            <a:br>
              <a:rPr lang="en-US" sz="1800" dirty="0"/>
            </a:br>
            <a:r>
              <a:rPr lang="en-US" sz="1800" b="1" dirty="0"/>
              <a:t>2. </a:t>
            </a:r>
            <a:r>
              <a:rPr lang="en-US" sz="1800" dirty="0"/>
              <a:t>Ask the pupils to select which category the clothes go into. When you click on an item of clothing it will sort itself into the correct category. It doesn’t matter which picture you click on first. You can go in order of the line or you can go by category. On the final page we have labelled all the items of clothing for review. </a:t>
            </a:r>
            <a:br>
              <a:rPr lang="en-US" sz="1800" dirty="0"/>
            </a:br>
            <a:br>
              <a:rPr lang="en-US" sz="1800" dirty="0"/>
            </a:br>
            <a:r>
              <a:rPr lang="en-US" sz="1800" dirty="0"/>
              <a:t>*</a:t>
            </a:r>
            <a:r>
              <a:rPr lang="en-US" sz="1800" b="1" dirty="0">
                <a:solidFill>
                  <a:srgbClr val="FF0000"/>
                </a:solidFill>
              </a:rPr>
              <a:t>Please note if you click anywhere else on the page it will skip forward to the next slide</a:t>
            </a:r>
            <a:r>
              <a:rPr lang="en-US" sz="1800" b="1" dirty="0"/>
              <a:t>. </a:t>
            </a:r>
            <a:r>
              <a:rPr lang="en-US" sz="1800" dirty="0"/>
              <a:t>If this happens just press back to the slide you missed. You can do this by pressing the up arrow on your keyboard. </a:t>
            </a:r>
            <a:br>
              <a:rPr lang="en-US" sz="1800" dirty="0"/>
            </a:br>
            <a:br>
              <a:rPr lang="en-US" sz="1800" dirty="0"/>
            </a:br>
            <a:r>
              <a:rPr lang="en-US" sz="1800" b="1" dirty="0"/>
              <a:t>3</a:t>
            </a:r>
            <a:r>
              <a:rPr lang="en-US" sz="1800" dirty="0"/>
              <a:t>. Test it out before you try it with the class. </a:t>
            </a:r>
            <a:br>
              <a:rPr lang="en-US" sz="1800" dirty="0"/>
            </a:br>
            <a:r>
              <a:rPr lang="en-US" sz="1800" dirty="0"/>
              <a:t> </a:t>
            </a:r>
            <a:endParaRPr lang="en-IE" sz="1800" dirty="0"/>
          </a:p>
        </p:txBody>
      </p:sp>
      <p:pic>
        <p:nvPicPr>
          <p:cNvPr id="4" name="Picture 3" descr="A picture containing drawing&#10;&#10;Description automatically generated">
            <a:extLst>
              <a:ext uri="{FF2B5EF4-FFF2-40B4-BE49-F238E27FC236}">
                <a16:creationId xmlns:a16="http://schemas.microsoft.com/office/drawing/2014/main" id="{CEF40DF0-FF9D-4CA9-BE4A-810C546E98BE}"/>
              </a:ext>
            </a:extLst>
          </p:cNvPr>
          <p:cNvPicPr>
            <a:picLocks noChangeAspect="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r="22973" b="11456"/>
          <a:stretch/>
        </p:blipFill>
        <p:spPr>
          <a:xfrm>
            <a:off x="1" y="-55562"/>
            <a:ext cx="3352800" cy="1553749"/>
          </a:xfrm>
          <a:prstGeom prst="rect">
            <a:avLst/>
          </a:prstGeom>
        </p:spPr>
      </p:pic>
      <p:sp>
        <p:nvSpPr>
          <p:cNvPr id="7" name="Rectangle 6">
            <a:extLst>
              <a:ext uri="{FF2B5EF4-FFF2-40B4-BE49-F238E27FC236}">
                <a16:creationId xmlns:a16="http://schemas.microsoft.com/office/drawing/2014/main" id="{5A08D910-A164-48EF-A68B-47B6B05BE985}"/>
              </a:ext>
            </a:extLst>
          </p:cNvPr>
          <p:cNvSpPr/>
          <p:nvPr/>
        </p:nvSpPr>
        <p:spPr>
          <a:xfrm>
            <a:off x="0" y="0"/>
            <a:ext cx="12192000" cy="6858000"/>
          </a:xfrm>
          <a:custGeom>
            <a:avLst/>
            <a:gdLst>
              <a:gd name="connsiteX0" fmla="*/ 0 w 12192000"/>
              <a:gd name="connsiteY0" fmla="*/ 0 h 6858000"/>
              <a:gd name="connsiteX1" fmla="*/ 555413 w 12192000"/>
              <a:gd name="connsiteY1" fmla="*/ 0 h 6858000"/>
              <a:gd name="connsiteX2" fmla="*/ 866987 w 12192000"/>
              <a:gd name="connsiteY2" fmla="*/ 0 h 6858000"/>
              <a:gd name="connsiteX3" fmla="*/ 1788160 w 12192000"/>
              <a:gd name="connsiteY3" fmla="*/ 0 h 6858000"/>
              <a:gd name="connsiteX4" fmla="*/ 2343573 w 12192000"/>
              <a:gd name="connsiteY4" fmla="*/ 0 h 6858000"/>
              <a:gd name="connsiteX5" fmla="*/ 2898987 w 12192000"/>
              <a:gd name="connsiteY5" fmla="*/ 0 h 6858000"/>
              <a:gd name="connsiteX6" fmla="*/ 3820160 w 12192000"/>
              <a:gd name="connsiteY6" fmla="*/ 0 h 6858000"/>
              <a:gd name="connsiteX7" fmla="*/ 4253653 w 12192000"/>
              <a:gd name="connsiteY7" fmla="*/ 0 h 6858000"/>
              <a:gd name="connsiteX8" fmla="*/ 5174827 w 12192000"/>
              <a:gd name="connsiteY8" fmla="*/ 0 h 6858000"/>
              <a:gd name="connsiteX9" fmla="*/ 6096000 w 12192000"/>
              <a:gd name="connsiteY9" fmla="*/ 0 h 6858000"/>
              <a:gd name="connsiteX10" fmla="*/ 6773333 w 12192000"/>
              <a:gd name="connsiteY10" fmla="*/ 0 h 6858000"/>
              <a:gd name="connsiteX11" fmla="*/ 7694507 w 12192000"/>
              <a:gd name="connsiteY11" fmla="*/ 0 h 6858000"/>
              <a:gd name="connsiteX12" fmla="*/ 8249920 w 12192000"/>
              <a:gd name="connsiteY12" fmla="*/ 0 h 6858000"/>
              <a:gd name="connsiteX13" fmla="*/ 8805333 w 12192000"/>
              <a:gd name="connsiteY13" fmla="*/ 0 h 6858000"/>
              <a:gd name="connsiteX14" fmla="*/ 9604587 w 12192000"/>
              <a:gd name="connsiteY14" fmla="*/ 0 h 6858000"/>
              <a:gd name="connsiteX15" fmla="*/ 10160000 w 12192000"/>
              <a:gd name="connsiteY15" fmla="*/ 0 h 6858000"/>
              <a:gd name="connsiteX16" fmla="*/ 11081173 w 12192000"/>
              <a:gd name="connsiteY16" fmla="*/ 0 h 6858000"/>
              <a:gd name="connsiteX17" fmla="*/ 12192000 w 12192000"/>
              <a:gd name="connsiteY17" fmla="*/ 0 h 6858000"/>
              <a:gd name="connsiteX18" fmla="*/ 12192000 w 12192000"/>
              <a:gd name="connsiteY18" fmla="*/ 685800 h 6858000"/>
              <a:gd name="connsiteX19" fmla="*/ 12192000 w 12192000"/>
              <a:gd name="connsiteY19" fmla="*/ 1440180 h 6858000"/>
              <a:gd name="connsiteX20" fmla="*/ 12192000 w 12192000"/>
              <a:gd name="connsiteY20" fmla="*/ 1920240 h 6858000"/>
              <a:gd name="connsiteX21" fmla="*/ 12192000 w 12192000"/>
              <a:gd name="connsiteY21" fmla="*/ 2468880 h 6858000"/>
              <a:gd name="connsiteX22" fmla="*/ 12192000 w 12192000"/>
              <a:gd name="connsiteY22" fmla="*/ 3223260 h 6858000"/>
              <a:gd name="connsiteX23" fmla="*/ 12192000 w 12192000"/>
              <a:gd name="connsiteY23" fmla="*/ 3840480 h 6858000"/>
              <a:gd name="connsiteX24" fmla="*/ 12192000 w 12192000"/>
              <a:gd name="connsiteY24" fmla="*/ 4389120 h 6858000"/>
              <a:gd name="connsiteX25" fmla="*/ 12192000 w 12192000"/>
              <a:gd name="connsiteY25" fmla="*/ 5143500 h 6858000"/>
              <a:gd name="connsiteX26" fmla="*/ 12192000 w 12192000"/>
              <a:gd name="connsiteY26" fmla="*/ 5829300 h 6858000"/>
              <a:gd name="connsiteX27" fmla="*/ 12192000 w 12192000"/>
              <a:gd name="connsiteY27" fmla="*/ 6858000 h 6858000"/>
              <a:gd name="connsiteX28" fmla="*/ 11270827 w 12192000"/>
              <a:gd name="connsiteY28" fmla="*/ 6858000 h 6858000"/>
              <a:gd name="connsiteX29" fmla="*/ 10471573 w 12192000"/>
              <a:gd name="connsiteY29" fmla="*/ 6858000 h 6858000"/>
              <a:gd name="connsiteX30" fmla="*/ 10038080 w 12192000"/>
              <a:gd name="connsiteY30" fmla="*/ 6858000 h 6858000"/>
              <a:gd name="connsiteX31" fmla="*/ 9238827 w 12192000"/>
              <a:gd name="connsiteY31" fmla="*/ 6858000 h 6858000"/>
              <a:gd name="connsiteX32" fmla="*/ 8927253 w 12192000"/>
              <a:gd name="connsiteY32" fmla="*/ 6858000 h 6858000"/>
              <a:gd name="connsiteX33" fmla="*/ 8128000 w 12192000"/>
              <a:gd name="connsiteY33" fmla="*/ 6858000 h 6858000"/>
              <a:gd name="connsiteX34" fmla="*/ 7694507 w 12192000"/>
              <a:gd name="connsiteY34" fmla="*/ 6858000 h 6858000"/>
              <a:gd name="connsiteX35" fmla="*/ 7382933 w 12192000"/>
              <a:gd name="connsiteY35" fmla="*/ 6858000 h 6858000"/>
              <a:gd name="connsiteX36" fmla="*/ 6949440 w 12192000"/>
              <a:gd name="connsiteY36" fmla="*/ 6858000 h 6858000"/>
              <a:gd name="connsiteX37" fmla="*/ 6150187 w 12192000"/>
              <a:gd name="connsiteY37" fmla="*/ 6858000 h 6858000"/>
              <a:gd name="connsiteX38" fmla="*/ 5716693 w 12192000"/>
              <a:gd name="connsiteY38" fmla="*/ 6858000 h 6858000"/>
              <a:gd name="connsiteX39" fmla="*/ 5405120 w 12192000"/>
              <a:gd name="connsiteY39" fmla="*/ 6858000 h 6858000"/>
              <a:gd name="connsiteX40" fmla="*/ 4971627 w 12192000"/>
              <a:gd name="connsiteY40" fmla="*/ 6858000 h 6858000"/>
              <a:gd name="connsiteX41" fmla="*/ 4416213 w 12192000"/>
              <a:gd name="connsiteY41" fmla="*/ 6858000 h 6858000"/>
              <a:gd name="connsiteX42" fmla="*/ 3738880 w 12192000"/>
              <a:gd name="connsiteY42" fmla="*/ 6858000 h 6858000"/>
              <a:gd name="connsiteX43" fmla="*/ 3305387 w 12192000"/>
              <a:gd name="connsiteY43" fmla="*/ 6858000 h 6858000"/>
              <a:gd name="connsiteX44" fmla="*/ 2384213 w 12192000"/>
              <a:gd name="connsiteY44" fmla="*/ 6858000 h 6858000"/>
              <a:gd name="connsiteX45" fmla="*/ 1706880 w 12192000"/>
              <a:gd name="connsiteY45" fmla="*/ 6858000 h 6858000"/>
              <a:gd name="connsiteX46" fmla="*/ 785707 w 12192000"/>
              <a:gd name="connsiteY46" fmla="*/ 6858000 h 6858000"/>
              <a:gd name="connsiteX47" fmla="*/ 0 w 12192000"/>
              <a:gd name="connsiteY47" fmla="*/ 6858000 h 6858000"/>
              <a:gd name="connsiteX48" fmla="*/ 0 w 12192000"/>
              <a:gd name="connsiteY48" fmla="*/ 6240780 h 6858000"/>
              <a:gd name="connsiteX49" fmla="*/ 0 w 12192000"/>
              <a:gd name="connsiteY49" fmla="*/ 5623560 h 6858000"/>
              <a:gd name="connsiteX50" fmla="*/ 0 w 12192000"/>
              <a:gd name="connsiteY50" fmla="*/ 4869180 h 6858000"/>
              <a:gd name="connsiteX51" fmla="*/ 0 w 12192000"/>
              <a:gd name="connsiteY51" fmla="*/ 4183380 h 6858000"/>
              <a:gd name="connsiteX52" fmla="*/ 0 w 12192000"/>
              <a:gd name="connsiteY52" fmla="*/ 3360420 h 6858000"/>
              <a:gd name="connsiteX53" fmla="*/ 0 w 12192000"/>
              <a:gd name="connsiteY53" fmla="*/ 2537460 h 6858000"/>
              <a:gd name="connsiteX54" fmla="*/ 0 w 12192000"/>
              <a:gd name="connsiteY54" fmla="*/ 1783080 h 6858000"/>
              <a:gd name="connsiteX55" fmla="*/ 0 w 12192000"/>
              <a:gd name="connsiteY55" fmla="*/ 1028700 h 6858000"/>
              <a:gd name="connsiteX56" fmla="*/ 0 w 12192000"/>
              <a:gd name="connsiteY5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12192000" h="6858000" extrusionOk="0">
                <a:moveTo>
                  <a:pt x="0" y="0"/>
                </a:moveTo>
                <a:cubicBezTo>
                  <a:pt x="172476" y="-1237"/>
                  <a:pt x="362690" y="-25324"/>
                  <a:pt x="555413" y="0"/>
                </a:cubicBezTo>
                <a:cubicBezTo>
                  <a:pt x="748136" y="25324"/>
                  <a:pt x="771955" y="-1228"/>
                  <a:pt x="866987" y="0"/>
                </a:cubicBezTo>
                <a:cubicBezTo>
                  <a:pt x="962019" y="1228"/>
                  <a:pt x="1600613" y="23388"/>
                  <a:pt x="1788160" y="0"/>
                </a:cubicBezTo>
                <a:cubicBezTo>
                  <a:pt x="1975707" y="-23388"/>
                  <a:pt x="2108729" y="-1887"/>
                  <a:pt x="2343573" y="0"/>
                </a:cubicBezTo>
                <a:cubicBezTo>
                  <a:pt x="2578417" y="1887"/>
                  <a:pt x="2752949" y="-24220"/>
                  <a:pt x="2898987" y="0"/>
                </a:cubicBezTo>
                <a:cubicBezTo>
                  <a:pt x="3045025" y="24220"/>
                  <a:pt x="3491919" y="21338"/>
                  <a:pt x="3820160" y="0"/>
                </a:cubicBezTo>
                <a:cubicBezTo>
                  <a:pt x="4148401" y="-21338"/>
                  <a:pt x="4081710" y="-3640"/>
                  <a:pt x="4253653" y="0"/>
                </a:cubicBezTo>
                <a:cubicBezTo>
                  <a:pt x="4425596" y="3640"/>
                  <a:pt x="4811390" y="16743"/>
                  <a:pt x="5174827" y="0"/>
                </a:cubicBezTo>
                <a:cubicBezTo>
                  <a:pt x="5538264" y="-16743"/>
                  <a:pt x="5741154" y="19844"/>
                  <a:pt x="6096000" y="0"/>
                </a:cubicBezTo>
                <a:cubicBezTo>
                  <a:pt x="6450846" y="-19844"/>
                  <a:pt x="6619865" y="-29521"/>
                  <a:pt x="6773333" y="0"/>
                </a:cubicBezTo>
                <a:cubicBezTo>
                  <a:pt x="6926801" y="29521"/>
                  <a:pt x="7451435" y="28560"/>
                  <a:pt x="7694507" y="0"/>
                </a:cubicBezTo>
                <a:cubicBezTo>
                  <a:pt x="7937579" y="-28560"/>
                  <a:pt x="8048651" y="20071"/>
                  <a:pt x="8249920" y="0"/>
                </a:cubicBezTo>
                <a:cubicBezTo>
                  <a:pt x="8451189" y="-20071"/>
                  <a:pt x="8573630" y="25711"/>
                  <a:pt x="8805333" y="0"/>
                </a:cubicBezTo>
                <a:cubicBezTo>
                  <a:pt x="9037036" y="-25711"/>
                  <a:pt x="9234701" y="-9987"/>
                  <a:pt x="9604587" y="0"/>
                </a:cubicBezTo>
                <a:cubicBezTo>
                  <a:pt x="9974473" y="9987"/>
                  <a:pt x="9998347" y="7806"/>
                  <a:pt x="10160000" y="0"/>
                </a:cubicBezTo>
                <a:cubicBezTo>
                  <a:pt x="10321653" y="-7806"/>
                  <a:pt x="10669739" y="-24619"/>
                  <a:pt x="11081173" y="0"/>
                </a:cubicBezTo>
                <a:cubicBezTo>
                  <a:pt x="11492607" y="24619"/>
                  <a:pt x="11649370" y="3326"/>
                  <a:pt x="12192000" y="0"/>
                </a:cubicBezTo>
                <a:cubicBezTo>
                  <a:pt x="12183650" y="187194"/>
                  <a:pt x="12185901" y="373731"/>
                  <a:pt x="12192000" y="685800"/>
                </a:cubicBezTo>
                <a:cubicBezTo>
                  <a:pt x="12198099" y="997869"/>
                  <a:pt x="12202245" y="1261315"/>
                  <a:pt x="12192000" y="1440180"/>
                </a:cubicBezTo>
                <a:cubicBezTo>
                  <a:pt x="12181755" y="1619045"/>
                  <a:pt x="12210722" y="1689037"/>
                  <a:pt x="12192000" y="1920240"/>
                </a:cubicBezTo>
                <a:cubicBezTo>
                  <a:pt x="12173278" y="2151443"/>
                  <a:pt x="12165787" y="2225200"/>
                  <a:pt x="12192000" y="2468880"/>
                </a:cubicBezTo>
                <a:cubicBezTo>
                  <a:pt x="12218213" y="2712560"/>
                  <a:pt x="12156234" y="2907533"/>
                  <a:pt x="12192000" y="3223260"/>
                </a:cubicBezTo>
                <a:cubicBezTo>
                  <a:pt x="12227766" y="3538987"/>
                  <a:pt x="12220532" y="3706391"/>
                  <a:pt x="12192000" y="3840480"/>
                </a:cubicBezTo>
                <a:cubicBezTo>
                  <a:pt x="12163468" y="3974569"/>
                  <a:pt x="12182895" y="4227469"/>
                  <a:pt x="12192000" y="4389120"/>
                </a:cubicBezTo>
                <a:cubicBezTo>
                  <a:pt x="12201105" y="4550771"/>
                  <a:pt x="12217197" y="4982174"/>
                  <a:pt x="12192000" y="5143500"/>
                </a:cubicBezTo>
                <a:cubicBezTo>
                  <a:pt x="12166803" y="5304826"/>
                  <a:pt x="12207486" y="5569098"/>
                  <a:pt x="12192000" y="5829300"/>
                </a:cubicBezTo>
                <a:cubicBezTo>
                  <a:pt x="12176514" y="6089502"/>
                  <a:pt x="12155856" y="6426803"/>
                  <a:pt x="12192000" y="6858000"/>
                </a:cubicBezTo>
                <a:cubicBezTo>
                  <a:pt x="11976788" y="6828022"/>
                  <a:pt x="11619195" y="6869440"/>
                  <a:pt x="11270827" y="6858000"/>
                </a:cubicBezTo>
                <a:cubicBezTo>
                  <a:pt x="10922459" y="6846560"/>
                  <a:pt x="10696308" y="6853495"/>
                  <a:pt x="10471573" y="6858000"/>
                </a:cubicBezTo>
                <a:cubicBezTo>
                  <a:pt x="10246838" y="6862505"/>
                  <a:pt x="10150744" y="6866516"/>
                  <a:pt x="10038080" y="6858000"/>
                </a:cubicBezTo>
                <a:cubicBezTo>
                  <a:pt x="9925416" y="6849484"/>
                  <a:pt x="9536915" y="6887847"/>
                  <a:pt x="9238827" y="6858000"/>
                </a:cubicBezTo>
                <a:cubicBezTo>
                  <a:pt x="8940739" y="6828153"/>
                  <a:pt x="9034329" y="6857309"/>
                  <a:pt x="8927253" y="6858000"/>
                </a:cubicBezTo>
                <a:cubicBezTo>
                  <a:pt x="8820177" y="6858691"/>
                  <a:pt x="8510534" y="6855974"/>
                  <a:pt x="8128000" y="6858000"/>
                </a:cubicBezTo>
                <a:cubicBezTo>
                  <a:pt x="7745466" y="6860026"/>
                  <a:pt x="7868007" y="6864541"/>
                  <a:pt x="7694507" y="6858000"/>
                </a:cubicBezTo>
                <a:cubicBezTo>
                  <a:pt x="7521007" y="6851459"/>
                  <a:pt x="7501822" y="6848088"/>
                  <a:pt x="7382933" y="6858000"/>
                </a:cubicBezTo>
                <a:cubicBezTo>
                  <a:pt x="7264044" y="6867912"/>
                  <a:pt x="7101363" y="6853022"/>
                  <a:pt x="6949440" y="6858000"/>
                </a:cubicBezTo>
                <a:cubicBezTo>
                  <a:pt x="6797517" y="6862978"/>
                  <a:pt x="6335346" y="6865521"/>
                  <a:pt x="6150187" y="6858000"/>
                </a:cubicBezTo>
                <a:cubicBezTo>
                  <a:pt x="5965028" y="6850479"/>
                  <a:pt x="5909649" y="6853246"/>
                  <a:pt x="5716693" y="6858000"/>
                </a:cubicBezTo>
                <a:cubicBezTo>
                  <a:pt x="5523737" y="6862754"/>
                  <a:pt x="5522280" y="6857436"/>
                  <a:pt x="5405120" y="6858000"/>
                </a:cubicBezTo>
                <a:cubicBezTo>
                  <a:pt x="5287960" y="6858564"/>
                  <a:pt x="5121672" y="6846319"/>
                  <a:pt x="4971627" y="6858000"/>
                </a:cubicBezTo>
                <a:cubicBezTo>
                  <a:pt x="4821582" y="6869681"/>
                  <a:pt x="4647709" y="6870771"/>
                  <a:pt x="4416213" y="6858000"/>
                </a:cubicBezTo>
                <a:cubicBezTo>
                  <a:pt x="4184717" y="6845229"/>
                  <a:pt x="4056779" y="6859739"/>
                  <a:pt x="3738880" y="6858000"/>
                </a:cubicBezTo>
                <a:cubicBezTo>
                  <a:pt x="3420981" y="6856261"/>
                  <a:pt x="3476560" y="6841078"/>
                  <a:pt x="3305387" y="6858000"/>
                </a:cubicBezTo>
                <a:cubicBezTo>
                  <a:pt x="3134214" y="6874922"/>
                  <a:pt x="2666035" y="6857112"/>
                  <a:pt x="2384213" y="6858000"/>
                </a:cubicBezTo>
                <a:cubicBezTo>
                  <a:pt x="2102391" y="6858888"/>
                  <a:pt x="1992506" y="6830477"/>
                  <a:pt x="1706880" y="6858000"/>
                </a:cubicBezTo>
                <a:cubicBezTo>
                  <a:pt x="1421254" y="6885523"/>
                  <a:pt x="1217610" y="6882687"/>
                  <a:pt x="785707" y="6858000"/>
                </a:cubicBezTo>
                <a:cubicBezTo>
                  <a:pt x="353804" y="6833313"/>
                  <a:pt x="324881" y="6852864"/>
                  <a:pt x="0" y="6858000"/>
                </a:cubicBezTo>
                <a:cubicBezTo>
                  <a:pt x="-25416" y="6604625"/>
                  <a:pt x="12215" y="6471402"/>
                  <a:pt x="0" y="6240780"/>
                </a:cubicBezTo>
                <a:cubicBezTo>
                  <a:pt x="-12215" y="6010158"/>
                  <a:pt x="-25747" y="5845582"/>
                  <a:pt x="0" y="5623560"/>
                </a:cubicBezTo>
                <a:cubicBezTo>
                  <a:pt x="25747" y="5401538"/>
                  <a:pt x="4740" y="5121515"/>
                  <a:pt x="0" y="4869180"/>
                </a:cubicBezTo>
                <a:cubicBezTo>
                  <a:pt x="-4740" y="4616845"/>
                  <a:pt x="-15092" y="4326080"/>
                  <a:pt x="0" y="4183380"/>
                </a:cubicBezTo>
                <a:cubicBezTo>
                  <a:pt x="15092" y="4040680"/>
                  <a:pt x="15628" y="3714746"/>
                  <a:pt x="0" y="3360420"/>
                </a:cubicBezTo>
                <a:cubicBezTo>
                  <a:pt x="-15628" y="3006094"/>
                  <a:pt x="34876" y="2744385"/>
                  <a:pt x="0" y="2537460"/>
                </a:cubicBezTo>
                <a:cubicBezTo>
                  <a:pt x="-34876" y="2330535"/>
                  <a:pt x="20558" y="2017328"/>
                  <a:pt x="0" y="1783080"/>
                </a:cubicBezTo>
                <a:cubicBezTo>
                  <a:pt x="-20558" y="1548832"/>
                  <a:pt x="-36462" y="1327547"/>
                  <a:pt x="0" y="1028700"/>
                </a:cubicBezTo>
                <a:cubicBezTo>
                  <a:pt x="36462" y="729853"/>
                  <a:pt x="39997" y="325977"/>
                  <a:pt x="0" y="0"/>
                </a:cubicBezTo>
                <a:close/>
              </a:path>
            </a:pathLst>
          </a:custGeom>
          <a:noFill/>
          <a:ln w="127000">
            <a:solidFill>
              <a:srgbClr val="F20000"/>
            </a:solidFill>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4" name="Title 19">
            <a:extLst>
              <a:ext uri="{FF2B5EF4-FFF2-40B4-BE49-F238E27FC236}">
                <a16:creationId xmlns:a16="http://schemas.microsoft.com/office/drawing/2014/main" id="{3D1A6434-F61C-4317-A14E-0633585A507B}"/>
              </a:ext>
            </a:extLst>
          </p:cNvPr>
          <p:cNvSpPr txBox="1">
            <a:spLocks/>
          </p:cNvSpPr>
          <p:nvPr/>
        </p:nvSpPr>
        <p:spPr>
          <a:xfrm>
            <a:off x="3070071" y="196377"/>
            <a:ext cx="7780866" cy="61612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b="1" dirty="0">
                <a:solidFill>
                  <a:srgbClr val="FF0000"/>
                </a:solidFill>
              </a:rPr>
              <a:t>Weather Clothes Sorting Activity</a:t>
            </a:r>
            <a:endParaRPr lang="en-IE" sz="3600" b="1" dirty="0">
              <a:solidFill>
                <a:srgbClr val="FF0000"/>
              </a:solidFill>
            </a:endParaRPr>
          </a:p>
        </p:txBody>
      </p:sp>
    </p:spTree>
    <p:extLst>
      <p:ext uri="{BB962C8B-B14F-4D97-AF65-F5344CB8AC3E}">
        <p14:creationId xmlns:p14="http://schemas.microsoft.com/office/powerpoint/2010/main" val="779721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Picture 23" descr="A close up of a logo&#10;&#10;Description automatically generated">
            <a:extLst>
              <a:ext uri="{FF2B5EF4-FFF2-40B4-BE49-F238E27FC236}">
                <a16:creationId xmlns:a16="http://schemas.microsoft.com/office/drawing/2014/main" id="{BA39FA73-D43C-4B91-92E3-8884AE7CC3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7776" y="5015841"/>
            <a:ext cx="1152686" cy="1381318"/>
          </a:xfrm>
          <a:prstGeom prst="rect">
            <a:avLst/>
          </a:prstGeom>
        </p:spPr>
      </p:pic>
      <p:pic>
        <p:nvPicPr>
          <p:cNvPr id="16" name="Picture 15" descr="A picture containing food&#10;&#10;Description automatically generated">
            <a:extLst>
              <a:ext uri="{FF2B5EF4-FFF2-40B4-BE49-F238E27FC236}">
                <a16:creationId xmlns:a16="http://schemas.microsoft.com/office/drawing/2014/main" id="{65FB0C3B-9BC3-43C6-BA8B-F24CC77DF5E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7776" y="3315870"/>
            <a:ext cx="1209844" cy="1371791"/>
          </a:xfrm>
          <a:prstGeom prst="rect">
            <a:avLst/>
          </a:prstGeom>
        </p:spPr>
      </p:pic>
      <p:pic>
        <p:nvPicPr>
          <p:cNvPr id="10" name="Picture 9" descr="A close up of a logo&#10;&#10;Description automatically generated">
            <a:extLst>
              <a:ext uri="{FF2B5EF4-FFF2-40B4-BE49-F238E27FC236}">
                <a16:creationId xmlns:a16="http://schemas.microsoft.com/office/drawing/2014/main" id="{B4BBA81C-8E3C-4800-ACCF-6EC34B73C9F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0118" y="1541602"/>
            <a:ext cx="1505160" cy="1314633"/>
          </a:xfrm>
          <a:prstGeom prst="rect">
            <a:avLst/>
          </a:prstGeom>
        </p:spPr>
      </p:pic>
      <p:sp>
        <p:nvSpPr>
          <p:cNvPr id="20" name="Title 19">
            <a:extLst>
              <a:ext uri="{FF2B5EF4-FFF2-40B4-BE49-F238E27FC236}">
                <a16:creationId xmlns:a16="http://schemas.microsoft.com/office/drawing/2014/main" id="{DDB1FE44-B231-429D-945C-FA03675EE2E7}"/>
              </a:ext>
            </a:extLst>
          </p:cNvPr>
          <p:cNvSpPr>
            <a:spLocks noGrp="1"/>
          </p:cNvSpPr>
          <p:nvPr>
            <p:ph type="title"/>
          </p:nvPr>
        </p:nvSpPr>
        <p:spPr>
          <a:xfrm>
            <a:off x="3434614" y="772319"/>
            <a:ext cx="7780866" cy="778178"/>
          </a:xfrm>
        </p:spPr>
        <p:txBody>
          <a:bodyPr>
            <a:noAutofit/>
          </a:bodyPr>
          <a:lstStyle/>
          <a:p>
            <a:pPr algn="ctr"/>
            <a:r>
              <a:rPr lang="en-US" sz="1800" dirty="0"/>
              <a:t>Each of these symbols represent a type of weather. </a:t>
            </a:r>
            <a:endParaRPr lang="en-IE" sz="1800" dirty="0"/>
          </a:p>
        </p:txBody>
      </p:sp>
      <p:pic>
        <p:nvPicPr>
          <p:cNvPr id="4" name="Picture 3" descr="A picture containing drawing&#10;&#10;Description automatically generated">
            <a:extLst>
              <a:ext uri="{FF2B5EF4-FFF2-40B4-BE49-F238E27FC236}">
                <a16:creationId xmlns:a16="http://schemas.microsoft.com/office/drawing/2014/main" id="{CEF40DF0-FF9D-4CA9-BE4A-810C546E98BE}"/>
              </a:ext>
            </a:extLst>
          </p:cNvPr>
          <p:cNvPicPr>
            <a:picLocks noChangeAspect="1"/>
          </p:cNvPicPr>
          <p:nvPr/>
        </p:nvPicPr>
        <p:blipFill rotWithShape="1">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r="22973" b="11456"/>
          <a:stretch/>
        </p:blipFill>
        <p:spPr>
          <a:xfrm>
            <a:off x="0" y="-55562"/>
            <a:ext cx="3572933" cy="1655762"/>
          </a:xfrm>
          <a:prstGeom prst="rect">
            <a:avLst/>
          </a:prstGeom>
        </p:spPr>
      </p:pic>
      <p:sp>
        <p:nvSpPr>
          <p:cNvPr id="7" name="Rectangle 6">
            <a:extLst>
              <a:ext uri="{FF2B5EF4-FFF2-40B4-BE49-F238E27FC236}">
                <a16:creationId xmlns:a16="http://schemas.microsoft.com/office/drawing/2014/main" id="{5A08D910-A164-48EF-A68B-47B6B05BE985}"/>
              </a:ext>
            </a:extLst>
          </p:cNvPr>
          <p:cNvSpPr/>
          <p:nvPr/>
        </p:nvSpPr>
        <p:spPr>
          <a:xfrm>
            <a:off x="0" y="0"/>
            <a:ext cx="12192000" cy="6858000"/>
          </a:xfrm>
          <a:custGeom>
            <a:avLst/>
            <a:gdLst>
              <a:gd name="connsiteX0" fmla="*/ 0 w 12192000"/>
              <a:gd name="connsiteY0" fmla="*/ 0 h 6858000"/>
              <a:gd name="connsiteX1" fmla="*/ 555413 w 12192000"/>
              <a:gd name="connsiteY1" fmla="*/ 0 h 6858000"/>
              <a:gd name="connsiteX2" fmla="*/ 866987 w 12192000"/>
              <a:gd name="connsiteY2" fmla="*/ 0 h 6858000"/>
              <a:gd name="connsiteX3" fmla="*/ 1788160 w 12192000"/>
              <a:gd name="connsiteY3" fmla="*/ 0 h 6858000"/>
              <a:gd name="connsiteX4" fmla="*/ 2343573 w 12192000"/>
              <a:gd name="connsiteY4" fmla="*/ 0 h 6858000"/>
              <a:gd name="connsiteX5" fmla="*/ 2898987 w 12192000"/>
              <a:gd name="connsiteY5" fmla="*/ 0 h 6858000"/>
              <a:gd name="connsiteX6" fmla="*/ 3820160 w 12192000"/>
              <a:gd name="connsiteY6" fmla="*/ 0 h 6858000"/>
              <a:gd name="connsiteX7" fmla="*/ 4253653 w 12192000"/>
              <a:gd name="connsiteY7" fmla="*/ 0 h 6858000"/>
              <a:gd name="connsiteX8" fmla="*/ 5174827 w 12192000"/>
              <a:gd name="connsiteY8" fmla="*/ 0 h 6858000"/>
              <a:gd name="connsiteX9" fmla="*/ 6096000 w 12192000"/>
              <a:gd name="connsiteY9" fmla="*/ 0 h 6858000"/>
              <a:gd name="connsiteX10" fmla="*/ 6773333 w 12192000"/>
              <a:gd name="connsiteY10" fmla="*/ 0 h 6858000"/>
              <a:gd name="connsiteX11" fmla="*/ 7694507 w 12192000"/>
              <a:gd name="connsiteY11" fmla="*/ 0 h 6858000"/>
              <a:gd name="connsiteX12" fmla="*/ 8249920 w 12192000"/>
              <a:gd name="connsiteY12" fmla="*/ 0 h 6858000"/>
              <a:gd name="connsiteX13" fmla="*/ 8805333 w 12192000"/>
              <a:gd name="connsiteY13" fmla="*/ 0 h 6858000"/>
              <a:gd name="connsiteX14" fmla="*/ 9604587 w 12192000"/>
              <a:gd name="connsiteY14" fmla="*/ 0 h 6858000"/>
              <a:gd name="connsiteX15" fmla="*/ 10160000 w 12192000"/>
              <a:gd name="connsiteY15" fmla="*/ 0 h 6858000"/>
              <a:gd name="connsiteX16" fmla="*/ 11081173 w 12192000"/>
              <a:gd name="connsiteY16" fmla="*/ 0 h 6858000"/>
              <a:gd name="connsiteX17" fmla="*/ 12192000 w 12192000"/>
              <a:gd name="connsiteY17" fmla="*/ 0 h 6858000"/>
              <a:gd name="connsiteX18" fmla="*/ 12192000 w 12192000"/>
              <a:gd name="connsiteY18" fmla="*/ 685800 h 6858000"/>
              <a:gd name="connsiteX19" fmla="*/ 12192000 w 12192000"/>
              <a:gd name="connsiteY19" fmla="*/ 1440180 h 6858000"/>
              <a:gd name="connsiteX20" fmla="*/ 12192000 w 12192000"/>
              <a:gd name="connsiteY20" fmla="*/ 1920240 h 6858000"/>
              <a:gd name="connsiteX21" fmla="*/ 12192000 w 12192000"/>
              <a:gd name="connsiteY21" fmla="*/ 2468880 h 6858000"/>
              <a:gd name="connsiteX22" fmla="*/ 12192000 w 12192000"/>
              <a:gd name="connsiteY22" fmla="*/ 3223260 h 6858000"/>
              <a:gd name="connsiteX23" fmla="*/ 12192000 w 12192000"/>
              <a:gd name="connsiteY23" fmla="*/ 3840480 h 6858000"/>
              <a:gd name="connsiteX24" fmla="*/ 12192000 w 12192000"/>
              <a:gd name="connsiteY24" fmla="*/ 4389120 h 6858000"/>
              <a:gd name="connsiteX25" fmla="*/ 12192000 w 12192000"/>
              <a:gd name="connsiteY25" fmla="*/ 5143500 h 6858000"/>
              <a:gd name="connsiteX26" fmla="*/ 12192000 w 12192000"/>
              <a:gd name="connsiteY26" fmla="*/ 5829300 h 6858000"/>
              <a:gd name="connsiteX27" fmla="*/ 12192000 w 12192000"/>
              <a:gd name="connsiteY27" fmla="*/ 6858000 h 6858000"/>
              <a:gd name="connsiteX28" fmla="*/ 11270827 w 12192000"/>
              <a:gd name="connsiteY28" fmla="*/ 6858000 h 6858000"/>
              <a:gd name="connsiteX29" fmla="*/ 10471573 w 12192000"/>
              <a:gd name="connsiteY29" fmla="*/ 6858000 h 6858000"/>
              <a:gd name="connsiteX30" fmla="*/ 10038080 w 12192000"/>
              <a:gd name="connsiteY30" fmla="*/ 6858000 h 6858000"/>
              <a:gd name="connsiteX31" fmla="*/ 9238827 w 12192000"/>
              <a:gd name="connsiteY31" fmla="*/ 6858000 h 6858000"/>
              <a:gd name="connsiteX32" fmla="*/ 8927253 w 12192000"/>
              <a:gd name="connsiteY32" fmla="*/ 6858000 h 6858000"/>
              <a:gd name="connsiteX33" fmla="*/ 8128000 w 12192000"/>
              <a:gd name="connsiteY33" fmla="*/ 6858000 h 6858000"/>
              <a:gd name="connsiteX34" fmla="*/ 7694507 w 12192000"/>
              <a:gd name="connsiteY34" fmla="*/ 6858000 h 6858000"/>
              <a:gd name="connsiteX35" fmla="*/ 7382933 w 12192000"/>
              <a:gd name="connsiteY35" fmla="*/ 6858000 h 6858000"/>
              <a:gd name="connsiteX36" fmla="*/ 6949440 w 12192000"/>
              <a:gd name="connsiteY36" fmla="*/ 6858000 h 6858000"/>
              <a:gd name="connsiteX37" fmla="*/ 6150187 w 12192000"/>
              <a:gd name="connsiteY37" fmla="*/ 6858000 h 6858000"/>
              <a:gd name="connsiteX38" fmla="*/ 5716693 w 12192000"/>
              <a:gd name="connsiteY38" fmla="*/ 6858000 h 6858000"/>
              <a:gd name="connsiteX39" fmla="*/ 5405120 w 12192000"/>
              <a:gd name="connsiteY39" fmla="*/ 6858000 h 6858000"/>
              <a:gd name="connsiteX40" fmla="*/ 4971627 w 12192000"/>
              <a:gd name="connsiteY40" fmla="*/ 6858000 h 6858000"/>
              <a:gd name="connsiteX41" fmla="*/ 4416213 w 12192000"/>
              <a:gd name="connsiteY41" fmla="*/ 6858000 h 6858000"/>
              <a:gd name="connsiteX42" fmla="*/ 3738880 w 12192000"/>
              <a:gd name="connsiteY42" fmla="*/ 6858000 h 6858000"/>
              <a:gd name="connsiteX43" fmla="*/ 3305387 w 12192000"/>
              <a:gd name="connsiteY43" fmla="*/ 6858000 h 6858000"/>
              <a:gd name="connsiteX44" fmla="*/ 2384213 w 12192000"/>
              <a:gd name="connsiteY44" fmla="*/ 6858000 h 6858000"/>
              <a:gd name="connsiteX45" fmla="*/ 1706880 w 12192000"/>
              <a:gd name="connsiteY45" fmla="*/ 6858000 h 6858000"/>
              <a:gd name="connsiteX46" fmla="*/ 785707 w 12192000"/>
              <a:gd name="connsiteY46" fmla="*/ 6858000 h 6858000"/>
              <a:gd name="connsiteX47" fmla="*/ 0 w 12192000"/>
              <a:gd name="connsiteY47" fmla="*/ 6858000 h 6858000"/>
              <a:gd name="connsiteX48" fmla="*/ 0 w 12192000"/>
              <a:gd name="connsiteY48" fmla="*/ 6240780 h 6858000"/>
              <a:gd name="connsiteX49" fmla="*/ 0 w 12192000"/>
              <a:gd name="connsiteY49" fmla="*/ 5623560 h 6858000"/>
              <a:gd name="connsiteX50" fmla="*/ 0 w 12192000"/>
              <a:gd name="connsiteY50" fmla="*/ 4869180 h 6858000"/>
              <a:gd name="connsiteX51" fmla="*/ 0 w 12192000"/>
              <a:gd name="connsiteY51" fmla="*/ 4183380 h 6858000"/>
              <a:gd name="connsiteX52" fmla="*/ 0 w 12192000"/>
              <a:gd name="connsiteY52" fmla="*/ 3360420 h 6858000"/>
              <a:gd name="connsiteX53" fmla="*/ 0 w 12192000"/>
              <a:gd name="connsiteY53" fmla="*/ 2537460 h 6858000"/>
              <a:gd name="connsiteX54" fmla="*/ 0 w 12192000"/>
              <a:gd name="connsiteY54" fmla="*/ 1783080 h 6858000"/>
              <a:gd name="connsiteX55" fmla="*/ 0 w 12192000"/>
              <a:gd name="connsiteY55" fmla="*/ 1028700 h 6858000"/>
              <a:gd name="connsiteX56" fmla="*/ 0 w 12192000"/>
              <a:gd name="connsiteY5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12192000" h="6858000" extrusionOk="0">
                <a:moveTo>
                  <a:pt x="0" y="0"/>
                </a:moveTo>
                <a:cubicBezTo>
                  <a:pt x="172476" y="-1237"/>
                  <a:pt x="362690" y="-25324"/>
                  <a:pt x="555413" y="0"/>
                </a:cubicBezTo>
                <a:cubicBezTo>
                  <a:pt x="748136" y="25324"/>
                  <a:pt x="771955" y="-1228"/>
                  <a:pt x="866987" y="0"/>
                </a:cubicBezTo>
                <a:cubicBezTo>
                  <a:pt x="962019" y="1228"/>
                  <a:pt x="1600613" y="23388"/>
                  <a:pt x="1788160" y="0"/>
                </a:cubicBezTo>
                <a:cubicBezTo>
                  <a:pt x="1975707" y="-23388"/>
                  <a:pt x="2108729" y="-1887"/>
                  <a:pt x="2343573" y="0"/>
                </a:cubicBezTo>
                <a:cubicBezTo>
                  <a:pt x="2578417" y="1887"/>
                  <a:pt x="2752949" y="-24220"/>
                  <a:pt x="2898987" y="0"/>
                </a:cubicBezTo>
                <a:cubicBezTo>
                  <a:pt x="3045025" y="24220"/>
                  <a:pt x="3491919" y="21338"/>
                  <a:pt x="3820160" y="0"/>
                </a:cubicBezTo>
                <a:cubicBezTo>
                  <a:pt x="4148401" y="-21338"/>
                  <a:pt x="4081710" y="-3640"/>
                  <a:pt x="4253653" y="0"/>
                </a:cubicBezTo>
                <a:cubicBezTo>
                  <a:pt x="4425596" y="3640"/>
                  <a:pt x="4811390" y="16743"/>
                  <a:pt x="5174827" y="0"/>
                </a:cubicBezTo>
                <a:cubicBezTo>
                  <a:pt x="5538264" y="-16743"/>
                  <a:pt x="5741154" y="19844"/>
                  <a:pt x="6096000" y="0"/>
                </a:cubicBezTo>
                <a:cubicBezTo>
                  <a:pt x="6450846" y="-19844"/>
                  <a:pt x="6619865" y="-29521"/>
                  <a:pt x="6773333" y="0"/>
                </a:cubicBezTo>
                <a:cubicBezTo>
                  <a:pt x="6926801" y="29521"/>
                  <a:pt x="7451435" y="28560"/>
                  <a:pt x="7694507" y="0"/>
                </a:cubicBezTo>
                <a:cubicBezTo>
                  <a:pt x="7937579" y="-28560"/>
                  <a:pt x="8048651" y="20071"/>
                  <a:pt x="8249920" y="0"/>
                </a:cubicBezTo>
                <a:cubicBezTo>
                  <a:pt x="8451189" y="-20071"/>
                  <a:pt x="8573630" y="25711"/>
                  <a:pt x="8805333" y="0"/>
                </a:cubicBezTo>
                <a:cubicBezTo>
                  <a:pt x="9037036" y="-25711"/>
                  <a:pt x="9234701" y="-9987"/>
                  <a:pt x="9604587" y="0"/>
                </a:cubicBezTo>
                <a:cubicBezTo>
                  <a:pt x="9974473" y="9987"/>
                  <a:pt x="9998347" y="7806"/>
                  <a:pt x="10160000" y="0"/>
                </a:cubicBezTo>
                <a:cubicBezTo>
                  <a:pt x="10321653" y="-7806"/>
                  <a:pt x="10669739" y="-24619"/>
                  <a:pt x="11081173" y="0"/>
                </a:cubicBezTo>
                <a:cubicBezTo>
                  <a:pt x="11492607" y="24619"/>
                  <a:pt x="11649370" y="3326"/>
                  <a:pt x="12192000" y="0"/>
                </a:cubicBezTo>
                <a:cubicBezTo>
                  <a:pt x="12183650" y="187194"/>
                  <a:pt x="12185901" y="373731"/>
                  <a:pt x="12192000" y="685800"/>
                </a:cubicBezTo>
                <a:cubicBezTo>
                  <a:pt x="12198099" y="997869"/>
                  <a:pt x="12202245" y="1261315"/>
                  <a:pt x="12192000" y="1440180"/>
                </a:cubicBezTo>
                <a:cubicBezTo>
                  <a:pt x="12181755" y="1619045"/>
                  <a:pt x="12210722" y="1689037"/>
                  <a:pt x="12192000" y="1920240"/>
                </a:cubicBezTo>
                <a:cubicBezTo>
                  <a:pt x="12173278" y="2151443"/>
                  <a:pt x="12165787" y="2225200"/>
                  <a:pt x="12192000" y="2468880"/>
                </a:cubicBezTo>
                <a:cubicBezTo>
                  <a:pt x="12218213" y="2712560"/>
                  <a:pt x="12156234" y="2907533"/>
                  <a:pt x="12192000" y="3223260"/>
                </a:cubicBezTo>
                <a:cubicBezTo>
                  <a:pt x="12227766" y="3538987"/>
                  <a:pt x="12220532" y="3706391"/>
                  <a:pt x="12192000" y="3840480"/>
                </a:cubicBezTo>
                <a:cubicBezTo>
                  <a:pt x="12163468" y="3974569"/>
                  <a:pt x="12182895" y="4227469"/>
                  <a:pt x="12192000" y="4389120"/>
                </a:cubicBezTo>
                <a:cubicBezTo>
                  <a:pt x="12201105" y="4550771"/>
                  <a:pt x="12217197" y="4982174"/>
                  <a:pt x="12192000" y="5143500"/>
                </a:cubicBezTo>
                <a:cubicBezTo>
                  <a:pt x="12166803" y="5304826"/>
                  <a:pt x="12207486" y="5569098"/>
                  <a:pt x="12192000" y="5829300"/>
                </a:cubicBezTo>
                <a:cubicBezTo>
                  <a:pt x="12176514" y="6089502"/>
                  <a:pt x="12155856" y="6426803"/>
                  <a:pt x="12192000" y="6858000"/>
                </a:cubicBezTo>
                <a:cubicBezTo>
                  <a:pt x="11976788" y="6828022"/>
                  <a:pt x="11619195" y="6869440"/>
                  <a:pt x="11270827" y="6858000"/>
                </a:cubicBezTo>
                <a:cubicBezTo>
                  <a:pt x="10922459" y="6846560"/>
                  <a:pt x="10696308" y="6853495"/>
                  <a:pt x="10471573" y="6858000"/>
                </a:cubicBezTo>
                <a:cubicBezTo>
                  <a:pt x="10246838" y="6862505"/>
                  <a:pt x="10150744" y="6866516"/>
                  <a:pt x="10038080" y="6858000"/>
                </a:cubicBezTo>
                <a:cubicBezTo>
                  <a:pt x="9925416" y="6849484"/>
                  <a:pt x="9536915" y="6887847"/>
                  <a:pt x="9238827" y="6858000"/>
                </a:cubicBezTo>
                <a:cubicBezTo>
                  <a:pt x="8940739" y="6828153"/>
                  <a:pt x="9034329" y="6857309"/>
                  <a:pt x="8927253" y="6858000"/>
                </a:cubicBezTo>
                <a:cubicBezTo>
                  <a:pt x="8820177" y="6858691"/>
                  <a:pt x="8510534" y="6855974"/>
                  <a:pt x="8128000" y="6858000"/>
                </a:cubicBezTo>
                <a:cubicBezTo>
                  <a:pt x="7745466" y="6860026"/>
                  <a:pt x="7868007" y="6864541"/>
                  <a:pt x="7694507" y="6858000"/>
                </a:cubicBezTo>
                <a:cubicBezTo>
                  <a:pt x="7521007" y="6851459"/>
                  <a:pt x="7501822" y="6848088"/>
                  <a:pt x="7382933" y="6858000"/>
                </a:cubicBezTo>
                <a:cubicBezTo>
                  <a:pt x="7264044" y="6867912"/>
                  <a:pt x="7101363" y="6853022"/>
                  <a:pt x="6949440" y="6858000"/>
                </a:cubicBezTo>
                <a:cubicBezTo>
                  <a:pt x="6797517" y="6862978"/>
                  <a:pt x="6335346" y="6865521"/>
                  <a:pt x="6150187" y="6858000"/>
                </a:cubicBezTo>
                <a:cubicBezTo>
                  <a:pt x="5965028" y="6850479"/>
                  <a:pt x="5909649" y="6853246"/>
                  <a:pt x="5716693" y="6858000"/>
                </a:cubicBezTo>
                <a:cubicBezTo>
                  <a:pt x="5523737" y="6862754"/>
                  <a:pt x="5522280" y="6857436"/>
                  <a:pt x="5405120" y="6858000"/>
                </a:cubicBezTo>
                <a:cubicBezTo>
                  <a:pt x="5287960" y="6858564"/>
                  <a:pt x="5121672" y="6846319"/>
                  <a:pt x="4971627" y="6858000"/>
                </a:cubicBezTo>
                <a:cubicBezTo>
                  <a:pt x="4821582" y="6869681"/>
                  <a:pt x="4647709" y="6870771"/>
                  <a:pt x="4416213" y="6858000"/>
                </a:cubicBezTo>
                <a:cubicBezTo>
                  <a:pt x="4184717" y="6845229"/>
                  <a:pt x="4056779" y="6859739"/>
                  <a:pt x="3738880" y="6858000"/>
                </a:cubicBezTo>
                <a:cubicBezTo>
                  <a:pt x="3420981" y="6856261"/>
                  <a:pt x="3476560" y="6841078"/>
                  <a:pt x="3305387" y="6858000"/>
                </a:cubicBezTo>
                <a:cubicBezTo>
                  <a:pt x="3134214" y="6874922"/>
                  <a:pt x="2666035" y="6857112"/>
                  <a:pt x="2384213" y="6858000"/>
                </a:cubicBezTo>
                <a:cubicBezTo>
                  <a:pt x="2102391" y="6858888"/>
                  <a:pt x="1992506" y="6830477"/>
                  <a:pt x="1706880" y="6858000"/>
                </a:cubicBezTo>
                <a:cubicBezTo>
                  <a:pt x="1421254" y="6885523"/>
                  <a:pt x="1217610" y="6882687"/>
                  <a:pt x="785707" y="6858000"/>
                </a:cubicBezTo>
                <a:cubicBezTo>
                  <a:pt x="353804" y="6833313"/>
                  <a:pt x="324881" y="6852864"/>
                  <a:pt x="0" y="6858000"/>
                </a:cubicBezTo>
                <a:cubicBezTo>
                  <a:pt x="-25416" y="6604625"/>
                  <a:pt x="12215" y="6471402"/>
                  <a:pt x="0" y="6240780"/>
                </a:cubicBezTo>
                <a:cubicBezTo>
                  <a:pt x="-12215" y="6010158"/>
                  <a:pt x="-25747" y="5845582"/>
                  <a:pt x="0" y="5623560"/>
                </a:cubicBezTo>
                <a:cubicBezTo>
                  <a:pt x="25747" y="5401538"/>
                  <a:pt x="4740" y="5121515"/>
                  <a:pt x="0" y="4869180"/>
                </a:cubicBezTo>
                <a:cubicBezTo>
                  <a:pt x="-4740" y="4616845"/>
                  <a:pt x="-15092" y="4326080"/>
                  <a:pt x="0" y="4183380"/>
                </a:cubicBezTo>
                <a:cubicBezTo>
                  <a:pt x="15092" y="4040680"/>
                  <a:pt x="15628" y="3714746"/>
                  <a:pt x="0" y="3360420"/>
                </a:cubicBezTo>
                <a:cubicBezTo>
                  <a:pt x="-15628" y="3006094"/>
                  <a:pt x="34876" y="2744385"/>
                  <a:pt x="0" y="2537460"/>
                </a:cubicBezTo>
                <a:cubicBezTo>
                  <a:pt x="-34876" y="2330535"/>
                  <a:pt x="20558" y="2017328"/>
                  <a:pt x="0" y="1783080"/>
                </a:cubicBezTo>
                <a:cubicBezTo>
                  <a:pt x="-20558" y="1548832"/>
                  <a:pt x="-36462" y="1327547"/>
                  <a:pt x="0" y="1028700"/>
                </a:cubicBezTo>
                <a:cubicBezTo>
                  <a:pt x="36462" y="729853"/>
                  <a:pt x="39997" y="325977"/>
                  <a:pt x="0" y="0"/>
                </a:cubicBezTo>
                <a:close/>
              </a:path>
            </a:pathLst>
          </a:custGeom>
          <a:noFill/>
          <a:ln w="127000">
            <a:solidFill>
              <a:srgbClr val="F20000"/>
            </a:solidFill>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4" name="Title 19">
            <a:extLst>
              <a:ext uri="{FF2B5EF4-FFF2-40B4-BE49-F238E27FC236}">
                <a16:creationId xmlns:a16="http://schemas.microsoft.com/office/drawing/2014/main" id="{3D1A6434-F61C-4317-A14E-0633585A507B}"/>
              </a:ext>
            </a:extLst>
          </p:cNvPr>
          <p:cNvSpPr txBox="1">
            <a:spLocks/>
          </p:cNvSpPr>
          <p:nvPr/>
        </p:nvSpPr>
        <p:spPr>
          <a:xfrm>
            <a:off x="3296294" y="131693"/>
            <a:ext cx="7780866" cy="61612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b="1" dirty="0">
                <a:solidFill>
                  <a:srgbClr val="FF0000"/>
                </a:solidFill>
              </a:rPr>
              <a:t>Clothes For All Seasons</a:t>
            </a:r>
            <a:endParaRPr lang="en-IE" sz="3600" b="1" dirty="0">
              <a:solidFill>
                <a:srgbClr val="FF0000"/>
              </a:solidFill>
            </a:endParaRPr>
          </a:p>
        </p:txBody>
      </p:sp>
      <p:sp>
        <p:nvSpPr>
          <p:cNvPr id="3" name="Equals 2">
            <a:extLst>
              <a:ext uri="{FF2B5EF4-FFF2-40B4-BE49-F238E27FC236}">
                <a16:creationId xmlns:a16="http://schemas.microsoft.com/office/drawing/2014/main" id="{D4D20536-2F7C-44E7-B95A-8B7865371D15}"/>
              </a:ext>
            </a:extLst>
          </p:cNvPr>
          <p:cNvSpPr/>
          <p:nvPr/>
        </p:nvSpPr>
        <p:spPr>
          <a:xfrm>
            <a:off x="3180520" y="1890854"/>
            <a:ext cx="1298713" cy="616127"/>
          </a:xfrm>
          <a:prstGeom prst="mathEqual">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8" name="Equals 7">
            <a:extLst>
              <a:ext uri="{FF2B5EF4-FFF2-40B4-BE49-F238E27FC236}">
                <a16:creationId xmlns:a16="http://schemas.microsoft.com/office/drawing/2014/main" id="{03C38A35-01F4-4A8B-AF51-8A6505AE4418}"/>
              </a:ext>
            </a:extLst>
          </p:cNvPr>
          <p:cNvSpPr/>
          <p:nvPr/>
        </p:nvSpPr>
        <p:spPr>
          <a:xfrm>
            <a:off x="3180520" y="3693701"/>
            <a:ext cx="1298713" cy="616127"/>
          </a:xfrm>
          <a:prstGeom prst="mathEqual">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9" name="Equals 8">
            <a:extLst>
              <a:ext uri="{FF2B5EF4-FFF2-40B4-BE49-F238E27FC236}">
                <a16:creationId xmlns:a16="http://schemas.microsoft.com/office/drawing/2014/main" id="{8779B852-3120-4D12-BF80-344B093CB70B}"/>
              </a:ext>
            </a:extLst>
          </p:cNvPr>
          <p:cNvSpPr/>
          <p:nvPr/>
        </p:nvSpPr>
        <p:spPr>
          <a:xfrm>
            <a:off x="3180520" y="5398436"/>
            <a:ext cx="1298713" cy="616127"/>
          </a:xfrm>
          <a:prstGeom prst="mathEqual">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11" name="TextBox 10">
            <a:extLst>
              <a:ext uri="{FF2B5EF4-FFF2-40B4-BE49-F238E27FC236}">
                <a16:creationId xmlns:a16="http://schemas.microsoft.com/office/drawing/2014/main" id="{E281771B-585A-4642-ACE3-BE3A4830FD4A}"/>
              </a:ext>
            </a:extLst>
          </p:cNvPr>
          <p:cNvSpPr txBox="1"/>
          <p:nvPr/>
        </p:nvSpPr>
        <p:spPr>
          <a:xfrm>
            <a:off x="6095999" y="1826490"/>
            <a:ext cx="3578087" cy="584775"/>
          </a:xfrm>
          <a:prstGeom prst="rect">
            <a:avLst/>
          </a:prstGeom>
          <a:noFill/>
        </p:spPr>
        <p:txBody>
          <a:bodyPr wrap="square" rtlCol="0">
            <a:spAutoFit/>
          </a:bodyPr>
          <a:lstStyle/>
          <a:p>
            <a:r>
              <a:rPr lang="en-US" sz="3200" dirty="0"/>
              <a:t>Rainy Weather </a:t>
            </a:r>
            <a:endParaRPr lang="en-IE" sz="3200" dirty="0"/>
          </a:p>
        </p:txBody>
      </p:sp>
      <p:sp>
        <p:nvSpPr>
          <p:cNvPr id="12" name="TextBox 11">
            <a:extLst>
              <a:ext uri="{FF2B5EF4-FFF2-40B4-BE49-F238E27FC236}">
                <a16:creationId xmlns:a16="http://schemas.microsoft.com/office/drawing/2014/main" id="{0EAD16F1-598E-415C-A650-45A1C6B64F3B}"/>
              </a:ext>
            </a:extLst>
          </p:cNvPr>
          <p:cNvSpPr txBox="1"/>
          <p:nvPr/>
        </p:nvSpPr>
        <p:spPr>
          <a:xfrm>
            <a:off x="6095999" y="5287801"/>
            <a:ext cx="3578087" cy="584775"/>
          </a:xfrm>
          <a:prstGeom prst="rect">
            <a:avLst/>
          </a:prstGeom>
          <a:noFill/>
        </p:spPr>
        <p:txBody>
          <a:bodyPr wrap="square" rtlCol="0">
            <a:spAutoFit/>
          </a:bodyPr>
          <a:lstStyle/>
          <a:p>
            <a:r>
              <a:rPr lang="en-US" sz="3200" dirty="0"/>
              <a:t>Snowy Weather </a:t>
            </a:r>
            <a:endParaRPr lang="en-IE" sz="3200" dirty="0"/>
          </a:p>
        </p:txBody>
      </p:sp>
      <p:sp>
        <p:nvSpPr>
          <p:cNvPr id="17" name="TextBox 16">
            <a:extLst>
              <a:ext uri="{FF2B5EF4-FFF2-40B4-BE49-F238E27FC236}">
                <a16:creationId xmlns:a16="http://schemas.microsoft.com/office/drawing/2014/main" id="{CCCFC34B-2E49-42FC-BFD0-0F0FF78762BE}"/>
              </a:ext>
            </a:extLst>
          </p:cNvPr>
          <p:cNvSpPr txBox="1"/>
          <p:nvPr/>
        </p:nvSpPr>
        <p:spPr>
          <a:xfrm>
            <a:off x="6095999" y="3619473"/>
            <a:ext cx="3578087" cy="584775"/>
          </a:xfrm>
          <a:prstGeom prst="rect">
            <a:avLst/>
          </a:prstGeom>
          <a:noFill/>
        </p:spPr>
        <p:txBody>
          <a:bodyPr wrap="square" rtlCol="0">
            <a:spAutoFit/>
          </a:bodyPr>
          <a:lstStyle/>
          <a:p>
            <a:r>
              <a:rPr lang="en-US" sz="3200" dirty="0"/>
              <a:t>Sunny Weather </a:t>
            </a:r>
            <a:endParaRPr lang="en-IE" sz="3200" dirty="0"/>
          </a:p>
        </p:txBody>
      </p:sp>
    </p:spTree>
    <p:extLst>
      <p:ext uri="{BB962C8B-B14F-4D97-AF65-F5344CB8AC3E}">
        <p14:creationId xmlns:p14="http://schemas.microsoft.com/office/powerpoint/2010/main" val="636625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17"/>
                                        </p:tgtEl>
                                        <p:attrNameLst>
                                          <p:attrName>style.visibility</p:attrName>
                                        </p:attrNameLst>
                                      </p:cBhvr>
                                      <p:to>
                                        <p:strVal val="visible"/>
                                      </p:to>
                                    </p:set>
                                    <p:anim calcmode="lin" valueType="num">
                                      <p:cBhvr>
                                        <p:cTn id="14" dur="1000" fill="hold"/>
                                        <p:tgtEl>
                                          <p:spTgt spid="17"/>
                                        </p:tgtEl>
                                        <p:attrNameLst>
                                          <p:attrName>ppt_w</p:attrName>
                                        </p:attrNameLst>
                                      </p:cBhvr>
                                      <p:tavLst>
                                        <p:tav tm="0">
                                          <p:val>
                                            <p:fltVal val="0"/>
                                          </p:val>
                                        </p:tav>
                                        <p:tav tm="100000">
                                          <p:val>
                                            <p:strVal val="#ppt_w"/>
                                          </p:val>
                                        </p:tav>
                                      </p:tavLst>
                                    </p:anim>
                                    <p:anim calcmode="lin" valueType="num">
                                      <p:cBhvr>
                                        <p:cTn id="15" dur="1000" fill="hold"/>
                                        <p:tgtEl>
                                          <p:spTgt spid="17"/>
                                        </p:tgtEl>
                                        <p:attrNameLst>
                                          <p:attrName>ppt_h</p:attrName>
                                        </p:attrNameLst>
                                      </p:cBhvr>
                                      <p:tavLst>
                                        <p:tav tm="0">
                                          <p:val>
                                            <p:fltVal val="0"/>
                                          </p:val>
                                        </p:tav>
                                        <p:tav tm="100000">
                                          <p:val>
                                            <p:strVal val="#ppt_h"/>
                                          </p:val>
                                        </p:tav>
                                      </p:tavLst>
                                    </p:anim>
                                    <p:anim calcmode="lin" valueType="num">
                                      <p:cBhvr>
                                        <p:cTn id="16" dur="1000" fill="hold"/>
                                        <p:tgtEl>
                                          <p:spTgt spid="17"/>
                                        </p:tgtEl>
                                        <p:attrNameLst>
                                          <p:attrName>style.rotation</p:attrName>
                                        </p:attrNameLst>
                                      </p:cBhvr>
                                      <p:tavLst>
                                        <p:tav tm="0">
                                          <p:val>
                                            <p:fltVal val="90"/>
                                          </p:val>
                                        </p:tav>
                                        <p:tav tm="100000">
                                          <p:val>
                                            <p:fltVal val="0"/>
                                          </p:val>
                                        </p:tav>
                                      </p:tavLst>
                                    </p:anim>
                                    <p:animEffect transition="in" filter="fade">
                                      <p:cBhvr>
                                        <p:cTn id="17" dur="10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16"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 calcmode="lin" valueType="num">
                                      <p:cBhvr>
                                        <p:cTn id="22" dur="500" fill="hold"/>
                                        <p:tgtEl>
                                          <p:spTgt spid="12"/>
                                        </p:tgtEl>
                                        <p:attrNameLst>
                                          <p:attrName>ppt_w</p:attrName>
                                        </p:attrNameLst>
                                      </p:cBhvr>
                                      <p:tavLst>
                                        <p:tav tm="0">
                                          <p:val>
                                            <p:fltVal val="0"/>
                                          </p:val>
                                        </p:tav>
                                        <p:tav tm="100000">
                                          <p:val>
                                            <p:strVal val="#ppt_w"/>
                                          </p:val>
                                        </p:tav>
                                      </p:tavLst>
                                    </p:anim>
                                    <p:anim calcmode="lin" valueType="num">
                                      <p:cBhvr>
                                        <p:cTn id="23" dur="500" fill="hold"/>
                                        <p:tgtEl>
                                          <p:spTgt spid="12"/>
                                        </p:tgtEl>
                                        <p:attrNameLst>
                                          <p:attrName>ppt_h</p:attrName>
                                        </p:attrNameLst>
                                      </p:cBhvr>
                                      <p:tavLst>
                                        <p:tav tm="0">
                                          <p:val>
                                            <p:fltVal val="0"/>
                                          </p:val>
                                        </p:tav>
                                        <p:tav tm="100000">
                                          <p:val>
                                            <p:strVal val="#ppt_h"/>
                                          </p:val>
                                        </p:tav>
                                      </p:tavLst>
                                    </p:anim>
                                    <p:animEffect transition="in" filter="fade">
                                      <p:cBhvr>
                                        <p:cTn id="2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Picture 23" descr="A close up of a logo&#10;&#10;Description automatically generated">
            <a:extLst>
              <a:ext uri="{FF2B5EF4-FFF2-40B4-BE49-F238E27FC236}">
                <a16:creationId xmlns:a16="http://schemas.microsoft.com/office/drawing/2014/main" id="{BA39FA73-D43C-4B91-92E3-8884AE7CC3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87162" y="3621557"/>
            <a:ext cx="1152686" cy="1381318"/>
          </a:xfrm>
          <a:prstGeom prst="rect">
            <a:avLst/>
          </a:prstGeom>
        </p:spPr>
      </p:pic>
      <p:pic>
        <p:nvPicPr>
          <p:cNvPr id="16" name="Picture 15" descr="A picture containing food&#10;&#10;Description automatically generated">
            <a:extLst>
              <a:ext uri="{FF2B5EF4-FFF2-40B4-BE49-F238E27FC236}">
                <a16:creationId xmlns:a16="http://schemas.microsoft.com/office/drawing/2014/main" id="{65FB0C3B-9BC3-43C6-BA8B-F24CC77DF5E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35495" y="3518353"/>
            <a:ext cx="1209844" cy="1371791"/>
          </a:xfrm>
          <a:prstGeom prst="rect">
            <a:avLst/>
          </a:prstGeom>
        </p:spPr>
      </p:pic>
      <p:pic>
        <p:nvPicPr>
          <p:cNvPr id="10" name="Picture 9" descr="A close up of a logo&#10;&#10;Description automatically generated">
            <a:extLst>
              <a:ext uri="{FF2B5EF4-FFF2-40B4-BE49-F238E27FC236}">
                <a16:creationId xmlns:a16="http://schemas.microsoft.com/office/drawing/2014/main" id="{B4BBA81C-8E3C-4800-ACCF-6EC34B73C9F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960" y="3654900"/>
            <a:ext cx="1505160" cy="1314633"/>
          </a:xfrm>
          <a:prstGeom prst="rect">
            <a:avLst/>
          </a:prstGeom>
        </p:spPr>
      </p:pic>
      <p:sp>
        <p:nvSpPr>
          <p:cNvPr id="20" name="Title 19">
            <a:extLst>
              <a:ext uri="{FF2B5EF4-FFF2-40B4-BE49-F238E27FC236}">
                <a16:creationId xmlns:a16="http://schemas.microsoft.com/office/drawing/2014/main" id="{DDB1FE44-B231-429D-945C-FA03675EE2E7}"/>
              </a:ext>
            </a:extLst>
          </p:cNvPr>
          <p:cNvSpPr>
            <a:spLocks noGrp="1"/>
          </p:cNvSpPr>
          <p:nvPr>
            <p:ph type="title"/>
          </p:nvPr>
        </p:nvSpPr>
        <p:spPr>
          <a:xfrm>
            <a:off x="3649893" y="640907"/>
            <a:ext cx="7780866" cy="778178"/>
          </a:xfrm>
        </p:spPr>
        <p:txBody>
          <a:bodyPr>
            <a:noAutofit/>
          </a:bodyPr>
          <a:lstStyle/>
          <a:p>
            <a:pPr algn="ctr"/>
            <a:r>
              <a:rPr lang="en-US" sz="1800" dirty="0"/>
              <a:t>There are lots of different types of clothes for different weather. Can you sort them into the correct box? Click on an item of clothing and see if you are right. </a:t>
            </a:r>
            <a:endParaRPr lang="en-IE" sz="1800" dirty="0"/>
          </a:p>
        </p:txBody>
      </p:sp>
      <p:pic>
        <p:nvPicPr>
          <p:cNvPr id="4" name="Picture 3" descr="A picture containing drawing&#10;&#10;Description automatically generated">
            <a:extLst>
              <a:ext uri="{FF2B5EF4-FFF2-40B4-BE49-F238E27FC236}">
                <a16:creationId xmlns:a16="http://schemas.microsoft.com/office/drawing/2014/main" id="{CEF40DF0-FF9D-4CA9-BE4A-810C546E98BE}"/>
              </a:ext>
            </a:extLst>
          </p:cNvPr>
          <p:cNvPicPr>
            <a:picLocks noChangeAspect="1"/>
          </p:cNvPicPr>
          <p:nvPr/>
        </p:nvPicPr>
        <p:blipFill rotWithShape="1">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r="22973" b="11456"/>
          <a:stretch/>
        </p:blipFill>
        <p:spPr>
          <a:xfrm>
            <a:off x="0" y="-55562"/>
            <a:ext cx="3572933" cy="1655762"/>
          </a:xfrm>
          <a:prstGeom prst="rect">
            <a:avLst/>
          </a:prstGeom>
        </p:spPr>
      </p:pic>
      <p:sp>
        <p:nvSpPr>
          <p:cNvPr id="7" name="Rectangle 6">
            <a:extLst>
              <a:ext uri="{FF2B5EF4-FFF2-40B4-BE49-F238E27FC236}">
                <a16:creationId xmlns:a16="http://schemas.microsoft.com/office/drawing/2014/main" id="{5A08D910-A164-48EF-A68B-47B6B05BE985}"/>
              </a:ext>
            </a:extLst>
          </p:cNvPr>
          <p:cNvSpPr/>
          <p:nvPr/>
        </p:nvSpPr>
        <p:spPr>
          <a:xfrm>
            <a:off x="0" y="0"/>
            <a:ext cx="12192000" cy="6858000"/>
          </a:xfrm>
          <a:custGeom>
            <a:avLst/>
            <a:gdLst>
              <a:gd name="connsiteX0" fmla="*/ 0 w 12192000"/>
              <a:gd name="connsiteY0" fmla="*/ 0 h 6858000"/>
              <a:gd name="connsiteX1" fmla="*/ 555413 w 12192000"/>
              <a:gd name="connsiteY1" fmla="*/ 0 h 6858000"/>
              <a:gd name="connsiteX2" fmla="*/ 866987 w 12192000"/>
              <a:gd name="connsiteY2" fmla="*/ 0 h 6858000"/>
              <a:gd name="connsiteX3" fmla="*/ 1788160 w 12192000"/>
              <a:gd name="connsiteY3" fmla="*/ 0 h 6858000"/>
              <a:gd name="connsiteX4" fmla="*/ 2343573 w 12192000"/>
              <a:gd name="connsiteY4" fmla="*/ 0 h 6858000"/>
              <a:gd name="connsiteX5" fmla="*/ 2898987 w 12192000"/>
              <a:gd name="connsiteY5" fmla="*/ 0 h 6858000"/>
              <a:gd name="connsiteX6" fmla="*/ 3820160 w 12192000"/>
              <a:gd name="connsiteY6" fmla="*/ 0 h 6858000"/>
              <a:gd name="connsiteX7" fmla="*/ 4253653 w 12192000"/>
              <a:gd name="connsiteY7" fmla="*/ 0 h 6858000"/>
              <a:gd name="connsiteX8" fmla="*/ 5174827 w 12192000"/>
              <a:gd name="connsiteY8" fmla="*/ 0 h 6858000"/>
              <a:gd name="connsiteX9" fmla="*/ 6096000 w 12192000"/>
              <a:gd name="connsiteY9" fmla="*/ 0 h 6858000"/>
              <a:gd name="connsiteX10" fmla="*/ 6773333 w 12192000"/>
              <a:gd name="connsiteY10" fmla="*/ 0 h 6858000"/>
              <a:gd name="connsiteX11" fmla="*/ 7694507 w 12192000"/>
              <a:gd name="connsiteY11" fmla="*/ 0 h 6858000"/>
              <a:gd name="connsiteX12" fmla="*/ 8249920 w 12192000"/>
              <a:gd name="connsiteY12" fmla="*/ 0 h 6858000"/>
              <a:gd name="connsiteX13" fmla="*/ 8805333 w 12192000"/>
              <a:gd name="connsiteY13" fmla="*/ 0 h 6858000"/>
              <a:gd name="connsiteX14" fmla="*/ 9604587 w 12192000"/>
              <a:gd name="connsiteY14" fmla="*/ 0 h 6858000"/>
              <a:gd name="connsiteX15" fmla="*/ 10160000 w 12192000"/>
              <a:gd name="connsiteY15" fmla="*/ 0 h 6858000"/>
              <a:gd name="connsiteX16" fmla="*/ 11081173 w 12192000"/>
              <a:gd name="connsiteY16" fmla="*/ 0 h 6858000"/>
              <a:gd name="connsiteX17" fmla="*/ 12192000 w 12192000"/>
              <a:gd name="connsiteY17" fmla="*/ 0 h 6858000"/>
              <a:gd name="connsiteX18" fmla="*/ 12192000 w 12192000"/>
              <a:gd name="connsiteY18" fmla="*/ 685800 h 6858000"/>
              <a:gd name="connsiteX19" fmla="*/ 12192000 w 12192000"/>
              <a:gd name="connsiteY19" fmla="*/ 1440180 h 6858000"/>
              <a:gd name="connsiteX20" fmla="*/ 12192000 w 12192000"/>
              <a:gd name="connsiteY20" fmla="*/ 1920240 h 6858000"/>
              <a:gd name="connsiteX21" fmla="*/ 12192000 w 12192000"/>
              <a:gd name="connsiteY21" fmla="*/ 2468880 h 6858000"/>
              <a:gd name="connsiteX22" fmla="*/ 12192000 w 12192000"/>
              <a:gd name="connsiteY22" fmla="*/ 3223260 h 6858000"/>
              <a:gd name="connsiteX23" fmla="*/ 12192000 w 12192000"/>
              <a:gd name="connsiteY23" fmla="*/ 3840480 h 6858000"/>
              <a:gd name="connsiteX24" fmla="*/ 12192000 w 12192000"/>
              <a:gd name="connsiteY24" fmla="*/ 4389120 h 6858000"/>
              <a:gd name="connsiteX25" fmla="*/ 12192000 w 12192000"/>
              <a:gd name="connsiteY25" fmla="*/ 5143500 h 6858000"/>
              <a:gd name="connsiteX26" fmla="*/ 12192000 w 12192000"/>
              <a:gd name="connsiteY26" fmla="*/ 5829300 h 6858000"/>
              <a:gd name="connsiteX27" fmla="*/ 12192000 w 12192000"/>
              <a:gd name="connsiteY27" fmla="*/ 6858000 h 6858000"/>
              <a:gd name="connsiteX28" fmla="*/ 11270827 w 12192000"/>
              <a:gd name="connsiteY28" fmla="*/ 6858000 h 6858000"/>
              <a:gd name="connsiteX29" fmla="*/ 10471573 w 12192000"/>
              <a:gd name="connsiteY29" fmla="*/ 6858000 h 6858000"/>
              <a:gd name="connsiteX30" fmla="*/ 10038080 w 12192000"/>
              <a:gd name="connsiteY30" fmla="*/ 6858000 h 6858000"/>
              <a:gd name="connsiteX31" fmla="*/ 9238827 w 12192000"/>
              <a:gd name="connsiteY31" fmla="*/ 6858000 h 6858000"/>
              <a:gd name="connsiteX32" fmla="*/ 8927253 w 12192000"/>
              <a:gd name="connsiteY32" fmla="*/ 6858000 h 6858000"/>
              <a:gd name="connsiteX33" fmla="*/ 8128000 w 12192000"/>
              <a:gd name="connsiteY33" fmla="*/ 6858000 h 6858000"/>
              <a:gd name="connsiteX34" fmla="*/ 7694507 w 12192000"/>
              <a:gd name="connsiteY34" fmla="*/ 6858000 h 6858000"/>
              <a:gd name="connsiteX35" fmla="*/ 7382933 w 12192000"/>
              <a:gd name="connsiteY35" fmla="*/ 6858000 h 6858000"/>
              <a:gd name="connsiteX36" fmla="*/ 6949440 w 12192000"/>
              <a:gd name="connsiteY36" fmla="*/ 6858000 h 6858000"/>
              <a:gd name="connsiteX37" fmla="*/ 6150187 w 12192000"/>
              <a:gd name="connsiteY37" fmla="*/ 6858000 h 6858000"/>
              <a:gd name="connsiteX38" fmla="*/ 5716693 w 12192000"/>
              <a:gd name="connsiteY38" fmla="*/ 6858000 h 6858000"/>
              <a:gd name="connsiteX39" fmla="*/ 5405120 w 12192000"/>
              <a:gd name="connsiteY39" fmla="*/ 6858000 h 6858000"/>
              <a:gd name="connsiteX40" fmla="*/ 4971627 w 12192000"/>
              <a:gd name="connsiteY40" fmla="*/ 6858000 h 6858000"/>
              <a:gd name="connsiteX41" fmla="*/ 4416213 w 12192000"/>
              <a:gd name="connsiteY41" fmla="*/ 6858000 h 6858000"/>
              <a:gd name="connsiteX42" fmla="*/ 3738880 w 12192000"/>
              <a:gd name="connsiteY42" fmla="*/ 6858000 h 6858000"/>
              <a:gd name="connsiteX43" fmla="*/ 3305387 w 12192000"/>
              <a:gd name="connsiteY43" fmla="*/ 6858000 h 6858000"/>
              <a:gd name="connsiteX44" fmla="*/ 2384213 w 12192000"/>
              <a:gd name="connsiteY44" fmla="*/ 6858000 h 6858000"/>
              <a:gd name="connsiteX45" fmla="*/ 1706880 w 12192000"/>
              <a:gd name="connsiteY45" fmla="*/ 6858000 h 6858000"/>
              <a:gd name="connsiteX46" fmla="*/ 785707 w 12192000"/>
              <a:gd name="connsiteY46" fmla="*/ 6858000 h 6858000"/>
              <a:gd name="connsiteX47" fmla="*/ 0 w 12192000"/>
              <a:gd name="connsiteY47" fmla="*/ 6858000 h 6858000"/>
              <a:gd name="connsiteX48" fmla="*/ 0 w 12192000"/>
              <a:gd name="connsiteY48" fmla="*/ 6240780 h 6858000"/>
              <a:gd name="connsiteX49" fmla="*/ 0 w 12192000"/>
              <a:gd name="connsiteY49" fmla="*/ 5623560 h 6858000"/>
              <a:gd name="connsiteX50" fmla="*/ 0 w 12192000"/>
              <a:gd name="connsiteY50" fmla="*/ 4869180 h 6858000"/>
              <a:gd name="connsiteX51" fmla="*/ 0 w 12192000"/>
              <a:gd name="connsiteY51" fmla="*/ 4183380 h 6858000"/>
              <a:gd name="connsiteX52" fmla="*/ 0 w 12192000"/>
              <a:gd name="connsiteY52" fmla="*/ 3360420 h 6858000"/>
              <a:gd name="connsiteX53" fmla="*/ 0 w 12192000"/>
              <a:gd name="connsiteY53" fmla="*/ 2537460 h 6858000"/>
              <a:gd name="connsiteX54" fmla="*/ 0 w 12192000"/>
              <a:gd name="connsiteY54" fmla="*/ 1783080 h 6858000"/>
              <a:gd name="connsiteX55" fmla="*/ 0 w 12192000"/>
              <a:gd name="connsiteY55" fmla="*/ 1028700 h 6858000"/>
              <a:gd name="connsiteX56" fmla="*/ 0 w 12192000"/>
              <a:gd name="connsiteY5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12192000" h="6858000" extrusionOk="0">
                <a:moveTo>
                  <a:pt x="0" y="0"/>
                </a:moveTo>
                <a:cubicBezTo>
                  <a:pt x="172476" y="-1237"/>
                  <a:pt x="362690" y="-25324"/>
                  <a:pt x="555413" y="0"/>
                </a:cubicBezTo>
                <a:cubicBezTo>
                  <a:pt x="748136" y="25324"/>
                  <a:pt x="771955" y="-1228"/>
                  <a:pt x="866987" y="0"/>
                </a:cubicBezTo>
                <a:cubicBezTo>
                  <a:pt x="962019" y="1228"/>
                  <a:pt x="1600613" y="23388"/>
                  <a:pt x="1788160" y="0"/>
                </a:cubicBezTo>
                <a:cubicBezTo>
                  <a:pt x="1975707" y="-23388"/>
                  <a:pt x="2108729" y="-1887"/>
                  <a:pt x="2343573" y="0"/>
                </a:cubicBezTo>
                <a:cubicBezTo>
                  <a:pt x="2578417" y="1887"/>
                  <a:pt x="2752949" y="-24220"/>
                  <a:pt x="2898987" y="0"/>
                </a:cubicBezTo>
                <a:cubicBezTo>
                  <a:pt x="3045025" y="24220"/>
                  <a:pt x="3491919" y="21338"/>
                  <a:pt x="3820160" y="0"/>
                </a:cubicBezTo>
                <a:cubicBezTo>
                  <a:pt x="4148401" y="-21338"/>
                  <a:pt x="4081710" y="-3640"/>
                  <a:pt x="4253653" y="0"/>
                </a:cubicBezTo>
                <a:cubicBezTo>
                  <a:pt x="4425596" y="3640"/>
                  <a:pt x="4811390" y="16743"/>
                  <a:pt x="5174827" y="0"/>
                </a:cubicBezTo>
                <a:cubicBezTo>
                  <a:pt x="5538264" y="-16743"/>
                  <a:pt x="5741154" y="19844"/>
                  <a:pt x="6096000" y="0"/>
                </a:cubicBezTo>
                <a:cubicBezTo>
                  <a:pt x="6450846" y="-19844"/>
                  <a:pt x="6619865" y="-29521"/>
                  <a:pt x="6773333" y="0"/>
                </a:cubicBezTo>
                <a:cubicBezTo>
                  <a:pt x="6926801" y="29521"/>
                  <a:pt x="7451435" y="28560"/>
                  <a:pt x="7694507" y="0"/>
                </a:cubicBezTo>
                <a:cubicBezTo>
                  <a:pt x="7937579" y="-28560"/>
                  <a:pt x="8048651" y="20071"/>
                  <a:pt x="8249920" y="0"/>
                </a:cubicBezTo>
                <a:cubicBezTo>
                  <a:pt x="8451189" y="-20071"/>
                  <a:pt x="8573630" y="25711"/>
                  <a:pt x="8805333" y="0"/>
                </a:cubicBezTo>
                <a:cubicBezTo>
                  <a:pt x="9037036" y="-25711"/>
                  <a:pt x="9234701" y="-9987"/>
                  <a:pt x="9604587" y="0"/>
                </a:cubicBezTo>
                <a:cubicBezTo>
                  <a:pt x="9974473" y="9987"/>
                  <a:pt x="9998347" y="7806"/>
                  <a:pt x="10160000" y="0"/>
                </a:cubicBezTo>
                <a:cubicBezTo>
                  <a:pt x="10321653" y="-7806"/>
                  <a:pt x="10669739" y="-24619"/>
                  <a:pt x="11081173" y="0"/>
                </a:cubicBezTo>
                <a:cubicBezTo>
                  <a:pt x="11492607" y="24619"/>
                  <a:pt x="11649370" y="3326"/>
                  <a:pt x="12192000" y="0"/>
                </a:cubicBezTo>
                <a:cubicBezTo>
                  <a:pt x="12183650" y="187194"/>
                  <a:pt x="12185901" y="373731"/>
                  <a:pt x="12192000" y="685800"/>
                </a:cubicBezTo>
                <a:cubicBezTo>
                  <a:pt x="12198099" y="997869"/>
                  <a:pt x="12202245" y="1261315"/>
                  <a:pt x="12192000" y="1440180"/>
                </a:cubicBezTo>
                <a:cubicBezTo>
                  <a:pt x="12181755" y="1619045"/>
                  <a:pt x="12210722" y="1689037"/>
                  <a:pt x="12192000" y="1920240"/>
                </a:cubicBezTo>
                <a:cubicBezTo>
                  <a:pt x="12173278" y="2151443"/>
                  <a:pt x="12165787" y="2225200"/>
                  <a:pt x="12192000" y="2468880"/>
                </a:cubicBezTo>
                <a:cubicBezTo>
                  <a:pt x="12218213" y="2712560"/>
                  <a:pt x="12156234" y="2907533"/>
                  <a:pt x="12192000" y="3223260"/>
                </a:cubicBezTo>
                <a:cubicBezTo>
                  <a:pt x="12227766" y="3538987"/>
                  <a:pt x="12220532" y="3706391"/>
                  <a:pt x="12192000" y="3840480"/>
                </a:cubicBezTo>
                <a:cubicBezTo>
                  <a:pt x="12163468" y="3974569"/>
                  <a:pt x="12182895" y="4227469"/>
                  <a:pt x="12192000" y="4389120"/>
                </a:cubicBezTo>
                <a:cubicBezTo>
                  <a:pt x="12201105" y="4550771"/>
                  <a:pt x="12217197" y="4982174"/>
                  <a:pt x="12192000" y="5143500"/>
                </a:cubicBezTo>
                <a:cubicBezTo>
                  <a:pt x="12166803" y="5304826"/>
                  <a:pt x="12207486" y="5569098"/>
                  <a:pt x="12192000" y="5829300"/>
                </a:cubicBezTo>
                <a:cubicBezTo>
                  <a:pt x="12176514" y="6089502"/>
                  <a:pt x="12155856" y="6426803"/>
                  <a:pt x="12192000" y="6858000"/>
                </a:cubicBezTo>
                <a:cubicBezTo>
                  <a:pt x="11976788" y="6828022"/>
                  <a:pt x="11619195" y="6869440"/>
                  <a:pt x="11270827" y="6858000"/>
                </a:cubicBezTo>
                <a:cubicBezTo>
                  <a:pt x="10922459" y="6846560"/>
                  <a:pt x="10696308" y="6853495"/>
                  <a:pt x="10471573" y="6858000"/>
                </a:cubicBezTo>
                <a:cubicBezTo>
                  <a:pt x="10246838" y="6862505"/>
                  <a:pt x="10150744" y="6866516"/>
                  <a:pt x="10038080" y="6858000"/>
                </a:cubicBezTo>
                <a:cubicBezTo>
                  <a:pt x="9925416" y="6849484"/>
                  <a:pt x="9536915" y="6887847"/>
                  <a:pt x="9238827" y="6858000"/>
                </a:cubicBezTo>
                <a:cubicBezTo>
                  <a:pt x="8940739" y="6828153"/>
                  <a:pt x="9034329" y="6857309"/>
                  <a:pt x="8927253" y="6858000"/>
                </a:cubicBezTo>
                <a:cubicBezTo>
                  <a:pt x="8820177" y="6858691"/>
                  <a:pt x="8510534" y="6855974"/>
                  <a:pt x="8128000" y="6858000"/>
                </a:cubicBezTo>
                <a:cubicBezTo>
                  <a:pt x="7745466" y="6860026"/>
                  <a:pt x="7868007" y="6864541"/>
                  <a:pt x="7694507" y="6858000"/>
                </a:cubicBezTo>
                <a:cubicBezTo>
                  <a:pt x="7521007" y="6851459"/>
                  <a:pt x="7501822" y="6848088"/>
                  <a:pt x="7382933" y="6858000"/>
                </a:cubicBezTo>
                <a:cubicBezTo>
                  <a:pt x="7264044" y="6867912"/>
                  <a:pt x="7101363" y="6853022"/>
                  <a:pt x="6949440" y="6858000"/>
                </a:cubicBezTo>
                <a:cubicBezTo>
                  <a:pt x="6797517" y="6862978"/>
                  <a:pt x="6335346" y="6865521"/>
                  <a:pt x="6150187" y="6858000"/>
                </a:cubicBezTo>
                <a:cubicBezTo>
                  <a:pt x="5965028" y="6850479"/>
                  <a:pt x="5909649" y="6853246"/>
                  <a:pt x="5716693" y="6858000"/>
                </a:cubicBezTo>
                <a:cubicBezTo>
                  <a:pt x="5523737" y="6862754"/>
                  <a:pt x="5522280" y="6857436"/>
                  <a:pt x="5405120" y="6858000"/>
                </a:cubicBezTo>
                <a:cubicBezTo>
                  <a:pt x="5287960" y="6858564"/>
                  <a:pt x="5121672" y="6846319"/>
                  <a:pt x="4971627" y="6858000"/>
                </a:cubicBezTo>
                <a:cubicBezTo>
                  <a:pt x="4821582" y="6869681"/>
                  <a:pt x="4647709" y="6870771"/>
                  <a:pt x="4416213" y="6858000"/>
                </a:cubicBezTo>
                <a:cubicBezTo>
                  <a:pt x="4184717" y="6845229"/>
                  <a:pt x="4056779" y="6859739"/>
                  <a:pt x="3738880" y="6858000"/>
                </a:cubicBezTo>
                <a:cubicBezTo>
                  <a:pt x="3420981" y="6856261"/>
                  <a:pt x="3476560" y="6841078"/>
                  <a:pt x="3305387" y="6858000"/>
                </a:cubicBezTo>
                <a:cubicBezTo>
                  <a:pt x="3134214" y="6874922"/>
                  <a:pt x="2666035" y="6857112"/>
                  <a:pt x="2384213" y="6858000"/>
                </a:cubicBezTo>
                <a:cubicBezTo>
                  <a:pt x="2102391" y="6858888"/>
                  <a:pt x="1992506" y="6830477"/>
                  <a:pt x="1706880" y="6858000"/>
                </a:cubicBezTo>
                <a:cubicBezTo>
                  <a:pt x="1421254" y="6885523"/>
                  <a:pt x="1217610" y="6882687"/>
                  <a:pt x="785707" y="6858000"/>
                </a:cubicBezTo>
                <a:cubicBezTo>
                  <a:pt x="353804" y="6833313"/>
                  <a:pt x="324881" y="6852864"/>
                  <a:pt x="0" y="6858000"/>
                </a:cubicBezTo>
                <a:cubicBezTo>
                  <a:pt x="-25416" y="6604625"/>
                  <a:pt x="12215" y="6471402"/>
                  <a:pt x="0" y="6240780"/>
                </a:cubicBezTo>
                <a:cubicBezTo>
                  <a:pt x="-12215" y="6010158"/>
                  <a:pt x="-25747" y="5845582"/>
                  <a:pt x="0" y="5623560"/>
                </a:cubicBezTo>
                <a:cubicBezTo>
                  <a:pt x="25747" y="5401538"/>
                  <a:pt x="4740" y="5121515"/>
                  <a:pt x="0" y="4869180"/>
                </a:cubicBezTo>
                <a:cubicBezTo>
                  <a:pt x="-4740" y="4616845"/>
                  <a:pt x="-15092" y="4326080"/>
                  <a:pt x="0" y="4183380"/>
                </a:cubicBezTo>
                <a:cubicBezTo>
                  <a:pt x="15092" y="4040680"/>
                  <a:pt x="15628" y="3714746"/>
                  <a:pt x="0" y="3360420"/>
                </a:cubicBezTo>
                <a:cubicBezTo>
                  <a:pt x="-15628" y="3006094"/>
                  <a:pt x="34876" y="2744385"/>
                  <a:pt x="0" y="2537460"/>
                </a:cubicBezTo>
                <a:cubicBezTo>
                  <a:pt x="-34876" y="2330535"/>
                  <a:pt x="20558" y="2017328"/>
                  <a:pt x="0" y="1783080"/>
                </a:cubicBezTo>
                <a:cubicBezTo>
                  <a:pt x="-20558" y="1548832"/>
                  <a:pt x="-36462" y="1327547"/>
                  <a:pt x="0" y="1028700"/>
                </a:cubicBezTo>
                <a:cubicBezTo>
                  <a:pt x="36462" y="729853"/>
                  <a:pt x="39997" y="325977"/>
                  <a:pt x="0" y="0"/>
                </a:cubicBezTo>
                <a:close/>
              </a:path>
            </a:pathLst>
          </a:custGeom>
          <a:noFill/>
          <a:ln w="127000">
            <a:solidFill>
              <a:srgbClr val="F20000"/>
            </a:solidFill>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4" name="Title 19">
            <a:extLst>
              <a:ext uri="{FF2B5EF4-FFF2-40B4-BE49-F238E27FC236}">
                <a16:creationId xmlns:a16="http://schemas.microsoft.com/office/drawing/2014/main" id="{3D1A6434-F61C-4317-A14E-0633585A507B}"/>
              </a:ext>
            </a:extLst>
          </p:cNvPr>
          <p:cNvSpPr txBox="1">
            <a:spLocks/>
          </p:cNvSpPr>
          <p:nvPr/>
        </p:nvSpPr>
        <p:spPr>
          <a:xfrm>
            <a:off x="2964990" y="126810"/>
            <a:ext cx="7780866" cy="61612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b="1" dirty="0">
                <a:solidFill>
                  <a:srgbClr val="FF0000"/>
                </a:solidFill>
              </a:rPr>
              <a:t>Clothes For All Seasons</a:t>
            </a:r>
            <a:endParaRPr lang="en-IE" sz="3600" b="1" dirty="0">
              <a:solidFill>
                <a:srgbClr val="FF0000"/>
              </a:solidFill>
            </a:endParaRPr>
          </a:p>
        </p:txBody>
      </p:sp>
      <p:sp>
        <p:nvSpPr>
          <p:cNvPr id="2" name="Rectangle 1">
            <a:extLst>
              <a:ext uri="{FF2B5EF4-FFF2-40B4-BE49-F238E27FC236}">
                <a16:creationId xmlns:a16="http://schemas.microsoft.com/office/drawing/2014/main" id="{A59163A4-53E9-49F3-A36F-BB0CF0125EBA}"/>
              </a:ext>
            </a:extLst>
          </p:cNvPr>
          <p:cNvSpPr/>
          <p:nvPr/>
        </p:nvSpPr>
        <p:spPr>
          <a:xfrm>
            <a:off x="134528" y="3654900"/>
            <a:ext cx="3917139" cy="2883877"/>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 name="Rectangle 4">
            <a:extLst>
              <a:ext uri="{FF2B5EF4-FFF2-40B4-BE49-F238E27FC236}">
                <a16:creationId xmlns:a16="http://schemas.microsoft.com/office/drawing/2014/main" id="{7CFDD52B-31C8-4EBF-8A43-016E8DDF127D}"/>
              </a:ext>
            </a:extLst>
          </p:cNvPr>
          <p:cNvSpPr/>
          <p:nvPr/>
        </p:nvSpPr>
        <p:spPr>
          <a:xfrm>
            <a:off x="4135495" y="3654900"/>
            <a:ext cx="3917139" cy="2883877"/>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Rectangle 5">
            <a:extLst>
              <a:ext uri="{FF2B5EF4-FFF2-40B4-BE49-F238E27FC236}">
                <a16:creationId xmlns:a16="http://schemas.microsoft.com/office/drawing/2014/main" id="{8DF1C2E4-D76C-452A-86BC-E4740081DBD6}"/>
              </a:ext>
            </a:extLst>
          </p:cNvPr>
          <p:cNvSpPr/>
          <p:nvPr/>
        </p:nvSpPr>
        <p:spPr>
          <a:xfrm>
            <a:off x="8136462" y="3654900"/>
            <a:ext cx="3917139" cy="2883877"/>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26" name="Picture 25" descr="A picture containing person&#10;&#10;Description automatically generated">
            <a:extLst>
              <a:ext uri="{FF2B5EF4-FFF2-40B4-BE49-F238E27FC236}">
                <a16:creationId xmlns:a16="http://schemas.microsoft.com/office/drawing/2014/main" id="{71024F32-2D8C-4360-BCED-9D9F88D0C13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58392" y="1600200"/>
            <a:ext cx="1047896" cy="1209844"/>
          </a:xfrm>
          <a:prstGeom prst="rect">
            <a:avLst/>
          </a:prstGeom>
        </p:spPr>
      </p:pic>
      <p:pic>
        <p:nvPicPr>
          <p:cNvPr id="28" name="Picture 27" descr="A picture containing stool&#10;&#10;Description automatically generated">
            <a:extLst>
              <a:ext uri="{FF2B5EF4-FFF2-40B4-BE49-F238E27FC236}">
                <a16:creationId xmlns:a16="http://schemas.microsoft.com/office/drawing/2014/main" id="{625678B8-1DD9-4856-832F-D7A2307A253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749063" y="1659382"/>
            <a:ext cx="688068" cy="968168"/>
          </a:xfrm>
          <a:prstGeom prst="rect">
            <a:avLst/>
          </a:prstGeom>
        </p:spPr>
      </p:pic>
      <p:pic>
        <p:nvPicPr>
          <p:cNvPr id="30" name="Picture 29" descr="A picture containing hat, drawing&#10;&#10;Description automatically generated">
            <a:extLst>
              <a:ext uri="{FF2B5EF4-FFF2-40B4-BE49-F238E27FC236}">
                <a16:creationId xmlns:a16="http://schemas.microsoft.com/office/drawing/2014/main" id="{B6EBF1A7-BC9A-4793-BFD2-F58C12E92FC3}"/>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760086" y="1775397"/>
            <a:ext cx="959528" cy="757947"/>
          </a:xfrm>
          <a:prstGeom prst="rect">
            <a:avLst/>
          </a:prstGeom>
        </p:spPr>
      </p:pic>
      <p:pic>
        <p:nvPicPr>
          <p:cNvPr id="32" name="Picture 31" descr="A picture containing drawing&#10;&#10;Description automatically generated">
            <a:extLst>
              <a:ext uri="{FF2B5EF4-FFF2-40B4-BE49-F238E27FC236}">
                <a16:creationId xmlns:a16="http://schemas.microsoft.com/office/drawing/2014/main" id="{55BCD098-0DB3-40A4-B1BD-FFA7EFC68229}"/>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049942" y="1600242"/>
            <a:ext cx="816278" cy="915022"/>
          </a:xfrm>
          <a:prstGeom prst="rect">
            <a:avLst/>
          </a:prstGeom>
        </p:spPr>
      </p:pic>
      <p:pic>
        <p:nvPicPr>
          <p:cNvPr id="34" name="Picture 33" descr="A picture containing drawing&#10;&#10;Description automatically generated">
            <a:extLst>
              <a:ext uri="{FF2B5EF4-FFF2-40B4-BE49-F238E27FC236}">
                <a16:creationId xmlns:a16="http://schemas.microsoft.com/office/drawing/2014/main" id="{F69B66E2-7AE7-4C0A-9A38-184BC602CA33}"/>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199666" y="1611120"/>
            <a:ext cx="924012" cy="995090"/>
          </a:xfrm>
          <a:prstGeom prst="rect">
            <a:avLst/>
          </a:prstGeom>
        </p:spPr>
      </p:pic>
      <p:pic>
        <p:nvPicPr>
          <p:cNvPr id="36" name="Picture 35" descr="A close up of sunglasses&#10;&#10;Description automatically generated">
            <a:extLst>
              <a:ext uri="{FF2B5EF4-FFF2-40B4-BE49-F238E27FC236}">
                <a16:creationId xmlns:a16="http://schemas.microsoft.com/office/drawing/2014/main" id="{01B535CF-5F11-45D1-8BED-DC8D401D58EE}"/>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6388749" y="1886669"/>
            <a:ext cx="1238423" cy="581106"/>
          </a:xfrm>
          <a:prstGeom prst="rect">
            <a:avLst/>
          </a:prstGeom>
        </p:spPr>
      </p:pic>
      <p:pic>
        <p:nvPicPr>
          <p:cNvPr id="38" name="Picture 37">
            <a:extLst>
              <a:ext uri="{FF2B5EF4-FFF2-40B4-BE49-F238E27FC236}">
                <a16:creationId xmlns:a16="http://schemas.microsoft.com/office/drawing/2014/main" id="{EC372608-B00E-4E6C-80D1-FED441D4CDD9}"/>
              </a:ext>
            </a:extLst>
          </p:cNvPr>
          <p:cNvPicPr>
            <a:picLocks noChangeAspect="1"/>
          </p:cNvPicPr>
          <p:nvPr/>
        </p:nvPicPr>
        <p:blipFill>
          <a:blip r:embed="rId12">
            <a:extLst>
              <a:ext uri="{28A0092B-C50C-407E-A947-70E740481C1C}">
                <a14:useLocalDpi xmlns:a14="http://schemas.microsoft.com/office/drawing/2010/main" val="0"/>
              </a:ext>
            </a:extLst>
          </a:blip>
          <a:srcRect/>
          <a:stretch/>
        </p:blipFill>
        <p:spPr>
          <a:xfrm>
            <a:off x="7810756" y="1508558"/>
            <a:ext cx="925371" cy="995091"/>
          </a:xfrm>
          <a:prstGeom prst="rect">
            <a:avLst/>
          </a:prstGeom>
        </p:spPr>
      </p:pic>
      <p:pic>
        <p:nvPicPr>
          <p:cNvPr id="40" name="Picture 39" descr="A picture containing room, mug&#10;&#10;Description automatically generated">
            <a:extLst>
              <a:ext uri="{FF2B5EF4-FFF2-40B4-BE49-F238E27FC236}">
                <a16:creationId xmlns:a16="http://schemas.microsoft.com/office/drawing/2014/main" id="{5B68D56B-9AAD-40FB-9614-6290C93DE701}"/>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9040836" y="1543440"/>
            <a:ext cx="652158" cy="975542"/>
          </a:xfrm>
          <a:prstGeom prst="rect">
            <a:avLst/>
          </a:prstGeom>
        </p:spPr>
      </p:pic>
      <p:pic>
        <p:nvPicPr>
          <p:cNvPr id="42" name="Picture 41" descr="A close up of a logo&#10;&#10;Description automatically generated">
            <a:extLst>
              <a:ext uri="{FF2B5EF4-FFF2-40B4-BE49-F238E27FC236}">
                <a16:creationId xmlns:a16="http://schemas.microsoft.com/office/drawing/2014/main" id="{E1ED52C8-7565-48C1-A29C-A5B52F0B6ACA}"/>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10003083" y="1577074"/>
            <a:ext cx="840244" cy="1029136"/>
          </a:xfrm>
          <a:prstGeom prst="rect">
            <a:avLst/>
          </a:prstGeom>
        </p:spPr>
      </p:pic>
      <p:pic>
        <p:nvPicPr>
          <p:cNvPr id="44" name="Picture 43" descr="A picture containing shirt, person&#10;&#10;Description automatically generated">
            <a:extLst>
              <a:ext uri="{FF2B5EF4-FFF2-40B4-BE49-F238E27FC236}">
                <a16:creationId xmlns:a16="http://schemas.microsoft.com/office/drawing/2014/main" id="{0B7F4247-6C50-4113-884D-D6E731C4E385}"/>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10992318" y="1519312"/>
            <a:ext cx="888145" cy="952091"/>
          </a:xfrm>
          <a:prstGeom prst="rect">
            <a:avLst/>
          </a:prstGeom>
        </p:spPr>
      </p:pic>
    </p:spTree>
    <p:extLst>
      <p:ext uri="{BB962C8B-B14F-4D97-AF65-F5344CB8AC3E}">
        <p14:creationId xmlns:p14="http://schemas.microsoft.com/office/powerpoint/2010/main" val="73575630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8"/>
                    </p:tgtEl>
                  </p:cond>
                </p:stCondLst>
                <p:endSync evt="end" delay="0">
                  <p:rtn val="all"/>
                </p:endSync>
                <p:childTnLst>
                  <p:par>
                    <p:cTn id="3" fill="hold">
                      <p:stCondLst>
                        <p:cond delay="0"/>
                      </p:stCondLst>
                      <p:childTnLst>
                        <p:par>
                          <p:cTn id="4" fill="hold">
                            <p:stCondLst>
                              <p:cond delay="0"/>
                            </p:stCondLst>
                            <p:childTnLst>
                              <p:par>
                                <p:cTn id="5" presetID="42" presetClass="path" presetSubtype="0" accel="50000" decel="50000" fill="hold" nodeType="clickEffect">
                                  <p:stCondLst>
                                    <p:cond delay="0"/>
                                  </p:stCondLst>
                                  <p:childTnLst>
                                    <p:animMotion origin="layout" path="M 4.375E-6 -1.11111E-6 L -0.42526 0.47384 " pathEditMode="relative" rAng="0" ptsTypes="AA">
                                      <p:cBhvr>
                                        <p:cTn id="6" dur="2000" fill="hold"/>
                                        <p:tgtEl>
                                          <p:spTgt spid="38"/>
                                        </p:tgtEl>
                                        <p:attrNameLst>
                                          <p:attrName>ppt_x</p:attrName>
                                          <p:attrName>ppt_y</p:attrName>
                                        </p:attrNameLst>
                                      </p:cBhvr>
                                      <p:rCtr x="-21263" y="23681"/>
                                    </p:animMotion>
                                  </p:childTnLst>
                                </p:cTn>
                              </p:par>
                            </p:childTnLst>
                          </p:cTn>
                        </p:par>
                      </p:childTnLst>
                    </p:cTn>
                  </p:par>
                </p:childTnLst>
              </p:cTn>
              <p:nextCondLst>
                <p:cond evt="onClick" delay="0">
                  <p:tgtEl>
                    <p:spTgt spid="38"/>
                  </p:tgtEl>
                </p:cond>
              </p:nextCondLst>
            </p:seq>
            <p:seq concurrent="1" nextAc="seek">
              <p:cTn id="7" restart="whenNotActive" fill="hold" evtFilter="cancelBubble" nodeType="interactiveSeq">
                <p:stCondLst>
                  <p:cond evt="onClick" delay="0">
                    <p:tgtEl>
                      <p:spTgt spid="32"/>
                    </p:tgtEl>
                  </p:cond>
                </p:stCondLst>
                <p:endSync evt="end" delay="0">
                  <p:rtn val="all"/>
                </p:endSync>
                <p:childTnLst>
                  <p:par>
                    <p:cTn id="8" fill="hold">
                      <p:stCondLst>
                        <p:cond delay="0"/>
                      </p:stCondLst>
                      <p:childTnLst>
                        <p:par>
                          <p:cTn id="9" fill="hold">
                            <p:stCondLst>
                              <p:cond delay="0"/>
                            </p:stCondLst>
                            <p:childTnLst>
                              <p:par>
                                <p:cTn id="10" presetID="42" presetClass="path" presetSubtype="0" accel="50000" decel="50000" fill="hold" nodeType="clickEffect">
                                  <p:stCondLst>
                                    <p:cond delay="0"/>
                                  </p:stCondLst>
                                  <p:childTnLst>
                                    <p:animMotion origin="layout" path="M 5E-6 5.55112E-17 L 0.4948 0.31991 " pathEditMode="relative" rAng="0" ptsTypes="AA">
                                      <p:cBhvr>
                                        <p:cTn id="11" dur="2000" fill="hold"/>
                                        <p:tgtEl>
                                          <p:spTgt spid="32"/>
                                        </p:tgtEl>
                                        <p:attrNameLst>
                                          <p:attrName>ppt_x</p:attrName>
                                          <p:attrName>ppt_y</p:attrName>
                                        </p:attrNameLst>
                                      </p:cBhvr>
                                      <p:rCtr x="24740" y="15995"/>
                                    </p:animMotion>
                                  </p:childTnLst>
                                </p:cTn>
                              </p:par>
                            </p:childTnLst>
                          </p:cTn>
                        </p:par>
                      </p:childTnLst>
                    </p:cTn>
                  </p:par>
                </p:childTnLst>
              </p:cTn>
              <p:nextCondLst>
                <p:cond evt="onClick" delay="0">
                  <p:tgtEl>
                    <p:spTgt spid="32"/>
                  </p:tgtEl>
                </p:cond>
              </p:nextCondLst>
            </p:seq>
            <p:seq concurrent="1" nextAc="seek">
              <p:cTn id="12" restart="whenNotActive" fill="hold" evtFilter="cancelBubble" nodeType="interactiveSeq">
                <p:stCondLst>
                  <p:cond evt="onClick" delay="0">
                    <p:tgtEl>
                      <p:spTgt spid="26"/>
                    </p:tgtEl>
                  </p:cond>
                </p:stCondLst>
                <p:endSync evt="end" delay="0">
                  <p:rtn val="all"/>
                </p:endSync>
                <p:childTnLst>
                  <p:par>
                    <p:cTn id="13" fill="hold">
                      <p:stCondLst>
                        <p:cond delay="0"/>
                      </p:stCondLst>
                      <p:childTnLst>
                        <p:par>
                          <p:cTn id="14" fill="hold">
                            <p:stCondLst>
                              <p:cond delay="0"/>
                            </p:stCondLst>
                            <p:childTnLst>
                              <p:par>
                                <p:cTn id="15" presetID="42" presetClass="path" presetSubtype="0" accel="50000" decel="50000" fill="hold" nodeType="clickEffect">
                                  <p:stCondLst>
                                    <p:cond delay="0"/>
                                  </p:stCondLst>
                                  <p:childTnLst>
                                    <p:animMotion origin="layout" path="M 4.16667E-6 2.22222E-6 L 0.09921 0.33634 " pathEditMode="relative" rAng="0" ptsTypes="AA">
                                      <p:cBhvr>
                                        <p:cTn id="16" dur="2000" fill="hold"/>
                                        <p:tgtEl>
                                          <p:spTgt spid="26"/>
                                        </p:tgtEl>
                                        <p:attrNameLst>
                                          <p:attrName>ppt_x</p:attrName>
                                          <p:attrName>ppt_y</p:attrName>
                                        </p:attrNameLst>
                                      </p:cBhvr>
                                      <p:rCtr x="4961" y="16806"/>
                                    </p:animMotion>
                                  </p:childTnLst>
                                </p:cTn>
                              </p:par>
                            </p:childTnLst>
                          </p:cTn>
                        </p:par>
                      </p:childTnLst>
                    </p:cTn>
                  </p:par>
                </p:childTnLst>
              </p:cTn>
              <p:nextCondLst>
                <p:cond evt="onClick" delay="0">
                  <p:tgtEl>
                    <p:spTgt spid="26"/>
                  </p:tgtEl>
                </p:cond>
              </p:nextCondLst>
            </p:seq>
            <p:seq concurrent="1" nextAc="seek">
              <p:cTn id="17" restart="whenNotActive" fill="hold" evtFilter="cancelBubble" nodeType="interactiveSeq">
                <p:stCondLst>
                  <p:cond evt="onClick" delay="0">
                    <p:tgtEl>
                      <p:spTgt spid="28"/>
                    </p:tgtEl>
                  </p:cond>
                </p:stCondLst>
                <p:endSync evt="end" delay="0">
                  <p:rtn val="all"/>
                </p:endSync>
                <p:childTnLst>
                  <p:par>
                    <p:cTn id="18" fill="hold">
                      <p:stCondLst>
                        <p:cond delay="0"/>
                      </p:stCondLst>
                      <p:childTnLst>
                        <p:par>
                          <p:cTn id="19" fill="hold">
                            <p:stCondLst>
                              <p:cond delay="0"/>
                            </p:stCondLst>
                            <p:childTnLst>
                              <p:par>
                                <p:cTn id="20" presetID="42" presetClass="path" presetSubtype="0" accel="50000" decel="50000" fill="hold" nodeType="clickEffect">
                                  <p:stCondLst>
                                    <p:cond delay="0"/>
                                  </p:stCondLst>
                                  <p:childTnLst>
                                    <p:animMotion origin="layout" path="M -4.58333E-6 5.55112E-17 L 0.62709 0.4919 " pathEditMode="relative" rAng="0" ptsTypes="AA">
                                      <p:cBhvr>
                                        <p:cTn id="21" dur="2000" fill="hold"/>
                                        <p:tgtEl>
                                          <p:spTgt spid="28"/>
                                        </p:tgtEl>
                                        <p:attrNameLst>
                                          <p:attrName>ppt_x</p:attrName>
                                          <p:attrName>ppt_y</p:attrName>
                                        </p:attrNameLst>
                                      </p:cBhvr>
                                      <p:rCtr x="31354" y="24583"/>
                                    </p:animMotion>
                                  </p:childTnLst>
                                </p:cTn>
                              </p:par>
                            </p:childTnLst>
                          </p:cTn>
                        </p:par>
                      </p:childTnLst>
                    </p:cTn>
                  </p:par>
                </p:childTnLst>
              </p:cTn>
              <p:nextCondLst>
                <p:cond evt="onClick" delay="0">
                  <p:tgtEl>
                    <p:spTgt spid="28"/>
                  </p:tgtEl>
                </p:cond>
              </p:nextCondLst>
            </p:seq>
            <p:seq concurrent="1" nextAc="seek">
              <p:cTn id="22" restart="whenNotActive" fill="hold" evtFilter="cancelBubble" nodeType="interactiveSeq">
                <p:stCondLst>
                  <p:cond evt="onClick" delay="0">
                    <p:tgtEl>
                      <p:spTgt spid="30"/>
                    </p:tgtEl>
                  </p:cond>
                </p:stCondLst>
                <p:endSync evt="end" delay="0">
                  <p:rtn val="all"/>
                </p:endSync>
                <p:childTnLst>
                  <p:par>
                    <p:cTn id="23" fill="hold">
                      <p:stCondLst>
                        <p:cond delay="0"/>
                      </p:stCondLst>
                      <p:childTnLst>
                        <p:par>
                          <p:cTn id="24" fill="hold">
                            <p:stCondLst>
                              <p:cond delay="0"/>
                            </p:stCondLst>
                            <p:childTnLst>
                              <p:par>
                                <p:cTn id="25" presetID="42" presetClass="path" presetSubtype="0" accel="50000" decel="50000" fill="hold" nodeType="clickEffect">
                                  <p:stCondLst>
                                    <p:cond delay="0"/>
                                  </p:stCondLst>
                                  <p:childTnLst>
                                    <p:animMotion origin="layout" path="M 4.79167E-6 -3.7037E-7 L 0.27864 0.28889 " pathEditMode="relative" rAng="0" ptsTypes="AA">
                                      <p:cBhvr>
                                        <p:cTn id="26" dur="2000" fill="hold"/>
                                        <p:tgtEl>
                                          <p:spTgt spid="30"/>
                                        </p:tgtEl>
                                        <p:attrNameLst>
                                          <p:attrName>ppt_x</p:attrName>
                                          <p:attrName>ppt_y</p:attrName>
                                        </p:attrNameLst>
                                      </p:cBhvr>
                                      <p:rCtr x="13932" y="14444"/>
                                    </p:animMotion>
                                  </p:childTnLst>
                                </p:cTn>
                              </p:par>
                            </p:childTnLst>
                          </p:cTn>
                        </p:par>
                      </p:childTnLst>
                    </p:cTn>
                  </p:par>
                </p:childTnLst>
              </p:cTn>
              <p:nextCondLst>
                <p:cond evt="onClick" delay="0">
                  <p:tgtEl>
                    <p:spTgt spid="30"/>
                  </p:tgtEl>
                </p:cond>
              </p:nextCondLst>
            </p:seq>
            <p:seq concurrent="1" nextAc="seek">
              <p:cTn id="27" restart="whenNotActive" fill="hold" evtFilter="cancelBubble" nodeType="interactiveSeq">
                <p:stCondLst>
                  <p:cond evt="onClick" delay="0">
                    <p:tgtEl>
                      <p:spTgt spid="34"/>
                    </p:tgtEl>
                  </p:cond>
                </p:stCondLst>
                <p:endSync evt="end" delay="0">
                  <p:rtn val="all"/>
                </p:endSync>
                <p:childTnLst>
                  <p:par>
                    <p:cTn id="28" fill="hold">
                      <p:stCondLst>
                        <p:cond delay="0"/>
                      </p:stCondLst>
                      <p:childTnLst>
                        <p:par>
                          <p:cTn id="29" fill="hold">
                            <p:stCondLst>
                              <p:cond delay="0"/>
                            </p:stCondLst>
                            <p:childTnLst>
                              <p:par>
                                <p:cTn id="30" presetID="42" presetClass="path" presetSubtype="0" accel="50000" decel="50000" fill="hold" nodeType="clickEffect">
                                  <p:stCondLst>
                                    <p:cond delay="0"/>
                                  </p:stCondLst>
                                  <p:childTnLst>
                                    <p:animMotion origin="layout" path="M -2.91667E-6 2.59259E-6 L 0.14857 0.54282 " pathEditMode="relative" rAng="0" ptsTypes="AA">
                                      <p:cBhvr>
                                        <p:cTn id="31" dur="2000" fill="hold"/>
                                        <p:tgtEl>
                                          <p:spTgt spid="34"/>
                                        </p:tgtEl>
                                        <p:attrNameLst>
                                          <p:attrName>ppt_x</p:attrName>
                                          <p:attrName>ppt_y</p:attrName>
                                        </p:attrNameLst>
                                      </p:cBhvr>
                                      <p:rCtr x="7422" y="27130"/>
                                    </p:animMotion>
                                  </p:childTnLst>
                                </p:cTn>
                              </p:par>
                            </p:childTnLst>
                          </p:cTn>
                        </p:par>
                      </p:childTnLst>
                    </p:cTn>
                  </p:par>
                </p:childTnLst>
              </p:cTn>
              <p:nextCondLst>
                <p:cond evt="onClick" delay="0">
                  <p:tgtEl>
                    <p:spTgt spid="34"/>
                  </p:tgtEl>
                </p:cond>
              </p:nextCondLst>
            </p:seq>
            <p:seq concurrent="1" nextAc="seek">
              <p:cTn id="32" restart="whenNotActive" fill="hold" evtFilter="cancelBubble" nodeType="interactiveSeq">
                <p:stCondLst>
                  <p:cond evt="onClick" delay="0">
                    <p:tgtEl>
                      <p:spTgt spid="36"/>
                    </p:tgtEl>
                  </p:cond>
                </p:stCondLst>
                <p:endSync evt="end" delay="0">
                  <p:rtn val="all"/>
                </p:endSync>
                <p:childTnLst>
                  <p:par>
                    <p:cTn id="33" fill="hold">
                      <p:stCondLst>
                        <p:cond delay="0"/>
                      </p:stCondLst>
                      <p:childTnLst>
                        <p:par>
                          <p:cTn id="34" fill="hold">
                            <p:stCondLst>
                              <p:cond delay="0"/>
                            </p:stCondLst>
                            <p:childTnLst>
                              <p:par>
                                <p:cTn id="35" presetID="42" presetClass="path" presetSubtype="0" accel="50000" decel="50000" fill="hold" nodeType="clickEffect">
                                  <p:stCondLst>
                                    <p:cond delay="0"/>
                                  </p:stCondLst>
                                  <p:childTnLst>
                                    <p:animMotion origin="layout" path="M 4.16667E-7 -1.11111E-6 L -0.05078 0.4206 " pathEditMode="relative" rAng="0" ptsTypes="AA">
                                      <p:cBhvr>
                                        <p:cTn id="36" dur="2000" fill="hold"/>
                                        <p:tgtEl>
                                          <p:spTgt spid="36"/>
                                        </p:tgtEl>
                                        <p:attrNameLst>
                                          <p:attrName>ppt_x</p:attrName>
                                          <p:attrName>ppt_y</p:attrName>
                                        </p:attrNameLst>
                                      </p:cBhvr>
                                      <p:rCtr x="-2539" y="21019"/>
                                    </p:animMotion>
                                  </p:childTnLst>
                                </p:cTn>
                              </p:par>
                            </p:childTnLst>
                          </p:cTn>
                        </p:par>
                      </p:childTnLst>
                    </p:cTn>
                  </p:par>
                </p:childTnLst>
              </p:cTn>
              <p:nextCondLst>
                <p:cond evt="onClick" delay="0">
                  <p:tgtEl>
                    <p:spTgt spid="36"/>
                  </p:tgtEl>
                </p:cond>
              </p:nextCondLst>
            </p:seq>
            <p:seq concurrent="1" nextAc="seek">
              <p:cTn id="37" restart="whenNotActive" fill="hold" evtFilter="cancelBubble" nodeType="interactiveSeq">
                <p:stCondLst>
                  <p:cond evt="onClick" delay="0">
                    <p:tgtEl>
                      <p:spTgt spid="40"/>
                    </p:tgtEl>
                  </p:cond>
                </p:stCondLst>
                <p:endSync evt="end" delay="0">
                  <p:rtn val="all"/>
                </p:endSync>
                <p:childTnLst>
                  <p:par>
                    <p:cTn id="38" fill="hold">
                      <p:stCondLst>
                        <p:cond delay="0"/>
                      </p:stCondLst>
                      <p:childTnLst>
                        <p:par>
                          <p:cTn id="39" fill="hold">
                            <p:stCondLst>
                              <p:cond delay="0"/>
                            </p:stCondLst>
                            <p:childTnLst>
                              <p:par>
                                <p:cTn id="40" presetID="42" presetClass="path" presetSubtype="0" accel="50000" decel="50000" fill="hold" nodeType="clickEffect">
                                  <p:stCondLst>
                                    <p:cond delay="0"/>
                                  </p:stCondLst>
                                  <p:childTnLst>
                                    <p:animMotion origin="layout" path="M 8.33333E-7 -4.81481E-6 L 0.15026 0.47408 " pathEditMode="relative" rAng="0" ptsTypes="AA">
                                      <p:cBhvr>
                                        <p:cTn id="41" dur="2000" fill="hold"/>
                                        <p:tgtEl>
                                          <p:spTgt spid="40"/>
                                        </p:tgtEl>
                                        <p:attrNameLst>
                                          <p:attrName>ppt_x</p:attrName>
                                          <p:attrName>ppt_y</p:attrName>
                                        </p:attrNameLst>
                                      </p:cBhvr>
                                      <p:rCtr x="7513" y="23704"/>
                                    </p:animMotion>
                                  </p:childTnLst>
                                </p:cTn>
                              </p:par>
                            </p:childTnLst>
                          </p:cTn>
                        </p:par>
                      </p:childTnLst>
                    </p:cTn>
                  </p:par>
                </p:childTnLst>
              </p:cTn>
              <p:nextCondLst>
                <p:cond evt="onClick" delay="0">
                  <p:tgtEl>
                    <p:spTgt spid="40"/>
                  </p:tgtEl>
                </p:cond>
              </p:nextCondLst>
            </p:seq>
            <p:seq concurrent="1" nextAc="seek">
              <p:cTn id="42" restart="whenNotActive" fill="hold" evtFilter="cancelBubble" nodeType="interactiveSeq">
                <p:stCondLst>
                  <p:cond evt="onClick" delay="0">
                    <p:tgtEl>
                      <p:spTgt spid="42"/>
                    </p:tgtEl>
                  </p:cond>
                </p:stCondLst>
                <p:endSync evt="end" delay="0">
                  <p:rtn val="all"/>
                </p:endSync>
                <p:childTnLst>
                  <p:par>
                    <p:cTn id="43" fill="hold">
                      <p:stCondLst>
                        <p:cond delay="0"/>
                      </p:stCondLst>
                      <p:childTnLst>
                        <p:par>
                          <p:cTn id="44" fill="hold">
                            <p:stCondLst>
                              <p:cond delay="0"/>
                            </p:stCondLst>
                            <p:childTnLst>
                              <p:par>
                                <p:cTn id="45" presetID="42" presetClass="path" presetSubtype="0" accel="50000" decel="50000" fill="hold" nodeType="clickEffect">
                                  <p:stCondLst>
                                    <p:cond delay="0"/>
                                  </p:stCondLst>
                                  <p:childTnLst>
                                    <p:animMotion origin="layout" path="M 2.29167E-6 -1.11111E-6 L -0.75808 0.52037 " pathEditMode="relative" rAng="0" ptsTypes="AA">
                                      <p:cBhvr>
                                        <p:cTn id="46" dur="2000" fill="hold"/>
                                        <p:tgtEl>
                                          <p:spTgt spid="42"/>
                                        </p:tgtEl>
                                        <p:attrNameLst>
                                          <p:attrName>ppt_x</p:attrName>
                                          <p:attrName>ppt_y</p:attrName>
                                        </p:attrNameLst>
                                      </p:cBhvr>
                                      <p:rCtr x="-37904" y="26019"/>
                                    </p:animMotion>
                                  </p:childTnLst>
                                </p:cTn>
                              </p:par>
                            </p:childTnLst>
                          </p:cTn>
                        </p:par>
                      </p:childTnLst>
                    </p:cTn>
                  </p:par>
                </p:childTnLst>
              </p:cTn>
              <p:nextCondLst>
                <p:cond evt="onClick" delay="0">
                  <p:tgtEl>
                    <p:spTgt spid="42"/>
                  </p:tgtEl>
                </p:cond>
              </p:nextCondLst>
            </p:seq>
            <p:seq concurrent="1" nextAc="seek">
              <p:cTn id="47" restart="whenNotActive" fill="hold" evtFilter="cancelBubble" nodeType="interactiveSeq">
                <p:stCondLst>
                  <p:cond evt="onClick" delay="0">
                    <p:tgtEl>
                      <p:spTgt spid="44"/>
                    </p:tgtEl>
                  </p:cond>
                </p:stCondLst>
                <p:endSync evt="end" delay="0">
                  <p:rtn val="all"/>
                </p:endSync>
                <p:childTnLst>
                  <p:par>
                    <p:cTn id="48" fill="hold">
                      <p:stCondLst>
                        <p:cond delay="0"/>
                      </p:stCondLst>
                      <p:childTnLst>
                        <p:par>
                          <p:cTn id="49" fill="hold">
                            <p:stCondLst>
                              <p:cond delay="0"/>
                            </p:stCondLst>
                            <p:childTnLst>
                              <p:par>
                                <p:cTn id="50" presetID="42" presetClass="path" presetSubtype="0" accel="50000" decel="50000" fill="hold" nodeType="clickEffect">
                                  <p:stCondLst>
                                    <p:cond delay="0"/>
                                  </p:stCondLst>
                                  <p:childTnLst>
                                    <p:animMotion origin="layout" path="M -8.33333E-7 -2.22222E-6 L -0.51992 0.50718 " pathEditMode="relative" rAng="0" ptsTypes="AA">
                                      <p:cBhvr>
                                        <p:cTn id="51" dur="2000" fill="hold"/>
                                        <p:tgtEl>
                                          <p:spTgt spid="44"/>
                                        </p:tgtEl>
                                        <p:attrNameLst>
                                          <p:attrName>ppt_x</p:attrName>
                                          <p:attrName>ppt_y</p:attrName>
                                        </p:attrNameLst>
                                      </p:cBhvr>
                                      <p:rCtr x="-26003" y="25347"/>
                                    </p:animMotion>
                                  </p:childTnLst>
                                </p:cTn>
                              </p:par>
                            </p:childTnLst>
                          </p:cTn>
                        </p:par>
                      </p:childTnLst>
                    </p:cTn>
                  </p:par>
                </p:childTnLst>
              </p:cTn>
              <p:nextCondLst>
                <p:cond evt="onClick" delay="0">
                  <p:tgtEl>
                    <p:spTgt spid="44"/>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Picture 23" descr="A close up of a logo&#10;&#10;Description automatically generated">
            <a:extLst>
              <a:ext uri="{FF2B5EF4-FFF2-40B4-BE49-F238E27FC236}">
                <a16:creationId xmlns:a16="http://schemas.microsoft.com/office/drawing/2014/main" id="{BA39FA73-D43C-4B91-92E3-8884AE7CC3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87162" y="3621557"/>
            <a:ext cx="1152686" cy="1381318"/>
          </a:xfrm>
          <a:prstGeom prst="rect">
            <a:avLst/>
          </a:prstGeom>
        </p:spPr>
      </p:pic>
      <p:pic>
        <p:nvPicPr>
          <p:cNvPr id="16" name="Picture 15" descr="A picture containing food&#10;&#10;Description automatically generated">
            <a:extLst>
              <a:ext uri="{FF2B5EF4-FFF2-40B4-BE49-F238E27FC236}">
                <a16:creationId xmlns:a16="http://schemas.microsoft.com/office/drawing/2014/main" id="{65FB0C3B-9BC3-43C6-BA8B-F24CC77DF5E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35495" y="3518353"/>
            <a:ext cx="1209844" cy="1371791"/>
          </a:xfrm>
          <a:prstGeom prst="rect">
            <a:avLst/>
          </a:prstGeom>
        </p:spPr>
      </p:pic>
      <p:pic>
        <p:nvPicPr>
          <p:cNvPr id="10" name="Picture 9" descr="A close up of a logo&#10;&#10;Description automatically generated">
            <a:extLst>
              <a:ext uri="{FF2B5EF4-FFF2-40B4-BE49-F238E27FC236}">
                <a16:creationId xmlns:a16="http://schemas.microsoft.com/office/drawing/2014/main" id="{B4BBA81C-8E3C-4800-ACCF-6EC34B73C9F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960" y="3654900"/>
            <a:ext cx="1505160" cy="1314633"/>
          </a:xfrm>
          <a:prstGeom prst="rect">
            <a:avLst/>
          </a:prstGeom>
        </p:spPr>
      </p:pic>
      <p:sp>
        <p:nvSpPr>
          <p:cNvPr id="20" name="Title 19">
            <a:extLst>
              <a:ext uri="{FF2B5EF4-FFF2-40B4-BE49-F238E27FC236}">
                <a16:creationId xmlns:a16="http://schemas.microsoft.com/office/drawing/2014/main" id="{DDB1FE44-B231-429D-945C-FA03675EE2E7}"/>
              </a:ext>
            </a:extLst>
          </p:cNvPr>
          <p:cNvSpPr>
            <a:spLocks noGrp="1"/>
          </p:cNvSpPr>
          <p:nvPr>
            <p:ph type="title"/>
          </p:nvPr>
        </p:nvSpPr>
        <p:spPr>
          <a:xfrm>
            <a:off x="2463976" y="2166795"/>
            <a:ext cx="7780866" cy="778178"/>
          </a:xfrm>
        </p:spPr>
        <p:txBody>
          <a:bodyPr>
            <a:noAutofit/>
          </a:bodyPr>
          <a:lstStyle/>
          <a:p>
            <a:pPr algn="ctr"/>
            <a:r>
              <a:rPr lang="en-US" sz="1800" dirty="0"/>
              <a:t>You are dressed for all seasons. </a:t>
            </a:r>
            <a:endParaRPr lang="en-IE" sz="1800" dirty="0"/>
          </a:p>
        </p:txBody>
      </p:sp>
      <p:pic>
        <p:nvPicPr>
          <p:cNvPr id="4" name="Picture 3" descr="A picture containing drawing&#10;&#10;Description automatically generated">
            <a:extLst>
              <a:ext uri="{FF2B5EF4-FFF2-40B4-BE49-F238E27FC236}">
                <a16:creationId xmlns:a16="http://schemas.microsoft.com/office/drawing/2014/main" id="{CEF40DF0-FF9D-4CA9-BE4A-810C546E98BE}"/>
              </a:ext>
            </a:extLst>
          </p:cNvPr>
          <p:cNvPicPr>
            <a:picLocks noChangeAspect="1"/>
          </p:cNvPicPr>
          <p:nvPr/>
        </p:nvPicPr>
        <p:blipFill rotWithShape="1">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r="22973" b="11456"/>
          <a:stretch/>
        </p:blipFill>
        <p:spPr>
          <a:xfrm>
            <a:off x="0" y="-55562"/>
            <a:ext cx="3572933" cy="1655762"/>
          </a:xfrm>
          <a:prstGeom prst="rect">
            <a:avLst/>
          </a:prstGeom>
        </p:spPr>
      </p:pic>
      <p:sp>
        <p:nvSpPr>
          <p:cNvPr id="7" name="Rectangle 6">
            <a:extLst>
              <a:ext uri="{FF2B5EF4-FFF2-40B4-BE49-F238E27FC236}">
                <a16:creationId xmlns:a16="http://schemas.microsoft.com/office/drawing/2014/main" id="{5A08D910-A164-48EF-A68B-47B6B05BE985}"/>
              </a:ext>
            </a:extLst>
          </p:cNvPr>
          <p:cNvSpPr/>
          <p:nvPr/>
        </p:nvSpPr>
        <p:spPr>
          <a:xfrm>
            <a:off x="0" y="0"/>
            <a:ext cx="12192000" cy="6858000"/>
          </a:xfrm>
          <a:custGeom>
            <a:avLst/>
            <a:gdLst>
              <a:gd name="connsiteX0" fmla="*/ 0 w 12192000"/>
              <a:gd name="connsiteY0" fmla="*/ 0 h 6858000"/>
              <a:gd name="connsiteX1" fmla="*/ 555413 w 12192000"/>
              <a:gd name="connsiteY1" fmla="*/ 0 h 6858000"/>
              <a:gd name="connsiteX2" fmla="*/ 866987 w 12192000"/>
              <a:gd name="connsiteY2" fmla="*/ 0 h 6858000"/>
              <a:gd name="connsiteX3" fmla="*/ 1788160 w 12192000"/>
              <a:gd name="connsiteY3" fmla="*/ 0 h 6858000"/>
              <a:gd name="connsiteX4" fmla="*/ 2343573 w 12192000"/>
              <a:gd name="connsiteY4" fmla="*/ 0 h 6858000"/>
              <a:gd name="connsiteX5" fmla="*/ 2898987 w 12192000"/>
              <a:gd name="connsiteY5" fmla="*/ 0 h 6858000"/>
              <a:gd name="connsiteX6" fmla="*/ 3820160 w 12192000"/>
              <a:gd name="connsiteY6" fmla="*/ 0 h 6858000"/>
              <a:gd name="connsiteX7" fmla="*/ 4253653 w 12192000"/>
              <a:gd name="connsiteY7" fmla="*/ 0 h 6858000"/>
              <a:gd name="connsiteX8" fmla="*/ 5174827 w 12192000"/>
              <a:gd name="connsiteY8" fmla="*/ 0 h 6858000"/>
              <a:gd name="connsiteX9" fmla="*/ 6096000 w 12192000"/>
              <a:gd name="connsiteY9" fmla="*/ 0 h 6858000"/>
              <a:gd name="connsiteX10" fmla="*/ 6773333 w 12192000"/>
              <a:gd name="connsiteY10" fmla="*/ 0 h 6858000"/>
              <a:gd name="connsiteX11" fmla="*/ 7694507 w 12192000"/>
              <a:gd name="connsiteY11" fmla="*/ 0 h 6858000"/>
              <a:gd name="connsiteX12" fmla="*/ 8249920 w 12192000"/>
              <a:gd name="connsiteY12" fmla="*/ 0 h 6858000"/>
              <a:gd name="connsiteX13" fmla="*/ 8805333 w 12192000"/>
              <a:gd name="connsiteY13" fmla="*/ 0 h 6858000"/>
              <a:gd name="connsiteX14" fmla="*/ 9604587 w 12192000"/>
              <a:gd name="connsiteY14" fmla="*/ 0 h 6858000"/>
              <a:gd name="connsiteX15" fmla="*/ 10160000 w 12192000"/>
              <a:gd name="connsiteY15" fmla="*/ 0 h 6858000"/>
              <a:gd name="connsiteX16" fmla="*/ 11081173 w 12192000"/>
              <a:gd name="connsiteY16" fmla="*/ 0 h 6858000"/>
              <a:gd name="connsiteX17" fmla="*/ 12192000 w 12192000"/>
              <a:gd name="connsiteY17" fmla="*/ 0 h 6858000"/>
              <a:gd name="connsiteX18" fmla="*/ 12192000 w 12192000"/>
              <a:gd name="connsiteY18" fmla="*/ 685800 h 6858000"/>
              <a:gd name="connsiteX19" fmla="*/ 12192000 w 12192000"/>
              <a:gd name="connsiteY19" fmla="*/ 1440180 h 6858000"/>
              <a:gd name="connsiteX20" fmla="*/ 12192000 w 12192000"/>
              <a:gd name="connsiteY20" fmla="*/ 1920240 h 6858000"/>
              <a:gd name="connsiteX21" fmla="*/ 12192000 w 12192000"/>
              <a:gd name="connsiteY21" fmla="*/ 2468880 h 6858000"/>
              <a:gd name="connsiteX22" fmla="*/ 12192000 w 12192000"/>
              <a:gd name="connsiteY22" fmla="*/ 3223260 h 6858000"/>
              <a:gd name="connsiteX23" fmla="*/ 12192000 w 12192000"/>
              <a:gd name="connsiteY23" fmla="*/ 3840480 h 6858000"/>
              <a:gd name="connsiteX24" fmla="*/ 12192000 w 12192000"/>
              <a:gd name="connsiteY24" fmla="*/ 4389120 h 6858000"/>
              <a:gd name="connsiteX25" fmla="*/ 12192000 w 12192000"/>
              <a:gd name="connsiteY25" fmla="*/ 5143500 h 6858000"/>
              <a:gd name="connsiteX26" fmla="*/ 12192000 w 12192000"/>
              <a:gd name="connsiteY26" fmla="*/ 5829300 h 6858000"/>
              <a:gd name="connsiteX27" fmla="*/ 12192000 w 12192000"/>
              <a:gd name="connsiteY27" fmla="*/ 6858000 h 6858000"/>
              <a:gd name="connsiteX28" fmla="*/ 11270827 w 12192000"/>
              <a:gd name="connsiteY28" fmla="*/ 6858000 h 6858000"/>
              <a:gd name="connsiteX29" fmla="*/ 10471573 w 12192000"/>
              <a:gd name="connsiteY29" fmla="*/ 6858000 h 6858000"/>
              <a:gd name="connsiteX30" fmla="*/ 10038080 w 12192000"/>
              <a:gd name="connsiteY30" fmla="*/ 6858000 h 6858000"/>
              <a:gd name="connsiteX31" fmla="*/ 9238827 w 12192000"/>
              <a:gd name="connsiteY31" fmla="*/ 6858000 h 6858000"/>
              <a:gd name="connsiteX32" fmla="*/ 8927253 w 12192000"/>
              <a:gd name="connsiteY32" fmla="*/ 6858000 h 6858000"/>
              <a:gd name="connsiteX33" fmla="*/ 8128000 w 12192000"/>
              <a:gd name="connsiteY33" fmla="*/ 6858000 h 6858000"/>
              <a:gd name="connsiteX34" fmla="*/ 7694507 w 12192000"/>
              <a:gd name="connsiteY34" fmla="*/ 6858000 h 6858000"/>
              <a:gd name="connsiteX35" fmla="*/ 7382933 w 12192000"/>
              <a:gd name="connsiteY35" fmla="*/ 6858000 h 6858000"/>
              <a:gd name="connsiteX36" fmla="*/ 6949440 w 12192000"/>
              <a:gd name="connsiteY36" fmla="*/ 6858000 h 6858000"/>
              <a:gd name="connsiteX37" fmla="*/ 6150187 w 12192000"/>
              <a:gd name="connsiteY37" fmla="*/ 6858000 h 6858000"/>
              <a:gd name="connsiteX38" fmla="*/ 5716693 w 12192000"/>
              <a:gd name="connsiteY38" fmla="*/ 6858000 h 6858000"/>
              <a:gd name="connsiteX39" fmla="*/ 5405120 w 12192000"/>
              <a:gd name="connsiteY39" fmla="*/ 6858000 h 6858000"/>
              <a:gd name="connsiteX40" fmla="*/ 4971627 w 12192000"/>
              <a:gd name="connsiteY40" fmla="*/ 6858000 h 6858000"/>
              <a:gd name="connsiteX41" fmla="*/ 4416213 w 12192000"/>
              <a:gd name="connsiteY41" fmla="*/ 6858000 h 6858000"/>
              <a:gd name="connsiteX42" fmla="*/ 3738880 w 12192000"/>
              <a:gd name="connsiteY42" fmla="*/ 6858000 h 6858000"/>
              <a:gd name="connsiteX43" fmla="*/ 3305387 w 12192000"/>
              <a:gd name="connsiteY43" fmla="*/ 6858000 h 6858000"/>
              <a:gd name="connsiteX44" fmla="*/ 2384213 w 12192000"/>
              <a:gd name="connsiteY44" fmla="*/ 6858000 h 6858000"/>
              <a:gd name="connsiteX45" fmla="*/ 1706880 w 12192000"/>
              <a:gd name="connsiteY45" fmla="*/ 6858000 h 6858000"/>
              <a:gd name="connsiteX46" fmla="*/ 785707 w 12192000"/>
              <a:gd name="connsiteY46" fmla="*/ 6858000 h 6858000"/>
              <a:gd name="connsiteX47" fmla="*/ 0 w 12192000"/>
              <a:gd name="connsiteY47" fmla="*/ 6858000 h 6858000"/>
              <a:gd name="connsiteX48" fmla="*/ 0 w 12192000"/>
              <a:gd name="connsiteY48" fmla="*/ 6240780 h 6858000"/>
              <a:gd name="connsiteX49" fmla="*/ 0 w 12192000"/>
              <a:gd name="connsiteY49" fmla="*/ 5623560 h 6858000"/>
              <a:gd name="connsiteX50" fmla="*/ 0 w 12192000"/>
              <a:gd name="connsiteY50" fmla="*/ 4869180 h 6858000"/>
              <a:gd name="connsiteX51" fmla="*/ 0 w 12192000"/>
              <a:gd name="connsiteY51" fmla="*/ 4183380 h 6858000"/>
              <a:gd name="connsiteX52" fmla="*/ 0 w 12192000"/>
              <a:gd name="connsiteY52" fmla="*/ 3360420 h 6858000"/>
              <a:gd name="connsiteX53" fmla="*/ 0 w 12192000"/>
              <a:gd name="connsiteY53" fmla="*/ 2537460 h 6858000"/>
              <a:gd name="connsiteX54" fmla="*/ 0 w 12192000"/>
              <a:gd name="connsiteY54" fmla="*/ 1783080 h 6858000"/>
              <a:gd name="connsiteX55" fmla="*/ 0 w 12192000"/>
              <a:gd name="connsiteY55" fmla="*/ 1028700 h 6858000"/>
              <a:gd name="connsiteX56" fmla="*/ 0 w 12192000"/>
              <a:gd name="connsiteY5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12192000" h="6858000" extrusionOk="0">
                <a:moveTo>
                  <a:pt x="0" y="0"/>
                </a:moveTo>
                <a:cubicBezTo>
                  <a:pt x="172476" y="-1237"/>
                  <a:pt x="362690" y="-25324"/>
                  <a:pt x="555413" y="0"/>
                </a:cubicBezTo>
                <a:cubicBezTo>
                  <a:pt x="748136" y="25324"/>
                  <a:pt x="771955" y="-1228"/>
                  <a:pt x="866987" y="0"/>
                </a:cubicBezTo>
                <a:cubicBezTo>
                  <a:pt x="962019" y="1228"/>
                  <a:pt x="1600613" y="23388"/>
                  <a:pt x="1788160" y="0"/>
                </a:cubicBezTo>
                <a:cubicBezTo>
                  <a:pt x="1975707" y="-23388"/>
                  <a:pt x="2108729" y="-1887"/>
                  <a:pt x="2343573" y="0"/>
                </a:cubicBezTo>
                <a:cubicBezTo>
                  <a:pt x="2578417" y="1887"/>
                  <a:pt x="2752949" y="-24220"/>
                  <a:pt x="2898987" y="0"/>
                </a:cubicBezTo>
                <a:cubicBezTo>
                  <a:pt x="3045025" y="24220"/>
                  <a:pt x="3491919" y="21338"/>
                  <a:pt x="3820160" y="0"/>
                </a:cubicBezTo>
                <a:cubicBezTo>
                  <a:pt x="4148401" y="-21338"/>
                  <a:pt x="4081710" y="-3640"/>
                  <a:pt x="4253653" y="0"/>
                </a:cubicBezTo>
                <a:cubicBezTo>
                  <a:pt x="4425596" y="3640"/>
                  <a:pt x="4811390" y="16743"/>
                  <a:pt x="5174827" y="0"/>
                </a:cubicBezTo>
                <a:cubicBezTo>
                  <a:pt x="5538264" y="-16743"/>
                  <a:pt x="5741154" y="19844"/>
                  <a:pt x="6096000" y="0"/>
                </a:cubicBezTo>
                <a:cubicBezTo>
                  <a:pt x="6450846" y="-19844"/>
                  <a:pt x="6619865" y="-29521"/>
                  <a:pt x="6773333" y="0"/>
                </a:cubicBezTo>
                <a:cubicBezTo>
                  <a:pt x="6926801" y="29521"/>
                  <a:pt x="7451435" y="28560"/>
                  <a:pt x="7694507" y="0"/>
                </a:cubicBezTo>
                <a:cubicBezTo>
                  <a:pt x="7937579" y="-28560"/>
                  <a:pt x="8048651" y="20071"/>
                  <a:pt x="8249920" y="0"/>
                </a:cubicBezTo>
                <a:cubicBezTo>
                  <a:pt x="8451189" y="-20071"/>
                  <a:pt x="8573630" y="25711"/>
                  <a:pt x="8805333" y="0"/>
                </a:cubicBezTo>
                <a:cubicBezTo>
                  <a:pt x="9037036" y="-25711"/>
                  <a:pt x="9234701" y="-9987"/>
                  <a:pt x="9604587" y="0"/>
                </a:cubicBezTo>
                <a:cubicBezTo>
                  <a:pt x="9974473" y="9987"/>
                  <a:pt x="9998347" y="7806"/>
                  <a:pt x="10160000" y="0"/>
                </a:cubicBezTo>
                <a:cubicBezTo>
                  <a:pt x="10321653" y="-7806"/>
                  <a:pt x="10669739" y="-24619"/>
                  <a:pt x="11081173" y="0"/>
                </a:cubicBezTo>
                <a:cubicBezTo>
                  <a:pt x="11492607" y="24619"/>
                  <a:pt x="11649370" y="3326"/>
                  <a:pt x="12192000" y="0"/>
                </a:cubicBezTo>
                <a:cubicBezTo>
                  <a:pt x="12183650" y="187194"/>
                  <a:pt x="12185901" y="373731"/>
                  <a:pt x="12192000" y="685800"/>
                </a:cubicBezTo>
                <a:cubicBezTo>
                  <a:pt x="12198099" y="997869"/>
                  <a:pt x="12202245" y="1261315"/>
                  <a:pt x="12192000" y="1440180"/>
                </a:cubicBezTo>
                <a:cubicBezTo>
                  <a:pt x="12181755" y="1619045"/>
                  <a:pt x="12210722" y="1689037"/>
                  <a:pt x="12192000" y="1920240"/>
                </a:cubicBezTo>
                <a:cubicBezTo>
                  <a:pt x="12173278" y="2151443"/>
                  <a:pt x="12165787" y="2225200"/>
                  <a:pt x="12192000" y="2468880"/>
                </a:cubicBezTo>
                <a:cubicBezTo>
                  <a:pt x="12218213" y="2712560"/>
                  <a:pt x="12156234" y="2907533"/>
                  <a:pt x="12192000" y="3223260"/>
                </a:cubicBezTo>
                <a:cubicBezTo>
                  <a:pt x="12227766" y="3538987"/>
                  <a:pt x="12220532" y="3706391"/>
                  <a:pt x="12192000" y="3840480"/>
                </a:cubicBezTo>
                <a:cubicBezTo>
                  <a:pt x="12163468" y="3974569"/>
                  <a:pt x="12182895" y="4227469"/>
                  <a:pt x="12192000" y="4389120"/>
                </a:cubicBezTo>
                <a:cubicBezTo>
                  <a:pt x="12201105" y="4550771"/>
                  <a:pt x="12217197" y="4982174"/>
                  <a:pt x="12192000" y="5143500"/>
                </a:cubicBezTo>
                <a:cubicBezTo>
                  <a:pt x="12166803" y="5304826"/>
                  <a:pt x="12207486" y="5569098"/>
                  <a:pt x="12192000" y="5829300"/>
                </a:cubicBezTo>
                <a:cubicBezTo>
                  <a:pt x="12176514" y="6089502"/>
                  <a:pt x="12155856" y="6426803"/>
                  <a:pt x="12192000" y="6858000"/>
                </a:cubicBezTo>
                <a:cubicBezTo>
                  <a:pt x="11976788" y="6828022"/>
                  <a:pt x="11619195" y="6869440"/>
                  <a:pt x="11270827" y="6858000"/>
                </a:cubicBezTo>
                <a:cubicBezTo>
                  <a:pt x="10922459" y="6846560"/>
                  <a:pt x="10696308" y="6853495"/>
                  <a:pt x="10471573" y="6858000"/>
                </a:cubicBezTo>
                <a:cubicBezTo>
                  <a:pt x="10246838" y="6862505"/>
                  <a:pt x="10150744" y="6866516"/>
                  <a:pt x="10038080" y="6858000"/>
                </a:cubicBezTo>
                <a:cubicBezTo>
                  <a:pt x="9925416" y="6849484"/>
                  <a:pt x="9536915" y="6887847"/>
                  <a:pt x="9238827" y="6858000"/>
                </a:cubicBezTo>
                <a:cubicBezTo>
                  <a:pt x="8940739" y="6828153"/>
                  <a:pt x="9034329" y="6857309"/>
                  <a:pt x="8927253" y="6858000"/>
                </a:cubicBezTo>
                <a:cubicBezTo>
                  <a:pt x="8820177" y="6858691"/>
                  <a:pt x="8510534" y="6855974"/>
                  <a:pt x="8128000" y="6858000"/>
                </a:cubicBezTo>
                <a:cubicBezTo>
                  <a:pt x="7745466" y="6860026"/>
                  <a:pt x="7868007" y="6864541"/>
                  <a:pt x="7694507" y="6858000"/>
                </a:cubicBezTo>
                <a:cubicBezTo>
                  <a:pt x="7521007" y="6851459"/>
                  <a:pt x="7501822" y="6848088"/>
                  <a:pt x="7382933" y="6858000"/>
                </a:cubicBezTo>
                <a:cubicBezTo>
                  <a:pt x="7264044" y="6867912"/>
                  <a:pt x="7101363" y="6853022"/>
                  <a:pt x="6949440" y="6858000"/>
                </a:cubicBezTo>
                <a:cubicBezTo>
                  <a:pt x="6797517" y="6862978"/>
                  <a:pt x="6335346" y="6865521"/>
                  <a:pt x="6150187" y="6858000"/>
                </a:cubicBezTo>
                <a:cubicBezTo>
                  <a:pt x="5965028" y="6850479"/>
                  <a:pt x="5909649" y="6853246"/>
                  <a:pt x="5716693" y="6858000"/>
                </a:cubicBezTo>
                <a:cubicBezTo>
                  <a:pt x="5523737" y="6862754"/>
                  <a:pt x="5522280" y="6857436"/>
                  <a:pt x="5405120" y="6858000"/>
                </a:cubicBezTo>
                <a:cubicBezTo>
                  <a:pt x="5287960" y="6858564"/>
                  <a:pt x="5121672" y="6846319"/>
                  <a:pt x="4971627" y="6858000"/>
                </a:cubicBezTo>
                <a:cubicBezTo>
                  <a:pt x="4821582" y="6869681"/>
                  <a:pt x="4647709" y="6870771"/>
                  <a:pt x="4416213" y="6858000"/>
                </a:cubicBezTo>
                <a:cubicBezTo>
                  <a:pt x="4184717" y="6845229"/>
                  <a:pt x="4056779" y="6859739"/>
                  <a:pt x="3738880" y="6858000"/>
                </a:cubicBezTo>
                <a:cubicBezTo>
                  <a:pt x="3420981" y="6856261"/>
                  <a:pt x="3476560" y="6841078"/>
                  <a:pt x="3305387" y="6858000"/>
                </a:cubicBezTo>
                <a:cubicBezTo>
                  <a:pt x="3134214" y="6874922"/>
                  <a:pt x="2666035" y="6857112"/>
                  <a:pt x="2384213" y="6858000"/>
                </a:cubicBezTo>
                <a:cubicBezTo>
                  <a:pt x="2102391" y="6858888"/>
                  <a:pt x="1992506" y="6830477"/>
                  <a:pt x="1706880" y="6858000"/>
                </a:cubicBezTo>
                <a:cubicBezTo>
                  <a:pt x="1421254" y="6885523"/>
                  <a:pt x="1217610" y="6882687"/>
                  <a:pt x="785707" y="6858000"/>
                </a:cubicBezTo>
                <a:cubicBezTo>
                  <a:pt x="353804" y="6833313"/>
                  <a:pt x="324881" y="6852864"/>
                  <a:pt x="0" y="6858000"/>
                </a:cubicBezTo>
                <a:cubicBezTo>
                  <a:pt x="-25416" y="6604625"/>
                  <a:pt x="12215" y="6471402"/>
                  <a:pt x="0" y="6240780"/>
                </a:cubicBezTo>
                <a:cubicBezTo>
                  <a:pt x="-12215" y="6010158"/>
                  <a:pt x="-25747" y="5845582"/>
                  <a:pt x="0" y="5623560"/>
                </a:cubicBezTo>
                <a:cubicBezTo>
                  <a:pt x="25747" y="5401538"/>
                  <a:pt x="4740" y="5121515"/>
                  <a:pt x="0" y="4869180"/>
                </a:cubicBezTo>
                <a:cubicBezTo>
                  <a:pt x="-4740" y="4616845"/>
                  <a:pt x="-15092" y="4326080"/>
                  <a:pt x="0" y="4183380"/>
                </a:cubicBezTo>
                <a:cubicBezTo>
                  <a:pt x="15092" y="4040680"/>
                  <a:pt x="15628" y="3714746"/>
                  <a:pt x="0" y="3360420"/>
                </a:cubicBezTo>
                <a:cubicBezTo>
                  <a:pt x="-15628" y="3006094"/>
                  <a:pt x="34876" y="2744385"/>
                  <a:pt x="0" y="2537460"/>
                </a:cubicBezTo>
                <a:cubicBezTo>
                  <a:pt x="-34876" y="2330535"/>
                  <a:pt x="20558" y="2017328"/>
                  <a:pt x="0" y="1783080"/>
                </a:cubicBezTo>
                <a:cubicBezTo>
                  <a:pt x="-20558" y="1548832"/>
                  <a:pt x="-36462" y="1327547"/>
                  <a:pt x="0" y="1028700"/>
                </a:cubicBezTo>
                <a:cubicBezTo>
                  <a:pt x="36462" y="729853"/>
                  <a:pt x="39997" y="325977"/>
                  <a:pt x="0" y="0"/>
                </a:cubicBezTo>
                <a:close/>
              </a:path>
            </a:pathLst>
          </a:custGeom>
          <a:noFill/>
          <a:ln w="127000">
            <a:solidFill>
              <a:srgbClr val="F20000"/>
            </a:solidFill>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4" name="Title 19">
            <a:extLst>
              <a:ext uri="{FF2B5EF4-FFF2-40B4-BE49-F238E27FC236}">
                <a16:creationId xmlns:a16="http://schemas.microsoft.com/office/drawing/2014/main" id="{3D1A6434-F61C-4317-A14E-0633585A507B}"/>
              </a:ext>
            </a:extLst>
          </p:cNvPr>
          <p:cNvSpPr txBox="1">
            <a:spLocks/>
          </p:cNvSpPr>
          <p:nvPr/>
        </p:nvSpPr>
        <p:spPr>
          <a:xfrm>
            <a:off x="2871167" y="1162634"/>
            <a:ext cx="7780866" cy="61612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b="1" dirty="0">
                <a:solidFill>
                  <a:srgbClr val="FF0000"/>
                </a:solidFill>
              </a:rPr>
              <a:t>Well Done! You have sorted all the clothing into the right box.  </a:t>
            </a:r>
            <a:endParaRPr lang="en-IE" sz="3600" b="1" dirty="0">
              <a:solidFill>
                <a:srgbClr val="FF0000"/>
              </a:solidFill>
            </a:endParaRPr>
          </a:p>
        </p:txBody>
      </p:sp>
      <p:sp>
        <p:nvSpPr>
          <p:cNvPr id="2" name="Rectangle 1">
            <a:extLst>
              <a:ext uri="{FF2B5EF4-FFF2-40B4-BE49-F238E27FC236}">
                <a16:creationId xmlns:a16="http://schemas.microsoft.com/office/drawing/2014/main" id="{A59163A4-53E9-49F3-A36F-BB0CF0125EBA}"/>
              </a:ext>
            </a:extLst>
          </p:cNvPr>
          <p:cNvSpPr/>
          <p:nvPr/>
        </p:nvSpPr>
        <p:spPr>
          <a:xfrm>
            <a:off x="134528" y="3654900"/>
            <a:ext cx="3917139" cy="2883877"/>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 name="Rectangle 4">
            <a:extLst>
              <a:ext uri="{FF2B5EF4-FFF2-40B4-BE49-F238E27FC236}">
                <a16:creationId xmlns:a16="http://schemas.microsoft.com/office/drawing/2014/main" id="{7CFDD52B-31C8-4EBF-8A43-016E8DDF127D}"/>
              </a:ext>
            </a:extLst>
          </p:cNvPr>
          <p:cNvSpPr/>
          <p:nvPr/>
        </p:nvSpPr>
        <p:spPr>
          <a:xfrm>
            <a:off x="4135495" y="3654900"/>
            <a:ext cx="3917139" cy="2883877"/>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Rectangle 5">
            <a:extLst>
              <a:ext uri="{FF2B5EF4-FFF2-40B4-BE49-F238E27FC236}">
                <a16:creationId xmlns:a16="http://schemas.microsoft.com/office/drawing/2014/main" id="{8DF1C2E4-D76C-452A-86BC-E4740081DBD6}"/>
              </a:ext>
            </a:extLst>
          </p:cNvPr>
          <p:cNvSpPr/>
          <p:nvPr/>
        </p:nvSpPr>
        <p:spPr>
          <a:xfrm>
            <a:off x="8136462" y="3654900"/>
            <a:ext cx="3917139" cy="2883877"/>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26" name="Picture 25" descr="A picture containing person&#10;&#10;Description automatically generated">
            <a:extLst>
              <a:ext uri="{FF2B5EF4-FFF2-40B4-BE49-F238E27FC236}">
                <a16:creationId xmlns:a16="http://schemas.microsoft.com/office/drawing/2014/main" id="{71024F32-2D8C-4360-BCED-9D9F88D0C13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522260" y="3952243"/>
            <a:ext cx="1047896" cy="1209844"/>
          </a:xfrm>
          <a:prstGeom prst="rect">
            <a:avLst/>
          </a:prstGeom>
        </p:spPr>
      </p:pic>
      <p:pic>
        <p:nvPicPr>
          <p:cNvPr id="28" name="Picture 27" descr="A picture containing stool&#10;&#10;Description automatically generated">
            <a:extLst>
              <a:ext uri="{FF2B5EF4-FFF2-40B4-BE49-F238E27FC236}">
                <a16:creationId xmlns:a16="http://schemas.microsoft.com/office/drawing/2014/main" id="{625678B8-1DD9-4856-832F-D7A2307A253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447845" y="5124421"/>
            <a:ext cx="688068" cy="968168"/>
          </a:xfrm>
          <a:prstGeom prst="rect">
            <a:avLst/>
          </a:prstGeom>
        </p:spPr>
      </p:pic>
      <p:pic>
        <p:nvPicPr>
          <p:cNvPr id="30" name="Picture 29" descr="A picture containing hat, drawing&#10;&#10;Description automatically generated">
            <a:extLst>
              <a:ext uri="{FF2B5EF4-FFF2-40B4-BE49-F238E27FC236}">
                <a16:creationId xmlns:a16="http://schemas.microsoft.com/office/drawing/2014/main" id="{B6EBF1A7-BC9A-4793-BFD2-F58C12E92FC3}"/>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281836" y="3825274"/>
            <a:ext cx="959528" cy="757947"/>
          </a:xfrm>
          <a:prstGeom prst="rect">
            <a:avLst/>
          </a:prstGeom>
        </p:spPr>
      </p:pic>
      <p:pic>
        <p:nvPicPr>
          <p:cNvPr id="32" name="Picture 31" descr="A picture containing drawing&#10;&#10;Description automatically generated">
            <a:extLst>
              <a:ext uri="{FF2B5EF4-FFF2-40B4-BE49-F238E27FC236}">
                <a16:creationId xmlns:a16="http://schemas.microsoft.com/office/drawing/2014/main" id="{55BCD098-0DB3-40A4-B1BD-FFA7EFC68229}"/>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0114688" y="3825274"/>
            <a:ext cx="816278" cy="915022"/>
          </a:xfrm>
          <a:prstGeom prst="rect">
            <a:avLst/>
          </a:prstGeom>
        </p:spPr>
      </p:pic>
      <p:pic>
        <p:nvPicPr>
          <p:cNvPr id="34" name="Picture 33" descr="A picture containing drawing&#10;&#10;Description automatically generated">
            <a:extLst>
              <a:ext uri="{FF2B5EF4-FFF2-40B4-BE49-F238E27FC236}">
                <a16:creationId xmlns:a16="http://schemas.microsoft.com/office/drawing/2014/main" id="{F69B66E2-7AE7-4C0A-9A38-184BC602CA33}"/>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057449" y="5272801"/>
            <a:ext cx="924012" cy="995090"/>
          </a:xfrm>
          <a:prstGeom prst="rect">
            <a:avLst/>
          </a:prstGeom>
        </p:spPr>
      </p:pic>
      <p:pic>
        <p:nvPicPr>
          <p:cNvPr id="36" name="Picture 35" descr="A close up of sunglasses&#10;&#10;Description automatically generated">
            <a:extLst>
              <a:ext uri="{FF2B5EF4-FFF2-40B4-BE49-F238E27FC236}">
                <a16:creationId xmlns:a16="http://schemas.microsoft.com/office/drawing/2014/main" id="{01B535CF-5F11-45D1-8BED-DC8D401D58EE}"/>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5735198" y="4854916"/>
            <a:ext cx="1238423" cy="581106"/>
          </a:xfrm>
          <a:prstGeom prst="rect">
            <a:avLst/>
          </a:prstGeom>
        </p:spPr>
      </p:pic>
      <p:pic>
        <p:nvPicPr>
          <p:cNvPr id="38" name="Picture 37" descr="A picture containing umbrella, accessory, kite&#10;&#10;Description automatically generated">
            <a:extLst>
              <a:ext uri="{FF2B5EF4-FFF2-40B4-BE49-F238E27FC236}">
                <a16:creationId xmlns:a16="http://schemas.microsoft.com/office/drawing/2014/main" id="{EC372608-B00E-4E6C-80D1-FED441D4CDD9}"/>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2592806" y="4664541"/>
            <a:ext cx="980127" cy="995091"/>
          </a:xfrm>
          <a:prstGeom prst="rect">
            <a:avLst/>
          </a:prstGeom>
        </p:spPr>
      </p:pic>
      <p:pic>
        <p:nvPicPr>
          <p:cNvPr id="40" name="Picture 39" descr="A picture containing room, mug&#10;&#10;Description automatically generated">
            <a:extLst>
              <a:ext uri="{FF2B5EF4-FFF2-40B4-BE49-F238E27FC236}">
                <a16:creationId xmlns:a16="http://schemas.microsoft.com/office/drawing/2014/main" id="{5B68D56B-9AAD-40FB-9614-6290C93DE701}"/>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0894457" y="4948251"/>
            <a:ext cx="652158" cy="975542"/>
          </a:xfrm>
          <a:prstGeom prst="rect">
            <a:avLst/>
          </a:prstGeom>
        </p:spPr>
      </p:pic>
      <p:pic>
        <p:nvPicPr>
          <p:cNvPr id="42" name="Picture 41" descr="A close up of a logo&#10;&#10;Description automatically generated">
            <a:extLst>
              <a:ext uri="{FF2B5EF4-FFF2-40B4-BE49-F238E27FC236}">
                <a16:creationId xmlns:a16="http://schemas.microsoft.com/office/drawing/2014/main" id="{E1ED52C8-7565-48C1-A29C-A5B52F0B6ACA}"/>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861930" y="5223730"/>
            <a:ext cx="840244" cy="1029136"/>
          </a:xfrm>
          <a:prstGeom prst="rect">
            <a:avLst/>
          </a:prstGeom>
        </p:spPr>
      </p:pic>
      <p:pic>
        <p:nvPicPr>
          <p:cNvPr id="44" name="Picture 43" descr="A picture containing shirt, person&#10;&#10;Description automatically generated">
            <a:extLst>
              <a:ext uri="{FF2B5EF4-FFF2-40B4-BE49-F238E27FC236}">
                <a16:creationId xmlns:a16="http://schemas.microsoft.com/office/drawing/2014/main" id="{0B7F4247-6C50-4113-884D-D6E731C4E385}"/>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4584361" y="5047096"/>
            <a:ext cx="888145" cy="952091"/>
          </a:xfrm>
          <a:prstGeom prst="rect">
            <a:avLst/>
          </a:prstGeom>
        </p:spPr>
      </p:pic>
      <p:pic>
        <p:nvPicPr>
          <p:cNvPr id="45" name="Picture 44">
            <a:extLst>
              <a:ext uri="{FF2B5EF4-FFF2-40B4-BE49-F238E27FC236}">
                <a16:creationId xmlns:a16="http://schemas.microsoft.com/office/drawing/2014/main" id="{226D42DF-C7A8-4EB5-B043-0D9E1C7419C5}"/>
              </a:ext>
            </a:extLst>
          </p:cNvPr>
          <p:cNvPicPr>
            <a:picLocks noChangeAspect="1"/>
          </p:cNvPicPr>
          <p:nvPr/>
        </p:nvPicPr>
        <p:blipFill>
          <a:blip r:embed="rId16"/>
          <a:stretch>
            <a:fillRect/>
          </a:stretch>
        </p:blipFill>
        <p:spPr>
          <a:xfrm>
            <a:off x="703900" y="1864022"/>
            <a:ext cx="1304925" cy="1371600"/>
          </a:xfrm>
          <a:prstGeom prst="rect">
            <a:avLst/>
          </a:prstGeom>
        </p:spPr>
      </p:pic>
      <p:pic>
        <p:nvPicPr>
          <p:cNvPr id="47" name="Picture 46">
            <a:extLst>
              <a:ext uri="{FF2B5EF4-FFF2-40B4-BE49-F238E27FC236}">
                <a16:creationId xmlns:a16="http://schemas.microsoft.com/office/drawing/2014/main" id="{D7B15FB5-10CD-4139-A1C1-96CD3BA7FE55}"/>
              </a:ext>
            </a:extLst>
          </p:cNvPr>
          <p:cNvPicPr>
            <a:picLocks noChangeAspect="1"/>
          </p:cNvPicPr>
          <p:nvPr/>
        </p:nvPicPr>
        <p:blipFill>
          <a:blip r:embed="rId17"/>
          <a:stretch>
            <a:fillRect/>
          </a:stretch>
        </p:blipFill>
        <p:spPr>
          <a:xfrm>
            <a:off x="10394090" y="1616372"/>
            <a:ext cx="1152525" cy="1619250"/>
          </a:xfrm>
          <a:prstGeom prst="rect">
            <a:avLst/>
          </a:prstGeom>
        </p:spPr>
      </p:pic>
    </p:spTree>
    <p:extLst>
      <p:ext uri="{BB962C8B-B14F-4D97-AF65-F5344CB8AC3E}">
        <p14:creationId xmlns:p14="http://schemas.microsoft.com/office/powerpoint/2010/main" val="3121827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5"/>
                                        </p:tgtEl>
                                        <p:attrNameLst>
                                          <p:attrName>style.visibility</p:attrName>
                                        </p:attrNameLst>
                                      </p:cBhvr>
                                      <p:to>
                                        <p:strVal val="visible"/>
                                      </p:to>
                                    </p:set>
                                    <p:anim calcmode="lin" valueType="num">
                                      <p:cBhvr additive="base">
                                        <p:cTn id="7" dur="500" fill="hold"/>
                                        <p:tgtEl>
                                          <p:spTgt spid="45"/>
                                        </p:tgtEl>
                                        <p:attrNameLst>
                                          <p:attrName>ppt_x</p:attrName>
                                        </p:attrNameLst>
                                      </p:cBhvr>
                                      <p:tavLst>
                                        <p:tav tm="0">
                                          <p:val>
                                            <p:strVal val="#ppt_x"/>
                                          </p:val>
                                        </p:tav>
                                        <p:tav tm="100000">
                                          <p:val>
                                            <p:strVal val="#ppt_x"/>
                                          </p:val>
                                        </p:tav>
                                      </p:tavLst>
                                    </p:anim>
                                    <p:anim calcmode="lin" valueType="num">
                                      <p:cBhvr additive="base">
                                        <p:cTn id="8" dur="500" fill="hold"/>
                                        <p:tgtEl>
                                          <p:spTgt spid="4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47"/>
                                        </p:tgtEl>
                                        <p:attrNameLst>
                                          <p:attrName>style.visibility</p:attrName>
                                        </p:attrNameLst>
                                      </p:cBhvr>
                                      <p:to>
                                        <p:strVal val="visible"/>
                                      </p:to>
                                    </p:set>
                                    <p:animEffect transition="in" filter="fade">
                                      <p:cBhvr>
                                        <p:cTn id="13" dur="1000"/>
                                        <p:tgtEl>
                                          <p:spTgt spid="47"/>
                                        </p:tgtEl>
                                      </p:cBhvr>
                                    </p:animEffect>
                                    <p:anim calcmode="lin" valueType="num">
                                      <p:cBhvr>
                                        <p:cTn id="14" dur="1000" fill="hold"/>
                                        <p:tgtEl>
                                          <p:spTgt spid="47"/>
                                        </p:tgtEl>
                                        <p:attrNameLst>
                                          <p:attrName>ppt_x</p:attrName>
                                        </p:attrNameLst>
                                      </p:cBhvr>
                                      <p:tavLst>
                                        <p:tav tm="0">
                                          <p:val>
                                            <p:strVal val="#ppt_x"/>
                                          </p:val>
                                        </p:tav>
                                        <p:tav tm="100000">
                                          <p:val>
                                            <p:strVal val="#ppt_x"/>
                                          </p:val>
                                        </p:tav>
                                      </p:tavLst>
                                    </p:anim>
                                    <p:anim calcmode="lin" valueType="num">
                                      <p:cBhvr>
                                        <p:cTn id="15" dur="1000" fill="hold"/>
                                        <p:tgtEl>
                                          <p:spTgt spid="4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seq concurrent="1" nextAc="seek">
              <p:cTn id="16" restart="whenNotActive" fill="hold" evtFilter="cancelBubble" nodeType="interactiveSeq">
                <p:stCondLst>
                  <p:cond evt="onClick" delay="0">
                    <p:tgtEl>
                      <p:spTgt spid="38"/>
                    </p:tgtEl>
                  </p:cond>
                </p:stCondLst>
                <p:endSync evt="end" delay="0">
                  <p:rtn val="all"/>
                </p:endSync>
                <p:childTnLst>
                  <p:par>
                    <p:cTn id="17" fill="hold">
                      <p:stCondLst>
                        <p:cond delay="0"/>
                      </p:stCondLst>
                      <p:childTnLst>
                        <p:par>
                          <p:cTn id="18" fill="hold">
                            <p:stCondLst>
                              <p:cond delay="0"/>
                            </p:stCondLst>
                            <p:childTnLst>
                              <p:par>
                                <p:cTn id="19" presetID="42" presetClass="path" presetSubtype="0" accel="50000" decel="50000" fill="hold" nodeType="clickEffect">
                                  <p:stCondLst>
                                    <p:cond delay="0"/>
                                  </p:stCondLst>
                                  <p:childTnLst>
                                    <p:animMotion origin="layout" path="M -4.58333E-6 3.7037E-6 L -0.42526 0.47384 " pathEditMode="relative" rAng="0" ptsTypes="AA">
                                      <p:cBhvr>
                                        <p:cTn id="20" dur="2000" fill="hold"/>
                                        <p:tgtEl>
                                          <p:spTgt spid="38"/>
                                        </p:tgtEl>
                                        <p:attrNameLst>
                                          <p:attrName>ppt_x</p:attrName>
                                          <p:attrName>ppt_y</p:attrName>
                                        </p:attrNameLst>
                                      </p:cBhvr>
                                      <p:rCtr x="-21263" y="23681"/>
                                    </p:animMotion>
                                  </p:childTnLst>
                                </p:cTn>
                              </p:par>
                            </p:childTnLst>
                          </p:cTn>
                        </p:par>
                      </p:childTnLst>
                    </p:cTn>
                  </p:par>
                </p:childTnLst>
              </p:cTn>
              <p:nextCondLst>
                <p:cond evt="onClick" delay="0">
                  <p:tgtEl>
                    <p:spTgt spid="38"/>
                  </p:tgtEl>
                </p:cond>
              </p:nextCondLst>
            </p:seq>
            <p:seq concurrent="1" nextAc="seek">
              <p:cTn id="21" restart="whenNotActive" fill="hold" evtFilter="cancelBubble" nodeType="interactiveSeq">
                <p:stCondLst>
                  <p:cond evt="onClick" delay="0">
                    <p:tgtEl>
                      <p:spTgt spid="32"/>
                    </p:tgtEl>
                  </p:cond>
                </p:stCondLst>
                <p:endSync evt="end" delay="0">
                  <p:rtn val="all"/>
                </p:endSync>
                <p:childTnLst>
                  <p:par>
                    <p:cTn id="22" fill="hold">
                      <p:stCondLst>
                        <p:cond delay="0"/>
                      </p:stCondLst>
                      <p:childTnLst>
                        <p:par>
                          <p:cTn id="23" fill="hold">
                            <p:stCondLst>
                              <p:cond delay="0"/>
                            </p:stCondLst>
                            <p:childTnLst>
                              <p:par>
                                <p:cTn id="24" presetID="42" presetClass="path" presetSubtype="0" accel="50000" decel="50000" fill="hold" nodeType="clickEffect">
                                  <p:stCondLst>
                                    <p:cond delay="0"/>
                                  </p:stCondLst>
                                  <p:childTnLst>
                                    <p:animMotion origin="layout" path="M -8.33333E-7 2.96296E-6 L 0.49479 0.3199 " pathEditMode="relative" rAng="0" ptsTypes="AA">
                                      <p:cBhvr>
                                        <p:cTn id="25" dur="2000" fill="hold"/>
                                        <p:tgtEl>
                                          <p:spTgt spid="32"/>
                                        </p:tgtEl>
                                        <p:attrNameLst>
                                          <p:attrName>ppt_x</p:attrName>
                                          <p:attrName>ppt_y</p:attrName>
                                        </p:attrNameLst>
                                      </p:cBhvr>
                                      <p:rCtr x="24740" y="15995"/>
                                    </p:animMotion>
                                  </p:childTnLst>
                                </p:cTn>
                              </p:par>
                            </p:childTnLst>
                          </p:cTn>
                        </p:par>
                      </p:childTnLst>
                    </p:cTn>
                  </p:par>
                </p:childTnLst>
              </p:cTn>
              <p:nextCondLst>
                <p:cond evt="onClick" delay="0">
                  <p:tgtEl>
                    <p:spTgt spid="32"/>
                  </p:tgtEl>
                </p:cond>
              </p:nextCondLst>
            </p:seq>
            <p:seq concurrent="1" nextAc="seek">
              <p:cTn id="26" restart="whenNotActive" fill="hold" evtFilter="cancelBubble" nodeType="interactiveSeq">
                <p:stCondLst>
                  <p:cond evt="onClick" delay="0">
                    <p:tgtEl>
                      <p:spTgt spid="26"/>
                    </p:tgtEl>
                  </p:cond>
                </p:stCondLst>
                <p:endSync evt="end" delay="0">
                  <p:rtn val="all"/>
                </p:endSync>
                <p:childTnLst>
                  <p:par>
                    <p:cTn id="27" fill="hold">
                      <p:stCondLst>
                        <p:cond delay="0"/>
                      </p:stCondLst>
                      <p:childTnLst>
                        <p:par>
                          <p:cTn id="28" fill="hold">
                            <p:stCondLst>
                              <p:cond delay="0"/>
                            </p:stCondLst>
                            <p:childTnLst>
                              <p:par>
                                <p:cTn id="29" presetID="42" presetClass="path" presetSubtype="0" accel="50000" decel="50000" fill="hold" nodeType="clickEffect">
                                  <p:stCondLst>
                                    <p:cond delay="0"/>
                                  </p:stCondLst>
                                  <p:childTnLst>
                                    <p:animMotion origin="layout" path="M 1.45833E-6 -3.33333E-6 L 0.09922 0.33635 " pathEditMode="relative" rAng="0" ptsTypes="AA">
                                      <p:cBhvr>
                                        <p:cTn id="30" dur="2000" fill="hold"/>
                                        <p:tgtEl>
                                          <p:spTgt spid="26"/>
                                        </p:tgtEl>
                                        <p:attrNameLst>
                                          <p:attrName>ppt_x</p:attrName>
                                          <p:attrName>ppt_y</p:attrName>
                                        </p:attrNameLst>
                                      </p:cBhvr>
                                      <p:rCtr x="4961" y="16806"/>
                                    </p:animMotion>
                                  </p:childTnLst>
                                </p:cTn>
                              </p:par>
                            </p:childTnLst>
                          </p:cTn>
                        </p:par>
                      </p:childTnLst>
                    </p:cTn>
                  </p:par>
                </p:childTnLst>
              </p:cTn>
              <p:nextCondLst>
                <p:cond evt="onClick" delay="0">
                  <p:tgtEl>
                    <p:spTgt spid="26"/>
                  </p:tgtEl>
                </p:cond>
              </p:nextCondLst>
            </p:seq>
            <p:seq concurrent="1" nextAc="seek">
              <p:cTn id="31" restart="whenNotActive" fill="hold" evtFilter="cancelBubble" nodeType="interactiveSeq">
                <p:stCondLst>
                  <p:cond evt="onClick" delay="0">
                    <p:tgtEl>
                      <p:spTgt spid="28"/>
                    </p:tgtEl>
                  </p:cond>
                </p:stCondLst>
                <p:endSync evt="end" delay="0">
                  <p:rtn val="all"/>
                </p:endSync>
                <p:childTnLst>
                  <p:par>
                    <p:cTn id="32" fill="hold">
                      <p:stCondLst>
                        <p:cond delay="0"/>
                      </p:stCondLst>
                      <p:childTnLst>
                        <p:par>
                          <p:cTn id="33" fill="hold">
                            <p:stCondLst>
                              <p:cond delay="0"/>
                            </p:stCondLst>
                            <p:childTnLst>
                              <p:par>
                                <p:cTn id="34" presetID="42" presetClass="path" presetSubtype="0" accel="50000" decel="50000" fill="hold" nodeType="clickEffect">
                                  <p:stCondLst>
                                    <p:cond delay="0"/>
                                  </p:stCondLst>
                                  <p:childTnLst>
                                    <p:animMotion origin="layout" path="M 5E-6 -4.07407E-6 L 0.62709 0.4919 " pathEditMode="relative" rAng="0" ptsTypes="AA">
                                      <p:cBhvr>
                                        <p:cTn id="35" dur="2000" fill="hold"/>
                                        <p:tgtEl>
                                          <p:spTgt spid="28"/>
                                        </p:tgtEl>
                                        <p:attrNameLst>
                                          <p:attrName>ppt_x</p:attrName>
                                          <p:attrName>ppt_y</p:attrName>
                                        </p:attrNameLst>
                                      </p:cBhvr>
                                      <p:rCtr x="31354" y="24583"/>
                                    </p:animMotion>
                                  </p:childTnLst>
                                </p:cTn>
                              </p:par>
                            </p:childTnLst>
                          </p:cTn>
                        </p:par>
                      </p:childTnLst>
                    </p:cTn>
                  </p:par>
                </p:childTnLst>
              </p:cTn>
              <p:nextCondLst>
                <p:cond evt="onClick" delay="0">
                  <p:tgtEl>
                    <p:spTgt spid="28"/>
                  </p:tgtEl>
                </p:cond>
              </p:nextCondLst>
            </p:seq>
            <p:seq concurrent="1" nextAc="seek">
              <p:cTn id="36" restart="whenNotActive" fill="hold" evtFilter="cancelBubble" nodeType="interactiveSeq">
                <p:stCondLst>
                  <p:cond evt="onClick" delay="0">
                    <p:tgtEl>
                      <p:spTgt spid="30"/>
                    </p:tgtEl>
                  </p:cond>
                </p:stCondLst>
                <p:endSync evt="end" delay="0">
                  <p:rtn val="all"/>
                </p:endSync>
                <p:childTnLst>
                  <p:par>
                    <p:cTn id="37" fill="hold">
                      <p:stCondLst>
                        <p:cond delay="0"/>
                      </p:stCondLst>
                      <p:childTnLst>
                        <p:par>
                          <p:cTn id="38" fill="hold">
                            <p:stCondLst>
                              <p:cond delay="0"/>
                            </p:stCondLst>
                            <p:childTnLst>
                              <p:par>
                                <p:cTn id="39" presetID="42" presetClass="path" presetSubtype="0" accel="50000" decel="50000" fill="hold" nodeType="clickEffect">
                                  <p:stCondLst>
                                    <p:cond delay="0"/>
                                  </p:stCondLst>
                                  <p:childTnLst>
                                    <p:animMotion origin="layout" path="M 2.70833E-6 -2.96296E-6 L 0.27864 0.28889 " pathEditMode="relative" rAng="0" ptsTypes="AA">
                                      <p:cBhvr>
                                        <p:cTn id="40" dur="2000" fill="hold"/>
                                        <p:tgtEl>
                                          <p:spTgt spid="30"/>
                                        </p:tgtEl>
                                        <p:attrNameLst>
                                          <p:attrName>ppt_x</p:attrName>
                                          <p:attrName>ppt_y</p:attrName>
                                        </p:attrNameLst>
                                      </p:cBhvr>
                                      <p:rCtr x="13932" y="14444"/>
                                    </p:animMotion>
                                  </p:childTnLst>
                                </p:cTn>
                              </p:par>
                            </p:childTnLst>
                          </p:cTn>
                        </p:par>
                      </p:childTnLst>
                    </p:cTn>
                  </p:par>
                </p:childTnLst>
              </p:cTn>
              <p:nextCondLst>
                <p:cond evt="onClick" delay="0">
                  <p:tgtEl>
                    <p:spTgt spid="30"/>
                  </p:tgtEl>
                </p:cond>
              </p:nextCondLst>
            </p:seq>
            <p:seq concurrent="1" nextAc="seek">
              <p:cTn id="41" restart="whenNotActive" fill="hold" evtFilter="cancelBubble" nodeType="interactiveSeq">
                <p:stCondLst>
                  <p:cond evt="onClick" delay="0">
                    <p:tgtEl>
                      <p:spTgt spid="34"/>
                    </p:tgtEl>
                  </p:cond>
                </p:stCondLst>
                <p:endSync evt="end" delay="0">
                  <p:rtn val="all"/>
                </p:endSync>
                <p:childTnLst>
                  <p:par>
                    <p:cTn id="42" fill="hold">
                      <p:stCondLst>
                        <p:cond delay="0"/>
                      </p:stCondLst>
                      <p:childTnLst>
                        <p:par>
                          <p:cTn id="43" fill="hold">
                            <p:stCondLst>
                              <p:cond delay="0"/>
                            </p:stCondLst>
                            <p:childTnLst>
                              <p:par>
                                <p:cTn id="44" presetID="42" presetClass="path" presetSubtype="0" accel="50000" decel="50000" fill="hold" nodeType="clickEffect">
                                  <p:stCondLst>
                                    <p:cond delay="0"/>
                                  </p:stCondLst>
                                  <p:childTnLst>
                                    <p:animMotion origin="layout" path="M 3.125E-6 -3.7037E-6 L 0.14856 0.54283 " pathEditMode="relative" rAng="0" ptsTypes="AA">
                                      <p:cBhvr>
                                        <p:cTn id="45" dur="2000" fill="hold"/>
                                        <p:tgtEl>
                                          <p:spTgt spid="34"/>
                                        </p:tgtEl>
                                        <p:attrNameLst>
                                          <p:attrName>ppt_x</p:attrName>
                                          <p:attrName>ppt_y</p:attrName>
                                        </p:attrNameLst>
                                      </p:cBhvr>
                                      <p:rCtr x="7422" y="27130"/>
                                    </p:animMotion>
                                  </p:childTnLst>
                                </p:cTn>
                              </p:par>
                            </p:childTnLst>
                          </p:cTn>
                        </p:par>
                      </p:childTnLst>
                    </p:cTn>
                  </p:par>
                </p:childTnLst>
              </p:cTn>
              <p:nextCondLst>
                <p:cond evt="onClick" delay="0">
                  <p:tgtEl>
                    <p:spTgt spid="34"/>
                  </p:tgtEl>
                </p:cond>
              </p:nextCondLst>
            </p:seq>
            <p:seq concurrent="1" nextAc="seek">
              <p:cTn id="46" restart="whenNotActive" fill="hold" evtFilter="cancelBubble" nodeType="interactiveSeq">
                <p:stCondLst>
                  <p:cond evt="onClick" delay="0">
                    <p:tgtEl>
                      <p:spTgt spid="36"/>
                    </p:tgtEl>
                  </p:cond>
                </p:stCondLst>
                <p:endSync evt="end" delay="0">
                  <p:rtn val="all"/>
                </p:endSync>
                <p:childTnLst>
                  <p:par>
                    <p:cTn id="47" fill="hold">
                      <p:stCondLst>
                        <p:cond delay="0"/>
                      </p:stCondLst>
                      <p:childTnLst>
                        <p:par>
                          <p:cTn id="48" fill="hold">
                            <p:stCondLst>
                              <p:cond delay="0"/>
                            </p:stCondLst>
                            <p:childTnLst>
                              <p:par>
                                <p:cTn id="49" presetID="42" presetClass="path" presetSubtype="0" accel="50000" decel="50000" fill="hold" nodeType="clickEffect">
                                  <p:stCondLst>
                                    <p:cond delay="0"/>
                                  </p:stCondLst>
                                  <p:childTnLst>
                                    <p:animMotion origin="layout" path="M -3.95833E-6 -1.48148E-6 L -0.05078 0.4206 " pathEditMode="relative" rAng="0" ptsTypes="AA">
                                      <p:cBhvr>
                                        <p:cTn id="50" dur="2000" fill="hold"/>
                                        <p:tgtEl>
                                          <p:spTgt spid="36"/>
                                        </p:tgtEl>
                                        <p:attrNameLst>
                                          <p:attrName>ppt_x</p:attrName>
                                          <p:attrName>ppt_y</p:attrName>
                                        </p:attrNameLst>
                                      </p:cBhvr>
                                      <p:rCtr x="-2539" y="21019"/>
                                    </p:animMotion>
                                  </p:childTnLst>
                                </p:cTn>
                              </p:par>
                            </p:childTnLst>
                          </p:cTn>
                        </p:par>
                      </p:childTnLst>
                    </p:cTn>
                  </p:par>
                </p:childTnLst>
              </p:cTn>
              <p:nextCondLst>
                <p:cond evt="onClick" delay="0">
                  <p:tgtEl>
                    <p:spTgt spid="36"/>
                  </p:tgtEl>
                </p:cond>
              </p:nextCondLst>
            </p:seq>
            <p:seq concurrent="1" nextAc="seek">
              <p:cTn id="51" restart="whenNotActive" fill="hold" evtFilter="cancelBubble" nodeType="interactiveSeq">
                <p:stCondLst>
                  <p:cond evt="onClick" delay="0">
                    <p:tgtEl>
                      <p:spTgt spid="40"/>
                    </p:tgtEl>
                  </p:cond>
                </p:stCondLst>
                <p:endSync evt="end" delay="0">
                  <p:rtn val="all"/>
                </p:endSync>
                <p:childTnLst>
                  <p:par>
                    <p:cTn id="52" fill="hold">
                      <p:stCondLst>
                        <p:cond delay="0"/>
                      </p:stCondLst>
                      <p:childTnLst>
                        <p:par>
                          <p:cTn id="53" fill="hold">
                            <p:stCondLst>
                              <p:cond delay="0"/>
                            </p:stCondLst>
                            <p:childTnLst>
                              <p:par>
                                <p:cTn id="54" presetID="42" presetClass="path" presetSubtype="0" accel="50000" decel="50000" fill="hold" nodeType="clickEffect">
                                  <p:stCondLst>
                                    <p:cond delay="0"/>
                                  </p:stCondLst>
                                  <p:childTnLst>
                                    <p:animMotion origin="layout" path="M -2.5E-6 -2.59259E-6 L 0.15026 0.47408 " pathEditMode="relative" rAng="0" ptsTypes="AA">
                                      <p:cBhvr>
                                        <p:cTn id="55" dur="2000" fill="hold"/>
                                        <p:tgtEl>
                                          <p:spTgt spid="40"/>
                                        </p:tgtEl>
                                        <p:attrNameLst>
                                          <p:attrName>ppt_x</p:attrName>
                                          <p:attrName>ppt_y</p:attrName>
                                        </p:attrNameLst>
                                      </p:cBhvr>
                                      <p:rCtr x="7513" y="23704"/>
                                    </p:animMotion>
                                  </p:childTnLst>
                                </p:cTn>
                              </p:par>
                            </p:childTnLst>
                          </p:cTn>
                        </p:par>
                      </p:childTnLst>
                    </p:cTn>
                  </p:par>
                </p:childTnLst>
              </p:cTn>
              <p:nextCondLst>
                <p:cond evt="onClick" delay="0">
                  <p:tgtEl>
                    <p:spTgt spid="40"/>
                  </p:tgtEl>
                </p:cond>
              </p:nextCondLst>
            </p:seq>
            <p:seq concurrent="1" nextAc="seek">
              <p:cTn id="56" restart="whenNotActive" fill="hold" evtFilter="cancelBubble" nodeType="interactiveSeq">
                <p:stCondLst>
                  <p:cond evt="onClick" delay="0">
                    <p:tgtEl>
                      <p:spTgt spid="42"/>
                    </p:tgtEl>
                  </p:cond>
                </p:stCondLst>
                <p:endSync evt="end" delay="0">
                  <p:rtn val="all"/>
                </p:endSync>
                <p:childTnLst>
                  <p:par>
                    <p:cTn id="57" fill="hold">
                      <p:stCondLst>
                        <p:cond delay="0"/>
                      </p:stCondLst>
                      <p:childTnLst>
                        <p:par>
                          <p:cTn id="58" fill="hold">
                            <p:stCondLst>
                              <p:cond delay="0"/>
                            </p:stCondLst>
                            <p:childTnLst>
                              <p:par>
                                <p:cTn id="59" presetID="42" presetClass="path" presetSubtype="0" accel="50000" decel="50000" fill="hold" nodeType="clickEffect">
                                  <p:stCondLst>
                                    <p:cond delay="0"/>
                                  </p:stCondLst>
                                  <p:childTnLst>
                                    <p:animMotion origin="layout" path="M 1.875E-6 4.44444E-6 L -0.75807 0.52037 " pathEditMode="relative" rAng="0" ptsTypes="AA">
                                      <p:cBhvr>
                                        <p:cTn id="60" dur="2000" fill="hold"/>
                                        <p:tgtEl>
                                          <p:spTgt spid="42"/>
                                        </p:tgtEl>
                                        <p:attrNameLst>
                                          <p:attrName>ppt_x</p:attrName>
                                          <p:attrName>ppt_y</p:attrName>
                                        </p:attrNameLst>
                                      </p:cBhvr>
                                      <p:rCtr x="-37904" y="26019"/>
                                    </p:animMotion>
                                  </p:childTnLst>
                                </p:cTn>
                              </p:par>
                            </p:childTnLst>
                          </p:cTn>
                        </p:par>
                      </p:childTnLst>
                    </p:cTn>
                  </p:par>
                </p:childTnLst>
              </p:cTn>
              <p:nextCondLst>
                <p:cond evt="onClick" delay="0">
                  <p:tgtEl>
                    <p:spTgt spid="42"/>
                  </p:tgtEl>
                </p:cond>
              </p:nextCondLst>
            </p:seq>
            <p:seq concurrent="1" nextAc="seek">
              <p:cTn id="61" restart="whenNotActive" fill="hold" evtFilter="cancelBubble" nodeType="interactiveSeq">
                <p:stCondLst>
                  <p:cond evt="onClick" delay="0">
                    <p:tgtEl>
                      <p:spTgt spid="44"/>
                    </p:tgtEl>
                  </p:cond>
                </p:stCondLst>
                <p:endSync evt="end" delay="0">
                  <p:rtn val="all"/>
                </p:endSync>
                <p:childTnLst>
                  <p:par>
                    <p:cTn id="62" fill="hold">
                      <p:stCondLst>
                        <p:cond delay="0"/>
                      </p:stCondLst>
                      <p:childTnLst>
                        <p:par>
                          <p:cTn id="63" fill="hold">
                            <p:stCondLst>
                              <p:cond delay="0"/>
                            </p:stCondLst>
                            <p:childTnLst>
                              <p:par>
                                <p:cTn id="64" presetID="42" presetClass="path" presetSubtype="0" accel="50000" decel="50000" fill="hold" nodeType="clickEffect">
                                  <p:stCondLst>
                                    <p:cond delay="0"/>
                                  </p:stCondLst>
                                  <p:childTnLst>
                                    <p:animMotion origin="layout" path="M 2.08333E-7 -4.07407E-6 L -0.51992 0.50718 " pathEditMode="relative" rAng="0" ptsTypes="AA">
                                      <p:cBhvr>
                                        <p:cTn id="65" dur="2000" fill="hold"/>
                                        <p:tgtEl>
                                          <p:spTgt spid="44"/>
                                        </p:tgtEl>
                                        <p:attrNameLst>
                                          <p:attrName>ppt_x</p:attrName>
                                          <p:attrName>ppt_y</p:attrName>
                                        </p:attrNameLst>
                                      </p:cBhvr>
                                      <p:rCtr x="-26003" y="25347"/>
                                    </p:animMotion>
                                  </p:childTnLst>
                                </p:cTn>
                              </p:par>
                            </p:childTnLst>
                          </p:cTn>
                        </p:par>
                      </p:childTnLst>
                    </p:cTn>
                  </p:par>
                </p:childTnLst>
              </p:cTn>
              <p:nextCondLst>
                <p:cond evt="onClick" delay="0">
                  <p:tgtEl>
                    <p:spTgt spid="44"/>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25" descr="A picture containing person&#10;&#10;Description automatically generated">
            <a:extLst>
              <a:ext uri="{FF2B5EF4-FFF2-40B4-BE49-F238E27FC236}">
                <a16:creationId xmlns:a16="http://schemas.microsoft.com/office/drawing/2014/main" id="{71024F32-2D8C-4360-BCED-9D9F88D0C1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37418" y="1401032"/>
            <a:ext cx="1047896" cy="1209844"/>
          </a:xfrm>
          <a:prstGeom prst="rect">
            <a:avLst/>
          </a:prstGeom>
        </p:spPr>
      </p:pic>
      <p:pic>
        <p:nvPicPr>
          <p:cNvPr id="24" name="Picture 23" descr="A close up of a logo&#10;&#10;Description automatically generated">
            <a:extLst>
              <a:ext uri="{FF2B5EF4-FFF2-40B4-BE49-F238E27FC236}">
                <a16:creationId xmlns:a16="http://schemas.microsoft.com/office/drawing/2014/main" id="{BA39FA73-D43C-4B91-92E3-8884AE7CC38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4816" y="5009332"/>
            <a:ext cx="1152686" cy="1381318"/>
          </a:xfrm>
          <a:prstGeom prst="rect">
            <a:avLst/>
          </a:prstGeom>
        </p:spPr>
      </p:pic>
      <p:pic>
        <p:nvPicPr>
          <p:cNvPr id="16" name="Picture 15" descr="A picture containing food&#10;&#10;Description automatically generated">
            <a:extLst>
              <a:ext uri="{FF2B5EF4-FFF2-40B4-BE49-F238E27FC236}">
                <a16:creationId xmlns:a16="http://schemas.microsoft.com/office/drawing/2014/main" id="{65FB0C3B-9BC3-43C6-BA8B-F24CC77DF5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4864" y="3211430"/>
            <a:ext cx="1209844" cy="1371791"/>
          </a:xfrm>
          <a:prstGeom prst="rect">
            <a:avLst/>
          </a:prstGeom>
        </p:spPr>
      </p:pic>
      <p:pic>
        <p:nvPicPr>
          <p:cNvPr id="10" name="Picture 9" descr="A close up of a logo&#10;&#10;Description automatically generated">
            <a:extLst>
              <a:ext uri="{FF2B5EF4-FFF2-40B4-BE49-F238E27FC236}">
                <a16:creationId xmlns:a16="http://schemas.microsoft.com/office/drawing/2014/main" id="{B4BBA81C-8E3C-4800-ACCF-6EC34B73C9F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84" y="1544169"/>
            <a:ext cx="1505160" cy="1314633"/>
          </a:xfrm>
          <a:prstGeom prst="rect">
            <a:avLst/>
          </a:prstGeom>
        </p:spPr>
      </p:pic>
      <p:pic>
        <p:nvPicPr>
          <p:cNvPr id="4" name="Picture 3" descr="A picture containing drawing&#10;&#10;Description automatically generated">
            <a:extLst>
              <a:ext uri="{FF2B5EF4-FFF2-40B4-BE49-F238E27FC236}">
                <a16:creationId xmlns:a16="http://schemas.microsoft.com/office/drawing/2014/main" id="{CEF40DF0-FF9D-4CA9-BE4A-810C546E98BE}"/>
              </a:ext>
            </a:extLst>
          </p:cNvPr>
          <p:cNvPicPr>
            <a:picLocks noChangeAspect="1"/>
          </p:cNvPicPr>
          <p:nvPr/>
        </p:nvPicPr>
        <p:blipFill rotWithShape="1">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r="22973" b="11456"/>
          <a:stretch/>
        </p:blipFill>
        <p:spPr>
          <a:xfrm>
            <a:off x="0" y="-55562"/>
            <a:ext cx="3572933" cy="1655762"/>
          </a:xfrm>
          <a:prstGeom prst="rect">
            <a:avLst/>
          </a:prstGeom>
        </p:spPr>
      </p:pic>
      <p:sp>
        <p:nvSpPr>
          <p:cNvPr id="7" name="Rectangle 6">
            <a:extLst>
              <a:ext uri="{FF2B5EF4-FFF2-40B4-BE49-F238E27FC236}">
                <a16:creationId xmlns:a16="http://schemas.microsoft.com/office/drawing/2014/main" id="{5A08D910-A164-48EF-A68B-47B6B05BE985}"/>
              </a:ext>
            </a:extLst>
          </p:cNvPr>
          <p:cNvSpPr/>
          <p:nvPr/>
        </p:nvSpPr>
        <p:spPr>
          <a:xfrm>
            <a:off x="0" y="0"/>
            <a:ext cx="12192000" cy="6858000"/>
          </a:xfrm>
          <a:custGeom>
            <a:avLst/>
            <a:gdLst>
              <a:gd name="connsiteX0" fmla="*/ 0 w 12192000"/>
              <a:gd name="connsiteY0" fmla="*/ 0 h 6858000"/>
              <a:gd name="connsiteX1" fmla="*/ 555413 w 12192000"/>
              <a:gd name="connsiteY1" fmla="*/ 0 h 6858000"/>
              <a:gd name="connsiteX2" fmla="*/ 866987 w 12192000"/>
              <a:gd name="connsiteY2" fmla="*/ 0 h 6858000"/>
              <a:gd name="connsiteX3" fmla="*/ 1788160 w 12192000"/>
              <a:gd name="connsiteY3" fmla="*/ 0 h 6858000"/>
              <a:gd name="connsiteX4" fmla="*/ 2343573 w 12192000"/>
              <a:gd name="connsiteY4" fmla="*/ 0 h 6858000"/>
              <a:gd name="connsiteX5" fmla="*/ 2898987 w 12192000"/>
              <a:gd name="connsiteY5" fmla="*/ 0 h 6858000"/>
              <a:gd name="connsiteX6" fmla="*/ 3820160 w 12192000"/>
              <a:gd name="connsiteY6" fmla="*/ 0 h 6858000"/>
              <a:gd name="connsiteX7" fmla="*/ 4253653 w 12192000"/>
              <a:gd name="connsiteY7" fmla="*/ 0 h 6858000"/>
              <a:gd name="connsiteX8" fmla="*/ 5174827 w 12192000"/>
              <a:gd name="connsiteY8" fmla="*/ 0 h 6858000"/>
              <a:gd name="connsiteX9" fmla="*/ 6096000 w 12192000"/>
              <a:gd name="connsiteY9" fmla="*/ 0 h 6858000"/>
              <a:gd name="connsiteX10" fmla="*/ 6773333 w 12192000"/>
              <a:gd name="connsiteY10" fmla="*/ 0 h 6858000"/>
              <a:gd name="connsiteX11" fmla="*/ 7694507 w 12192000"/>
              <a:gd name="connsiteY11" fmla="*/ 0 h 6858000"/>
              <a:gd name="connsiteX12" fmla="*/ 8249920 w 12192000"/>
              <a:gd name="connsiteY12" fmla="*/ 0 h 6858000"/>
              <a:gd name="connsiteX13" fmla="*/ 8805333 w 12192000"/>
              <a:gd name="connsiteY13" fmla="*/ 0 h 6858000"/>
              <a:gd name="connsiteX14" fmla="*/ 9604587 w 12192000"/>
              <a:gd name="connsiteY14" fmla="*/ 0 h 6858000"/>
              <a:gd name="connsiteX15" fmla="*/ 10160000 w 12192000"/>
              <a:gd name="connsiteY15" fmla="*/ 0 h 6858000"/>
              <a:gd name="connsiteX16" fmla="*/ 11081173 w 12192000"/>
              <a:gd name="connsiteY16" fmla="*/ 0 h 6858000"/>
              <a:gd name="connsiteX17" fmla="*/ 12192000 w 12192000"/>
              <a:gd name="connsiteY17" fmla="*/ 0 h 6858000"/>
              <a:gd name="connsiteX18" fmla="*/ 12192000 w 12192000"/>
              <a:gd name="connsiteY18" fmla="*/ 685800 h 6858000"/>
              <a:gd name="connsiteX19" fmla="*/ 12192000 w 12192000"/>
              <a:gd name="connsiteY19" fmla="*/ 1440180 h 6858000"/>
              <a:gd name="connsiteX20" fmla="*/ 12192000 w 12192000"/>
              <a:gd name="connsiteY20" fmla="*/ 1920240 h 6858000"/>
              <a:gd name="connsiteX21" fmla="*/ 12192000 w 12192000"/>
              <a:gd name="connsiteY21" fmla="*/ 2468880 h 6858000"/>
              <a:gd name="connsiteX22" fmla="*/ 12192000 w 12192000"/>
              <a:gd name="connsiteY22" fmla="*/ 3223260 h 6858000"/>
              <a:gd name="connsiteX23" fmla="*/ 12192000 w 12192000"/>
              <a:gd name="connsiteY23" fmla="*/ 3840480 h 6858000"/>
              <a:gd name="connsiteX24" fmla="*/ 12192000 w 12192000"/>
              <a:gd name="connsiteY24" fmla="*/ 4389120 h 6858000"/>
              <a:gd name="connsiteX25" fmla="*/ 12192000 w 12192000"/>
              <a:gd name="connsiteY25" fmla="*/ 5143500 h 6858000"/>
              <a:gd name="connsiteX26" fmla="*/ 12192000 w 12192000"/>
              <a:gd name="connsiteY26" fmla="*/ 5829300 h 6858000"/>
              <a:gd name="connsiteX27" fmla="*/ 12192000 w 12192000"/>
              <a:gd name="connsiteY27" fmla="*/ 6858000 h 6858000"/>
              <a:gd name="connsiteX28" fmla="*/ 11270827 w 12192000"/>
              <a:gd name="connsiteY28" fmla="*/ 6858000 h 6858000"/>
              <a:gd name="connsiteX29" fmla="*/ 10471573 w 12192000"/>
              <a:gd name="connsiteY29" fmla="*/ 6858000 h 6858000"/>
              <a:gd name="connsiteX30" fmla="*/ 10038080 w 12192000"/>
              <a:gd name="connsiteY30" fmla="*/ 6858000 h 6858000"/>
              <a:gd name="connsiteX31" fmla="*/ 9238827 w 12192000"/>
              <a:gd name="connsiteY31" fmla="*/ 6858000 h 6858000"/>
              <a:gd name="connsiteX32" fmla="*/ 8927253 w 12192000"/>
              <a:gd name="connsiteY32" fmla="*/ 6858000 h 6858000"/>
              <a:gd name="connsiteX33" fmla="*/ 8128000 w 12192000"/>
              <a:gd name="connsiteY33" fmla="*/ 6858000 h 6858000"/>
              <a:gd name="connsiteX34" fmla="*/ 7694507 w 12192000"/>
              <a:gd name="connsiteY34" fmla="*/ 6858000 h 6858000"/>
              <a:gd name="connsiteX35" fmla="*/ 7382933 w 12192000"/>
              <a:gd name="connsiteY35" fmla="*/ 6858000 h 6858000"/>
              <a:gd name="connsiteX36" fmla="*/ 6949440 w 12192000"/>
              <a:gd name="connsiteY36" fmla="*/ 6858000 h 6858000"/>
              <a:gd name="connsiteX37" fmla="*/ 6150187 w 12192000"/>
              <a:gd name="connsiteY37" fmla="*/ 6858000 h 6858000"/>
              <a:gd name="connsiteX38" fmla="*/ 5716693 w 12192000"/>
              <a:gd name="connsiteY38" fmla="*/ 6858000 h 6858000"/>
              <a:gd name="connsiteX39" fmla="*/ 5405120 w 12192000"/>
              <a:gd name="connsiteY39" fmla="*/ 6858000 h 6858000"/>
              <a:gd name="connsiteX40" fmla="*/ 4971627 w 12192000"/>
              <a:gd name="connsiteY40" fmla="*/ 6858000 h 6858000"/>
              <a:gd name="connsiteX41" fmla="*/ 4416213 w 12192000"/>
              <a:gd name="connsiteY41" fmla="*/ 6858000 h 6858000"/>
              <a:gd name="connsiteX42" fmla="*/ 3738880 w 12192000"/>
              <a:gd name="connsiteY42" fmla="*/ 6858000 h 6858000"/>
              <a:gd name="connsiteX43" fmla="*/ 3305387 w 12192000"/>
              <a:gd name="connsiteY43" fmla="*/ 6858000 h 6858000"/>
              <a:gd name="connsiteX44" fmla="*/ 2384213 w 12192000"/>
              <a:gd name="connsiteY44" fmla="*/ 6858000 h 6858000"/>
              <a:gd name="connsiteX45" fmla="*/ 1706880 w 12192000"/>
              <a:gd name="connsiteY45" fmla="*/ 6858000 h 6858000"/>
              <a:gd name="connsiteX46" fmla="*/ 785707 w 12192000"/>
              <a:gd name="connsiteY46" fmla="*/ 6858000 h 6858000"/>
              <a:gd name="connsiteX47" fmla="*/ 0 w 12192000"/>
              <a:gd name="connsiteY47" fmla="*/ 6858000 h 6858000"/>
              <a:gd name="connsiteX48" fmla="*/ 0 w 12192000"/>
              <a:gd name="connsiteY48" fmla="*/ 6240780 h 6858000"/>
              <a:gd name="connsiteX49" fmla="*/ 0 w 12192000"/>
              <a:gd name="connsiteY49" fmla="*/ 5623560 h 6858000"/>
              <a:gd name="connsiteX50" fmla="*/ 0 w 12192000"/>
              <a:gd name="connsiteY50" fmla="*/ 4869180 h 6858000"/>
              <a:gd name="connsiteX51" fmla="*/ 0 w 12192000"/>
              <a:gd name="connsiteY51" fmla="*/ 4183380 h 6858000"/>
              <a:gd name="connsiteX52" fmla="*/ 0 w 12192000"/>
              <a:gd name="connsiteY52" fmla="*/ 3360420 h 6858000"/>
              <a:gd name="connsiteX53" fmla="*/ 0 w 12192000"/>
              <a:gd name="connsiteY53" fmla="*/ 2537460 h 6858000"/>
              <a:gd name="connsiteX54" fmla="*/ 0 w 12192000"/>
              <a:gd name="connsiteY54" fmla="*/ 1783080 h 6858000"/>
              <a:gd name="connsiteX55" fmla="*/ 0 w 12192000"/>
              <a:gd name="connsiteY55" fmla="*/ 1028700 h 6858000"/>
              <a:gd name="connsiteX56" fmla="*/ 0 w 12192000"/>
              <a:gd name="connsiteY5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12192000" h="6858000" extrusionOk="0">
                <a:moveTo>
                  <a:pt x="0" y="0"/>
                </a:moveTo>
                <a:cubicBezTo>
                  <a:pt x="172476" y="-1237"/>
                  <a:pt x="362690" y="-25324"/>
                  <a:pt x="555413" y="0"/>
                </a:cubicBezTo>
                <a:cubicBezTo>
                  <a:pt x="748136" y="25324"/>
                  <a:pt x="771955" y="-1228"/>
                  <a:pt x="866987" y="0"/>
                </a:cubicBezTo>
                <a:cubicBezTo>
                  <a:pt x="962019" y="1228"/>
                  <a:pt x="1600613" y="23388"/>
                  <a:pt x="1788160" y="0"/>
                </a:cubicBezTo>
                <a:cubicBezTo>
                  <a:pt x="1975707" y="-23388"/>
                  <a:pt x="2108729" y="-1887"/>
                  <a:pt x="2343573" y="0"/>
                </a:cubicBezTo>
                <a:cubicBezTo>
                  <a:pt x="2578417" y="1887"/>
                  <a:pt x="2752949" y="-24220"/>
                  <a:pt x="2898987" y="0"/>
                </a:cubicBezTo>
                <a:cubicBezTo>
                  <a:pt x="3045025" y="24220"/>
                  <a:pt x="3491919" y="21338"/>
                  <a:pt x="3820160" y="0"/>
                </a:cubicBezTo>
                <a:cubicBezTo>
                  <a:pt x="4148401" y="-21338"/>
                  <a:pt x="4081710" y="-3640"/>
                  <a:pt x="4253653" y="0"/>
                </a:cubicBezTo>
                <a:cubicBezTo>
                  <a:pt x="4425596" y="3640"/>
                  <a:pt x="4811390" y="16743"/>
                  <a:pt x="5174827" y="0"/>
                </a:cubicBezTo>
                <a:cubicBezTo>
                  <a:pt x="5538264" y="-16743"/>
                  <a:pt x="5741154" y="19844"/>
                  <a:pt x="6096000" y="0"/>
                </a:cubicBezTo>
                <a:cubicBezTo>
                  <a:pt x="6450846" y="-19844"/>
                  <a:pt x="6619865" y="-29521"/>
                  <a:pt x="6773333" y="0"/>
                </a:cubicBezTo>
                <a:cubicBezTo>
                  <a:pt x="6926801" y="29521"/>
                  <a:pt x="7451435" y="28560"/>
                  <a:pt x="7694507" y="0"/>
                </a:cubicBezTo>
                <a:cubicBezTo>
                  <a:pt x="7937579" y="-28560"/>
                  <a:pt x="8048651" y="20071"/>
                  <a:pt x="8249920" y="0"/>
                </a:cubicBezTo>
                <a:cubicBezTo>
                  <a:pt x="8451189" y="-20071"/>
                  <a:pt x="8573630" y="25711"/>
                  <a:pt x="8805333" y="0"/>
                </a:cubicBezTo>
                <a:cubicBezTo>
                  <a:pt x="9037036" y="-25711"/>
                  <a:pt x="9234701" y="-9987"/>
                  <a:pt x="9604587" y="0"/>
                </a:cubicBezTo>
                <a:cubicBezTo>
                  <a:pt x="9974473" y="9987"/>
                  <a:pt x="9998347" y="7806"/>
                  <a:pt x="10160000" y="0"/>
                </a:cubicBezTo>
                <a:cubicBezTo>
                  <a:pt x="10321653" y="-7806"/>
                  <a:pt x="10669739" y="-24619"/>
                  <a:pt x="11081173" y="0"/>
                </a:cubicBezTo>
                <a:cubicBezTo>
                  <a:pt x="11492607" y="24619"/>
                  <a:pt x="11649370" y="3326"/>
                  <a:pt x="12192000" y="0"/>
                </a:cubicBezTo>
                <a:cubicBezTo>
                  <a:pt x="12183650" y="187194"/>
                  <a:pt x="12185901" y="373731"/>
                  <a:pt x="12192000" y="685800"/>
                </a:cubicBezTo>
                <a:cubicBezTo>
                  <a:pt x="12198099" y="997869"/>
                  <a:pt x="12202245" y="1261315"/>
                  <a:pt x="12192000" y="1440180"/>
                </a:cubicBezTo>
                <a:cubicBezTo>
                  <a:pt x="12181755" y="1619045"/>
                  <a:pt x="12210722" y="1689037"/>
                  <a:pt x="12192000" y="1920240"/>
                </a:cubicBezTo>
                <a:cubicBezTo>
                  <a:pt x="12173278" y="2151443"/>
                  <a:pt x="12165787" y="2225200"/>
                  <a:pt x="12192000" y="2468880"/>
                </a:cubicBezTo>
                <a:cubicBezTo>
                  <a:pt x="12218213" y="2712560"/>
                  <a:pt x="12156234" y="2907533"/>
                  <a:pt x="12192000" y="3223260"/>
                </a:cubicBezTo>
                <a:cubicBezTo>
                  <a:pt x="12227766" y="3538987"/>
                  <a:pt x="12220532" y="3706391"/>
                  <a:pt x="12192000" y="3840480"/>
                </a:cubicBezTo>
                <a:cubicBezTo>
                  <a:pt x="12163468" y="3974569"/>
                  <a:pt x="12182895" y="4227469"/>
                  <a:pt x="12192000" y="4389120"/>
                </a:cubicBezTo>
                <a:cubicBezTo>
                  <a:pt x="12201105" y="4550771"/>
                  <a:pt x="12217197" y="4982174"/>
                  <a:pt x="12192000" y="5143500"/>
                </a:cubicBezTo>
                <a:cubicBezTo>
                  <a:pt x="12166803" y="5304826"/>
                  <a:pt x="12207486" y="5569098"/>
                  <a:pt x="12192000" y="5829300"/>
                </a:cubicBezTo>
                <a:cubicBezTo>
                  <a:pt x="12176514" y="6089502"/>
                  <a:pt x="12155856" y="6426803"/>
                  <a:pt x="12192000" y="6858000"/>
                </a:cubicBezTo>
                <a:cubicBezTo>
                  <a:pt x="11976788" y="6828022"/>
                  <a:pt x="11619195" y="6869440"/>
                  <a:pt x="11270827" y="6858000"/>
                </a:cubicBezTo>
                <a:cubicBezTo>
                  <a:pt x="10922459" y="6846560"/>
                  <a:pt x="10696308" y="6853495"/>
                  <a:pt x="10471573" y="6858000"/>
                </a:cubicBezTo>
                <a:cubicBezTo>
                  <a:pt x="10246838" y="6862505"/>
                  <a:pt x="10150744" y="6866516"/>
                  <a:pt x="10038080" y="6858000"/>
                </a:cubicBezTo>
                <a:cubicBezTo>
                  <a:pt x="9925416" y="6849484"/>
                  <a:pt x="9536915" y="6887847"/>
                  <a:pt x="9238827" y="6858000"/>
                </a:cubicBezTo>
                <a:cubicBezTo>
                  <a:pt x="8940739" y="6828153"/>
                  <a:pt x="9034329" y="6857309"/>
                  <a:pt x="8927253" y="6858000"/>
                </a:cubicBezTo>
                <a:cubicBezTo>
                  <a:pt x="8820177" y="6858691"/>
                  <a:pt x="8510534" y="6855974"/>
                  <a:pt x="8128000" y="6858000"/>
                </a:cubicBezTo>
                <a:cubicBezTo>
                  <a:pt x="7745466" y="6860026"/>
                  <a:pt x="7868007" y="6864541"/>
                  <a:pt x="7694507" y="6858000"/>
                </a:cubicBezTo>
                <a:cubicBezTo>
                  <a:pt x="7521007" y="6851459"/>
                  <a:pt x="7501822" y="6848088"/>
                  <a:pt x="7382933" y="6858000"/>
                </a:cubicBezTo>
                <a:cubicBezTo>
                  <a:pt x="7264044" y="6867912"/>
                  <a:pt x="7101363" y="6853022"/>
                  <a:pt x="6949440" y="6858000"/>
                </a:cubicBezTo>
                <a:cubicBezTo>
                  <a:pt x="6797517" y="6862978"/>
                  <a:pt x="6335346" y="6865521"/>
                  <a:pt x="6150187" y="6858000"/>
                </a:cubicBezTo>
                <a:cubicBezTo>
                  <a:pt x="5965028" y="6850479"/>
                  <a:pt x="5909649" y="6853246"/>
                  <a:pt x="5716693" y="6858000"/>
                </a:cubicBezTo>
                <a:cubicBezTo>
                  <a:pt x="5523737" y="6862754"/>
                  <a:pt x="5522280" y="6857436"/>
                  <a:pt x="5405120" y="6858000"/>
                </a:cubicBezTo>
                <a:cubicBezTo>
                  <a:pt x="5287960" y="6858564"/>
                  <a:pt x="5121672" y="6846319"/>
                  <a:pt x="4971627" y="6858000"/>
                </a:cubicBezTo>
                <a:cubicBezTo>
                  <a:pt x="4821582" y="6869681"/>
                  <a:pt x="4647709" y="6870771"/>
                  <a:pt x="4416213" y="6858000"/>
                </a:cubicBezTo>
                <a:cubicBezTo>
                  <a:pt x="4184717" y="6845229"/>
                  <a:pt x="4056779" y="6859739"/>
                  <a:pt x="3738880" y="6858000"/>
                </a:cubicBezTo>
                <a:cubicBezTo>
                  <a:pt x="3420981" y="6856261"/>
                  <a:pt x="3476560" y="6841078"/>
                  <a:pt x="3305387" y="6858000"/>
                </a:cubicBezTo>
                <a:cubicBezTo>
                  <a:pt x="3134214" y="6874922"/>
                  <a:pt x="2666035" y="6857112"/>
                  <a:pt x="2384213" y="6858000"/>
                </a:cubicBezTo>
                <a:cubicBezTo>
                  <a:pt x="2102391" y="6858888"/>
                  <a:pt x="1992506" y="6830477"/>
                  <a:pt x="1706880" y="6858000"/>
                </a:cubicBezTo>
                <a:cubicBezTo>
                  <a:pt x="1421254" y="6885523"/>
                  <a:pt x="1217610" y="6882687"/>
                  <a:pt x="785707" y="6858000"/>
                </a:cubicBezTo>
                <a:cubicBezTo>
                  <a:pt x="353804" y="6833313"/>
                  <a:pt x="324881" y="6852864"/>
                  <a:pt x="0" y="6858000"/>
                </a:cubicBezTo>
                <a:cubicBezTo>
                  <a:pt x="-25416" y="6604625"/>
                  <a:pt x="12215" y="6471402"/>
                  <a:pt x="0" y="6240780"/>
                </a:cubicBezTo>
                <a:cubicBezTo>
                  <a:pt x="-12215" y="6010158"/>
                  <a:pt x="-25747" y="5845582"/>
                  <a:pt x="0" y="5623560"/>
                </a:cubicBezTo>
                <a:cubicBezTo>
                  <a:pt x="25747" y="5401538"/>
                  <a:pt x="4740" y="5121515"/>
                  <a:pt x="0" y="4869180"/>
                </a:cubicBezTo>
                <a:cubicBezTo>
                  <a:pt x="-4740" y="4616845"/>
                  <a:pt x="-15092" y="4326080"/>
                  <a:pt x="0" y="4183380"/>
                </a:cubicBezTo>
                <a:cubicBezTo>
                  <a:pt x="15092" y="4040680"/>
                  <a:pt x="15628" y="3714746"/>
                  <a:pt x="0" y="3360420"/>
                </a:cubicBezTo>
                <a:cubicBezTo>
                  <a:pt x="-15628" y="3006094"/>
                  <a:pt x="34876" y="2744385"/>
                  <a:pt x="0" y="2537460"/>
                </a:cubicBezTo>
                <a:cubicBezTo>
                  <a:pt x="-34876" y="2330535"/>
                  <a:pt x="20558" y="2017328"/>
                  <a:pt x="0" y="1783080"/>
                </a:cubicBezTo>
                <a:cubicBezTo>
                  <a:pt x="-20558" y="1548832"/>
                  <a:pt x="-36462" y="1327547"/>
                  <a:pt x="0" y="1028700"/>
                </a:cubicBezTo>
                <a:cubicBezTo>
                  <a:pt x="36462" y="729853"/>
                  <a:pt x="39997" y="325977"/>
                  <a:pt x="0" y="0"/>
                </a:cubicBezTo>
                <a:close/>
              </a:path>
            </a:pathLst>
          </a:custGeom>
          <a:noFill/>
          <a:ln w="127000">
            <a:solidFill>
              <a:srgbClr val="F20000"/>
            </a:solidFill>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4" name="Title 19">
            <a:extLst>
              <a:ext uri="{FF2B5EF4-FFF2-40B4-BE49-F238E27FC236}">
                <a16:creationId xmlns:a16="http://schemas.microsoft.com/office/drawing/2014/main" id="{3D1A6434-F61C-4317-A14E-0633585A507B}"/>
              </a:ext>
            </a:extLst>
          </p:cNvPr>
          <p:cNvSpPr txBox="1">
            <a:spLocks/>
          </p:cNvSpPr>
          <p:nvPr/>
        </p:nvSpPr>
        <p:spPr>
          <a:xfrm>
            <a:off x="2726432" y="301715"/>
            <a:ext cx="7780866" cy="61612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b="1" dirty="0">
                <a:solidFill>
                  <a:srgbClr val="FF0000"/>
                </a:solidFill>
              </a:rPr>
              <a:t>Clothes For All Seasons</a:t>
            </a:r>
            <a:endParaRPr lang="en-IE" sz="3600" b="1" dirty="0">
              <a:solidFill>
                <a:srgbClr val="FF0000"/>
              </a:solidFill>
            </a:endParaRPr>
          </a:p>
        </p:txBody>
      </p:sp>
      <p:pic>
        <p:nvPicPr>
          <p:cNvPr id="28" name="Picture 27" descr="A picture containing stool&#10;&#10;Description automatically generated">
            <a:extLst>
              <a:ext uri="{FF2B5EF4-FFF2-40B4-BE49-F238E27FC236}">
                <a16:creationId xmlns:a16="http://schemas.microsoft.com/office/drawing/2014/main" id="{625678B8-1DD9-4856-832F-D7A2307A253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562762" y="5104129"/>
            <a:ext cx="688068" cy="968168"/>
          </a:xfrm>
          <a:prstGeom prst="rect">
            <a:avLst/>
          </a:prstGeom>
        </p:spPr>
      </p:pic>
      <p:pic>
        <p:nvPicPr>
          <p:cNvPr id="30" name="Picture 29" descr="A picture containing hat, drawing&#10;&#10;Description automatically generated">
            <a:extLst>
              <a:ext uri="{FF2B5EF4-FFF2-40B4-BE49-F238E27FC236}">
                <a16:creationId xmlns:a16="http://schemas.microsoft.com/office/drawing/2014/main" id="{B6EBF1A7-BC9A-4793-BFD2-F58C12E92FC3}"/>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761600" y="3413674"/>
            <a:ext cx="959528" cy="757947"/>
          </a:xfrm>
          <a:prstGeom prst="rect">
            <a:avLst/>
          </a:prstGeom>
        </p:spPr>
      </p:pic>
      <p:pic>
        <p:nvPicPr>
          <p:cNvPr id="32" name="Picture 31" descr="A picture containing drawing&#10;&#10;Description automatically generated">
            <a:extLst>
              <a:ext uri="{FF2B5EF4-FFF2-40B4-BE49-F238E27FC236}">
                <a16:creationId xmlns:a16="http://schemas.microsoft.com/office/drawing/2014/main" id="{55BCD098-0DB3-40A4-B1BD-FFA7EFC68229}"/>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630951" y="4999457"/>
            <a:ext cx="816278" cy="915022"/>
          </a:xfrm>
          <a:prstGeom prst="rect">
            <a:avLst/>
          </a:prstGeom>
        </p:spPr>
      </p:pic>
      <p:pic>
        <p:nvPicPr>
          <p:cNvPr id="34" name="Picture 33" descr="A picture containing drawing&#10;&#10;Description automatically generated">
            <a:extLst>
              <a:ext uri="{FF2B5EF4-FFF2-40B4-BE49-F238E27FC236}">
                <a16:creationId xmlns:a16="http://schemas.microsoft.com/office/drawing/2014/main" id="{F69B66E2-7AE7-4C0A-9A38-184BC602CA33}"/>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8902617" y="3333444"/>
            <a:ext cx="924012" cy="995090"/>
          </a:xfrm>
          <a:prstGeom prst="rect">
            <a:avLst/>
          </a:prstGeom>
        </p:spPr>
      </p:pic>
      <p:pic>
        <p:nvPicPr>
          <p:cNvPr id="36" name="Picture 35" descr="A close up of sunglasses&#10;&#10;Description automatically generated">
            <a:extLst>
              <a:ext uri="{FF2B5EF4-FFF2-40B4-BE49-F238E27FC236}">
                <a16:creationId xmlns:a16="http://schemas.microsoft.com/office/drawing/2014/main" id="{01B535CF-5F11-45D1-8BED-DC8D401D58EE}"/>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536850" y="3599166"/>
            <a:ext cx="1238423" cy="581106"/>
          </a:xfrm>
          <a:prstGeom prst="rect">
            <a:avLst/>
          </a:prstGeom>
        </p:spPr>
      </p:pic>
      <p:pic>
        <p:nvPicPr>
          <p:cNvPr id="38" name="Picture 37">
            <a:extLst>
              <a:ext uri="{FF2B5EF4-FFF2-40B4-BE49-F238E27FC236}">
                <a16:creationId xmlns:a16="http://schemas.microsoft.com/office/drawing/2014/main" id="{EC372608-B00E-4E6C-80D1-FED441D4CDD9}"/>
              </a:ext>
            </a:extLst>
          </p:cNvPr>
          <p:cNvPicPr>
            <a:picLocks noChangeAspect="1"/>
          </p:cNvPicPr>
          <p:nvPr/>
        </p:nvPicPr>
        <p:blipFill>
          <a:blip r:embed="rId12">
            <a:extLst>
              <a:ext uri="{28A0092B-C50C-407E-A947-70E740481C1C}">
                <a14:useLocalDpi xmlns:a14="http://schemas.microsoft.com/office/drawing/2010/main" val="0"/>
              </a:ext>
            </a:extLst>
          </a:blip>
          <a:srcRect/>
          <a:stretch/>
        </p:blipFill>
        <p:spPr>
          <a:xfrm>
            <a:off x="4660771" y="1363575"/>
            <a:ext cx="925371" cy="995091"/>
          </a:xfrm>
          <a:prstGeom prst="rect">
            <a:avLst/>
          </a:prstGeom>
        </p:spPr>
      </p:pic>
      <p:pic>
        <p:nvPicPr>
          <p:cNvPr id="40" name="Picture 39" descr="A picture containing room, mug&#10;&#10;Description automatically generated">
            <a:extLst>
              <a:ext uri="{FF2B5EF4-FFF2-40B4-BE49-F238E27FC236}">
                <a16:creationId xmlns:a16="http://schemas.microsoft.com/office/drawing/2014/main" id="{5B68D56B-9AAD-40FB-9614-6290C93DE701}"/>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6855643" y="4969197"/>
            <a:ext cx="652158" cy="975542"/>
          </a:xfrm>
          <a:prstGeom prst="rect">
            <a:avLst/>
          </a:prstGeom>
        </p:spPr>
      </p:pic>
      <p:pic>
        <p:nvPicPr>
          <p:cNvPr id="42" name="Picture 41" descr="A close up of a logo&#10;&#10;Description automatically generated">
            <a:extLst>
              <a:ext uri="{FF2B5EF4-FFF2-40B4-BE49-F238E27FC236}">
                <a16:creationId xmlns:a16="http://schemas.microsoft.com/office/drawing/2014/main" id="{E1ED52C8-7565-48C1-A29C-A5B52F0B6ACA}"/>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6761600" y="1465841"/>
            <a:ext cx="840244" cy="1029136"/>
          </a:xfrm>
          <a:prstGeom prst="rect">
            <a:avLst/>
          </a:prstGeom>
        </p:spPr>
      </p:pic>
      <p:pic>
        <p:nvPicPr>
          <p:cNvPr id="44" name="Picture 43" descr="A picture containing shirt, person&#10;&#10;Description automatically generated">
            <a:extLst>
              <a:ext uri="{FF2B5EF4-FFF2-40B4-BE49-F238E27FC236}">
                <a16:creationId xmlns:a16="http://schemas.microsoft.com/office/drawing/2014/main" id="{0B7F4247-6C50-4113-884D-D6E731C4E385}"/>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2462724" y="3413674"/>
            <a:ext cx="888145" cy="952091"/>
          </a:xfrm>
          <a:prstGeom prst="rect">
            <a:avLst/>
          </a:prstGeom>
        </p:spPr>
      </p:pic>
      <p:sp>
        <p:nvSpPr>
          <p:cNvPr id="25" name="Title 19">
            <a:extLst>
              <a:ext uri="{FF2B5EF4-FFF2-40B4-BE49-F238E27FC236}">
                <a16:creationId xmlns:a16="http://schemas.microsoft.com/office/drawing/2014/main" id="{DB020EBE-9B50-4B96-B689-061507A75BF5}"/>
              </a:ext>
            </a:extLst>
          </p:cNvPr>
          <p:cNvSpPr txBox="1">
            <a:spLocks/>
          </p:cNvSpPr>
          <p:nvPr/>
        </p:nvSpPr>
        <p:spPr>
          <a:xfrm>
            <a:off x="6676507" y="5848462"/>
            <a:ext cx="1129714" cy="41611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1400" b="1" dirty="0"/>
              <a:t>MITTONS</a:t>
            </a:r>
            <a:r>
              <a:rPr lang="en-US" sz="1800" dirty="0"/>
              <a:t> </a:t>
            </a:r>
            <a:endParaRPr lang="en-IE" sz="1800" dirty="0"/>
          </a:p>
        </p:txBody>
      </p:sp>
      <p:sp>
        <p:nvSpPr>
          <p:cNvPr id="9" name="Title 19">
            <a:extLst>
              <a:ext uri="{FF2B5EF4-FFF2-40B4-BE49-F238E27FC236}">
                <a16:creationId xmlns:a16="http://schemas.microsoft.com/office/drawing/2014/main" id="{87A07C92-DF53-4FE0-8FE1-0304B2C89CCB}"/>
              </a:ext>
            </a:extLst>
          </p:cNvPr>
          <p:cNvSpPr txBox="1">
            <a:spLocks/>
          </p:cNvSpPr>
          <p:nvPr/>
        </p:nvSpPr>
        <p:spPr>
          <a:xfrm>
            <a:off x="6567901" y="2338847"/>
            <a:ext cx="1129714" cy="41611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1400" b="1" dirty="0"/>
              <a:t>WELLIES</a:t>
            </a:r>
            <a:r>
              <a:rPr lang="en-US" sz="1800" dirty="0"/>
              <a:t> </a:t>
            </a:r>
            <a:endParaRPr lang="en-IE" sz="1800" dirty="0"/>
          </a:p>
        </p:txBody>
      </p:sp>
      <p:sp>
        <p:nvSpPr>
          <p:cNvPr id="11" name="Title 19">
            <a:extLst>
              <a:ext uri="{FF2B5EF4-FFF2-40B4-BE49-F238E27FC236}">
                <a16:creationId xmlns:a16="http://schemas.microsoft.com/office/drawing/2014/main" id="{A16AD949-70C0-404E-8E6D-D7FFE9A1F3B1}"/>
              </a:ext>
            </a:extLst>
          </p:cNvPr>
          <p:cNvSpPr txBox="1">
            <a:spLocks/>
          </p:cNvSpPr>
          <p:nvPr/>
        </p:nvSpPr>
        <p:spPr>
          <a:xfrm>
            <a:off x="4503036" y="2358666"/>
            <a:ext cx="1129714" cy="41611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1400" b="1" dirty="0"/>
              <a:t>UMBRELLA</a:t>
            </a:r>
            <a:r>
              <a:rPr lang="en-US" sz="1800" dirty="0"/>
              <a:t> </a:t>
            </a:r>
            <a:endParaRPr lang="en-IE" sz="1800" dirty="0"/>
          </a:p>
        </p:txBody>
      </p:sp>
      <p:sp>
        <p:nvSpPr>
          <p:cNvPr id="12" name="Title 19">
            <a:extLst>
              <a:ext uri="{FF2B5EF4-FFF2-40B4-BE49-F238E27FC236}">
                <a16:creationId xmlns:a16="http://schemas.microsoft.com/office/drawing/2014/main" id="{E23CC39A-9FC6-45DB-AEBF-0E84B6F6CCFA}"/>
              </a:ext>
            </a:extLst>
          </p:cNvPr>
          <p:cNvSpPr txBox="1">
            <a:spLocks/>
          </p:cNvSpPr>
          <p:nvPr/>
        </p:nvSpPr>
        <p:spPr>
          <a:xfrm>
            <a:off x="8781833" y="4180272"/>
            <a:ext cx="1129714" cy="41611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1400" b="1" dirty="0"/>
              <a:t>SHORTS</a:t>
            </a:r>
            <a:r>
              <a:rPr lang="en-US" sz="1800" dirty="0"/>
              <a:t> </a:t>
            </a:r>
            <a:endParaRPr lang="en-IE" sz="1800" dirty="0"/>
          </a:p>
        </p:txBody>
      </p:sp>
      <p:sp>
        <p:nvSpPr>
          <p:cNvPr id="13" name="Title 19">
            <a:extLst>
              <a:ext uri="{FF2B5EF4-FFF2-40B4-BE49-F238E27FC236}">
                <a16:creationId xmlns:a16="http://schemas.microsoft.com/office/drawing/2014/main" id="{C876A808-EB85-40A2-B05C-01A3B6320F12}"/>
              </a:ext>
            </a:extLst>
          </p:cNvPr>
          <p:cNvSpPr txBox="1">
            <a:spLocks/>
          </p:cNvSpPr>
          <p:nvPr/>
        </p:nvSpPr>
        <p:spPr>
          <a:xfrm>
            <a:off x="6616865" y="4275475"/>
            <a:ext cx="1129714" cy="41611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1400" b="1" dirty="0"/>
              <a:t>SUN HAT</a:t>
            </a:r>
            <a:r>
              <a:rPr lang="en-US" sz="1800" dirty="0"/>
              <a:t> </a:t>
            </a:r>
            <a:endParaRPr lang="en-IE" sz="1800" dirty="0"/>
          </a:p>
        </p:txBody>
      </p:sp>
      <p:sp>
        <p:nvSpPr>
          <p:cNvPr id="15" name="Title 19">
            <a:extLst>
              <a:ext uri="{FF2B5EF4-FFF2-40B4-BE49-F238E27FC236}">
                <a16:creationId xmlns:a16="http://schemas.microsoft.com/office/drawing/2014/main" id="{A86D2E6A-A071-4AD4-A10D-05A3FB25E4DF}"/>
              </a:ext>
            </a:extLst>
          </p:cNvPr>
          <p:cNvSpPr txBox="1">
            <a:spLocks/>
          </p:cNvSpPr>
          <p:nvPr/>
        </p:nvSpPr>
        <p:spPr>
          <a:xfrm>
            <a:off x="4537587" y="4270014"/>
            <a:ext cx="1129714" cy="41611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1400" b="1" dirty="0"/>
              <a:t>SUNGLASSES</a:t>
            </a:r>
            <a:r>
              <a:rPr lang="en-US" sz="1800" dirty="0"/>
              <a:t> </a:t>
            </a:r>
            <a:endParaRPr lang="en-IE" sz="1800" dirty="0"/>
          </a:p>
        </p:txBody>
      </p:sp>
      <p:sp>
        <p:nvSpPr>
          <p:cNvPr id="17" name="Title 19">
            <a:extLst>
              <a:ext uri="{FF2B5EF4-FFF2-40B4-BE49-F238E27FC236}">
                <a16:creationId xmlns:a16="http://schemas.microsoft.com/office/drawing/2014/main" id="{D6DBF11A-82C1-4A0F-94EA-C91DA36195BA}"/>
              </a:ext>
            </a:extLst>
          </p:cNvPr>
          <p:cNvSpPr txBox="1">
            <a:spLocks/>
          </p:cNvSpPr>
          <p:nvPr/>
        </p:nvSpPr>
        <p:spPr>
          <a:xfrm>
            <a:off x="2341939" y="4270014"/>
            <a:ext cx="1129714" cy="41611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1400" b="1" dirty="0"/>
              <a:t>T-SHIRT</a:t>
            </a:r>
            <a:r>
              <a:rPr lang="en-US" sz="1800" dirty="0"/>
              <a:t> </a:t>
            </a:r>
            <a:endParaRPr lang="en-IE" sz="1800" dirty="0"/>
          </a:p>
        </p:txBody>
      </p:sp>
      <p:sp>
        <p:nvSpPr>
          <p:cNvPr id="18" name="Title 19">
            <a:extLst>
              <a:ext uri="{FF2B5EF4-FFF2-40B4-BE49-F238E27FC236}">
                <a16:creationId xmlns:a16="http://schemas.microsoft.com/office/drawing/2014/main" id="{20A3EB57-ED28-4AEA-B96E-684487C49180}"/>
              </a:ext>
            </a:extLst>
          </p:cNvPr>
          <p:cNvSpPr txBox="1">
            <a:spLocks/>
          </p:cNvSpPr>
          <p:nvPr/>
        </p:nvSpPr>
        <p:spPr>
          <a:xfrm>
            <a:off x="2396509" y="2388102"/>
            <a:ext cx="1129714" cy="41611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1400" b="1" dirty="0"/>
              <a:t>RAINCOAT</a:t>
            </a:r>
            <a:r>
              <a:rPr lang="en-US" sz="1800" dirty="0"/>
              <a:t> </a:t>
            </a:r>
            <a:endParaRPr lang="en-IE" sz="1800" dirty="0"/>
          </a:p>
        </p:txBody>
      </p:sp>
      <p:sp>
        <p:nvSpPr>
          <p:cNvPr id="19" name="Title 19">
            <a:extLst>
              <a:ext uri="{FF2B5EF4-FFF2-40B4-BE49-F238E27FC236}">
                <a16:creationId xmlns:a16="http://schemas.microsoft.com/office/drawing/2014/main" id="{D2835E6A-94A5-4D11-B007-1D490945EE27}"/>
              </a:ext>
            </a:extLst>
          </p:cNvPr>
          <p:cNvSpPr txBox="1">
            <a:spLocks/>
          </p:cNvSpPr>
          <p:nvPr/>
        </p:nvSpPr>
        <p:spPr>
          <a:xfrm>
            <a:off x="2298108" y="5944739"/>
            <a:ext cx="1129714" cy="41611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1400" b="1" dirty="0"/>
              <a:t>SCARF</a:t>
            </a:r>
            <a:r>
              <a:rPr lang="en-US" sz="1800" dirty="0"/>
              <a:t> </a:t>
            </a:r>
            <a:endParaRPr lang="en-IE" sz="1800" dirty="0"/>
          </a:p>
        </p:txBody>
      </p:sp>
      <p:sp>
        <p:nvSpPr>
          <p:cNvPr id="21" name="Title 19">
            <a:extLst>
              <a:ext uri="{FF2B5EF4-FFF2-40B4-BE49-F238E27FC236}">
                <a16:creationId xmlns:a16="http://schemas.microsoft.com/office/drawing/2014/main" id="{41287399-64C8-490F-BE6F-6865D12CDE27}"/>
              </a:ext>
            </a:extLst>
          </p:cNvPr>
          <p:cNvSpPr txBox="1">
            <a:spLocks/>
          </p:cNvSpPr>
          <p:nvPr/>
        </p:nvSpPr>
        <p:spPr>
          <a:xfrm>
            <a:off x="4488379" y="5875717"/>
            <a:ext cx="1129714" cy="41611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1400" b="1" dirty="0"/>
              <a:t>WINTER HAT</a:t>
            </a:r>
            <a:r>
              <a:rPr lang="en-US" sz="1800" dirty="0"/>
              <a:t> </a:t>
            </a:r>
            <a:endParaRPr lang="en-IE" sz="1800" dirty="0"/>
          </a:p>
        </p:txBody>
      </p:sp>
    </p:spTree>
    <p:extLst>
      <p:ext uri="{BB962C8B-B14F-4D97-AF65-F5344CB8AC3E}">
        <p14:creationId xmlns:p14="http://schemas.microsoft.com/office/powerpoint/2010/main" val="226181564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8"/>
                    </p:tgtEl>
                  </p:cond>
                </p:stCondLst>
                <p:endSync evt="end" delay="0">
                  <p:rtn val="all"/>
                </p:endSync>
                <p:childTnLst>
                  <p:par>
                    <p:cTn id="3" fill="hold">
                      <p:stCondLst>
                        <p:cond delay="0"/>
                      </p:stCondLst>
                      <p:childTnLst>
                        <p:par>
                          <p:cTn id="4" fill="hold">
                            <p:stCondLst>
                              <p:cond delay="0"/>
                            </p:stCondLst>
                            <p:childTnLst>
                              <p:par>
                                <p:cTn id="5" presetID="42" presetClass="path" presetSubtype="0" accel="50000" decel="50000" fill="hold" nodeType="clickEffect">
                                  <p:stCondLst>
                                    <p:cond delay="0"/>
                                  </p:stCondLst>
                                  <p:childTnLst>
                                    <p:animMotion origin="layout" path="M -2.29167E-6 3.7037E-6 L -0.42526 0.47384 " pathEditMode="relative" rAng="0" ptsTypes="AA">
                                      <p:cBhvr>
                                        <p:cTn id="6" dur="2000" fill="hold"/>
                                        <p:tgtEl>
                                          <p:spTgt spid="38"/>
                                        </p:tgtEl>
                                        <p:attrNameLst>
                                          <p:attrName>ppt_x</p:attrName>
                                          <p:attrName>ppt_y</p:attrName>
                                        </p:attrNameLst>
                                      </p:cBhvr>
                                      <p:rCtr x="-21263" y="23681"/>
                                    </p:animMotion>
                                  </p:childTnLst>
                                </p:cTn>
                              </p:par>
                            </p:childTnLst>
                          </p:cTn>
                        </p:par>
                      </p:childTnLst>
                    </p:cTn>
                  </p:par>
                </p:childTnLst>
              </p:cTn>
              <p:nextCondLst>
                <p:cond evt="onClick" delay="0">
                  <p:tgtEl>
                    <p:spTgt spid="38"/>
                  </p:tgtEl>
                </p:cond>
              </p:nextCondLst>
            </p:seq>
            <p:seq concurrent="1" nextAc="seek">
              <p:cTn id="7" restart="whenNotActive" fill="hold" evtFilter="cancelBubble" nodeType="interactiveSeq">
                <p:stCondLst>
                  <p:cond evt="onClick" delay="0">
                    <p:tgtEl>
                      <p:spTgt spid="32"/>
                    </p:tgtEl>
                  </p:cond>
                </p:stCondLst>
                <p:endSync evt="end" delay="0">
                  <p:rtn val="all"/>
                </p:endSync>
                <p:childTnLst>
                  <p:par>
                    <p:cTn id="8" fill="hold">
                      <p:stCondLst>
                        <p:cond delay="0"/>
                      </p:stCondLst>
                      <p:childTnLst>
                        <p:par>
                          <p:cTn id="9" fill="hold">
                            <p:stCondLst>
                              <p:cond delay="0"/>
                            </p:stCondLst>
                            <p:childTnLst>
                              <p:par>
                                <p:cTn id="10" presetID="42" presetClass="path" presetSubtype="0" accel="50000" decel="50000" fill="hold" nodeType="clickEffect">
                                  <p:stCondLst>
                                    <p:cond delay="0"/>
                                  </p:stCondLst>
                                  <p:childTnLst>
                                    <p:animMotion origin="layout" path="M -1.25E-6 -1.85185E-6 L 0.49479 0.31991 " pathEditMode="relative" rAng="0" ptsTypes="AA">
                                      <p:cBhvr>
                                        <p:cTn id="11" dur="2000" fill="hold"/>
                                        <p:tgtEl>
                                          <p:spTgt spid="32"/>
                                        </p:tgtEl>
                                        <p:attrNameLst>
                                          <p:attrName>ppt_x</p:attrName>
                                          <p:attrName>ppt_y</p:attrName>
                                        </p:attrNameLst>
                                      </p:cBhvr>
                                      <p:rCtr x="24740" y="15995"/>
                                    </p:animMotion>
                                  </p:childTnLst>
                                </p:cTn>
                              </p:par>
                            </p:childTnLst>
                          </p:cTn>
                        </p:par>
                      </p:childTnLst>
                    </p:cTn>
                  </p:par>
                </p:childTnLst>
              </p:cTn>
              <p:nextCondLst>
                <p:cond evt="onClick" delay="0">
                  <p:tgtEl>
                    <p:spTgt spid="32"/>
                  </p:tgtEl>
                </p:cond>
              </p:nextCondLst>
            </p:seq>
            <p:seq concurrent="1" nextAc="seek">
              <p:cTn id="12" restart="whenNotActive" fill="hold" evtFilter="cancelBubble" nodeType="interactiveSeq">
                <p:stCondLst>
                  <p:cond evt="onClick" delay="0">
                    <p:tgtEl>
                      <p:spTgt spid="26"/>
                    </p:tgtEl>
                  </p:cond>
                </p:stCondLst>
                <p:endSync evt="end" delay="0">
                  <p:rtn val="all"/>
                </p:endSync>
                <p:childTnLst>
                  <p:par>
                    <p:cTn id="13" fill="hold">
                      <p:stCondLst>
                        <p:cond delay="0"/>
                      </p:stCondLst>
                      <p:childTnLst>
                        <p:par>
                          <p:cTn id="14" fill="hold">
                            <p:stCondLst>
                              <p:cond delay="0"/>
                            </p:stCondLst>
                            <p:childTnLst>
                              <p:par>
                                <p:cTn id="15" presetID="42" presetClass="path" presetSubtype="0" accel="50000" decel="50000" fill="hold" nodeType="clickEffect">
                                  <p:stCondLst>
                                    <p:cond delay="0"/>
                                  </p:stCondLst>
                                  <p:childTnLst>
                                    <p:animMotion origin="layout" path="M 1.45833E-6 -2.59259E-6 L 0.09922 0.33635 " pathEditMode="relative" rAng="0" ptsTypes="AA">
                                      <p:cBhvr>
                                        <p:cTn id="16" dur="2000" fill="hold"/>
                                        <p:tgtEl>
                                          <p:spTgt spid="26"/>
                                        </p:tgtEl>
                                        <p:attrNameLst>
                                          <p:attrName>ppt_x</p:attrName>
                                          <p:attrName>ppt_y</p:attrName>
                                        </p:attrNameLst>
                                      </p:cBhvr>
                                      <p:rCtr x="4961" y="16806"/>
                                    </p:animMotion>
                                  </p:childTnLst>
                                </p:cTn>
                              </p:par>
                            </p:childTnLst>
                          </p:cTn>
                        </p:par>
                      </p:childTnLst>
                    </p:cTn>
                  </p:par>
                </p:childTnLst>
              </p:cTn>
              <p:nextCondLst>
                <p:cond evt="onClick" delay="0">
                  <p:tgtEl>
                    <p:spTgt spid="26"/>
                  </p:tgtEl>
                </p:cond>
              </p:nextCondLst>
            </p:seq>
            <p:seq concurrent="1" nextAc="seek">
              <p:cTn id="17" restart="whenNotActive" fill="hold" evtFilter="cancelBubble" nodeType="interactiveSeq">
                <p:stCondLst>
                  <p:cond evt="onClick" delay="0">
                    <p:tgtEl>
                      <p:spTgt spid="28"/>
                    </p:tgtEl>
                  </p:cond>
                </p:stCondLst>
                <p:endSync evt="end" delay="0">
                  <p:rtn val="all"/>
                </p:endSync>
                <p:childTnLst>
                  <p:par>
                    <p:cTn id="18" fill="hold">
                      <p:stCondLst>
                        <p:cond delay="0"/>
                      </p:stCondLst>
                      <p:childTnLst>
                        <p:par>
                          <p:cTn id="19" fill="hold">
                            <p:stCondLst>
                              <p:cond delay="0"/>
                            </p:stCondLst>
                            <p:childTnLst>
                              <p:par>
                                <p:cTn id="20" presetID="42" presetClass="path" presetSubtype="0" accel="50000" decel="50000" fill="hold" nodeType="clickEffect">
                                  <p:stCondLst>
                                    <p:cond delay="0"/>
                                  </p:stCondLst>
                                  <p:childTnLst>
                                    <p:animMotion origin="layout" path="M -1.45833E-6 -4.81481E-6 L 0.62708 0.4919 " pathEditMode="relative" rAng="0" ptsTypes="AA">
                                      <p:cBhvr>
                                        <p:cTn id="21" dur="2000" fill="hold"/>
                                        <p:tgtEl>
                                          <p:spTgt spid="28"/>
                                        </p:tgtEl>
                                        <p:attrNameLst>
                                          <p:attrName>ppt_x</p:attrName>
                                          <p:attrName>ppt_y</p:attrName>
                                        </p:attrNameLst>
                                      </p:cBhvr>
                                      <p:rCtr x="31354" y="24583"/>
                                    </p:animMotion>
                                  </p:childTnLst>
                                </p:cTn>
                              </p:par>
                            </p:childTnLst>
                          </p:cTn>
                        </p:par>
                      </p:childTnLst>
                    </p:cTn>
                  </p:par>
                </p:childTnLst>
              </p:cTn>
              <p:nextCondLst>
                <p:cond evt="onClick" delay="0">
                  <p:tgtEl>
                    <p:spTgt spid="28"/>
                  </p:tgtEl>
                </p:cond>
              </p:nextCondLst>
            </p:seq>
            <p:seq concurrent="1" nextAc="seek">
              <p:cTn id="22" restart="whenNotActive" fill="hold" evtFilter="cancelBubble" nodeType="interactiveSeq">
                <p:stCondLst>
                  <p:cond evt="onClick" delay="0">
                    <p:tgtEl>
                      <p:spTgt spid="30"/>
                    </p:tgtEl>
                  </p:cond>
                </p:stCondLst>
                <p:endSync evt="end" delay="0">
                  <p:rtn val="all"/>
                </p:endSync>
                <p:childTnLst>
                  <p:par>
                    <p:cTn id="23" fill="hold">
                      <p:stCondLst>
                        <p:cond delay="0"/>
                      </p:stCondLst>
                      <p:childTnLst>
                        <p:par>
                          <p:cTn id="24" fill="hold">
                            <p:stCondLst>
                              <p:cond delay="0"/>
                            </p:stCondLst>
                            <p:childTnLst>
                              <p:par>
                                <p:cTn id="25" presetID="42" presetClass="path" presetSubtype="0" accel="50000" decel="50000" fill="hold" nodeType="clickEffect">
                                  <p:stCondLst>
                                    <p:cond delay="0"/>
                                  </p:stCondLst>
                                  <p:childTnLst>
                                    <p:animMotion origin="layout" path="M -2.08333E-7 7.40741E-7 L 0.27865 0.28889 " pathEditMode="relative" rAng="0" ptsTypes="AA">
                                      <p:cBhvr>
                                        <p:cTn id="26" dur="2000" fill="hold"/>
                                        <p:tgtEl>
                                          <p:spTgt spid="30"/>
                                        </p:tgtEl>
                                        <p:attrNameLst>
                                          <p:attrName>ppt_x</p:attrName>
                                          <p:attrName>ppt_y</p:attrName>
                                        </p:attrNameLst>
                                      </p:cBhvr>
                                      <p:rCtr x="13932" y="14444"/>
                                    </p:animMotion>
                                  </p:childTnLst>
                                </p:cTn>
                              </p:par>
                            </p:childTnLst>
                          </p:cTn>
                        </p:par>
                      </p:childTnLst>
                    </p:cTn>
                  </p:par>
                </p:childTnLst>
              </p:cTn>
              <p:nextCondLst>
                <p:cond evt="onClick" delay="0">
                  <p:tgtEl>
                    <p:spTgt spid="30"/>
                  </p:tgtEl>
                </p:cond>
              </p:nextCondLst>
            </p:seq>
            <p:seq concurrent="1" nextAc="seek">
              <p:cTn id="27" restart="whenNotActive" fill="hold" evtFilter="cancelBubble" nodeType="interactiveSeq">
                <p:stCondLst>
                  <p:cond evt="onClick" delay="0">
                    <p:tgtEl>
                      <p:spTgt spid="34"/>
                    </p:tgtEl>
                  </p:cond>
                </p:stCondLst>
                <p:endSync evt="end" delay="0">
                  <p:rtn val="all"/>
                </p:endSync>
                <p:childTnLst>
                  <p:par>
                    <p:cTn id="28" fill="hold">
                      <p:stCondLst>
                        <p:cond delay="0"/>
                      </p:stCondLst>
                      <p:childTnLst>
                        <p:par>
                          <p:cTn id="29" fill="hold">
                            <p:stCondLst>
                              <p:cond delay="0"/>
                            </p:stCondLst>
                            <p:childTnLst>
                              <p:par>
                                <p:cTn id="30" presetID="42" presetClass="path" presetSubtype="0" accel="50000" decel="50000" fill="hold" nodeType="clickEffect">
                                  <p:stCondLst>
                                    <p:cond delay="0"/>
                                  </p:stCondLst>
                                  <p:childTnLst>
                                    <p:animMotion origin="layout" path="M 1.04167E-6 -4.81481E-6 L 0.14857 0.54283 " pathEditMode="relative" rAng="0" ptsTypes="AA">
                                      <p:cBhvr>
                                        <p:cTn id="31" dur="2000" fill="hold"/>
                                        <p:tgtEl>
                                          <p:spTgt spid="34"/>
                                        </p:tgtEl>
                                        <p:attrNameLst>
                                          <p:attrName>ppt_x</p:attrName>
                                          <p:attrName>ppt_y</p:attrName>
                                        </p:attrNameLst>
                                      </p:cBhvr>
                                      <p:rCtr x="7422" y="27130"/>
                                    </p:animMotion>
                                  </p:childTnLst>
                                </p:cTn>
                              </p:par>
                            </p:childTnLst>
                          </p:cTn>
                        </p:par>
                      </p:childTnLst>
                    </p:cTn>
                  </p:par>
                </p:childTnLst>
              </p:cTn>
              <p:nextCondLst>
                <p:cond evt="onClick" delay="0">
                  <p:tgtEl>
                    <p:spTgt spid="34"/>
                  </p:tgtEl>
                </p:cond>
              </p:nextCondLst>
            </p:seq>
            <p:seq concurrent="1" nextAc="seek">
              <p:cTn id="32" restart="whenNotActive" fill="hold" evtFilter="cancelBubble" nodeType="interactiveSeq">
                <p:stCondLst>
                  <p:cond evt="onClick" delay="0">
                    <p:tgtEl>
                      <p:spTgt spid="36"/>
                    </p:tgtEl>
                  </p:cond>
                </p:stCondLst>
                <p:endSync evt="end" delay="0">
                  <p:rtn val="all"/>
                </p:endSync>
                <p:childTnLst>
                  <p:par>
                    <p:cTn id="33" fill="hold">
                      <p:stCondLst>
                        <p:cond delay="0"/>
                      </p:stCondLst>
                      <p:childTnLst>
                        <p:par>
                          <p:cTn id="34" fill="hold">
                            <p:stCondLst>
                              <p:cond delay="0"/>
                            </p:stCondLst>
                            <p:childTnLst>
                              <p:par>
                                <p:cTn id="35" presetID="42" presetClass="path" presetSubtype="0" accel="50000" decel="50000" fill="hold" nodeType="clickEffect">
                                  <p:stCondLst>
                                    <p:cond delay="0"/>
                                  </p:stCondLst>
                                  <p:childTnLst>
                                    <p:animMotion origin="layout" path="M 3.33333E-6 3.7037E-7 L -0.05078 0.4206 " pathEditMode="relative" rAng="0" ptsTypes="AA">
                                      <p:cBhvr>
                                        <p:cTn id="36" dur="2000" fill="hold"/>
                                        <p:tgtEl>
                                          <p:spTgt spid="36"/>
                                        </p:tgtEl>
                                        <p:attrNameLst>
                                          <p:attrName>ppt_x</p:attrName>
                                          <p:attrName>ppt_y</p:attrName>
                                        </p:attrNameLst>
                                      </p:cBhvr>
                                      <p:rCtr x="-2539" y="21019"/>
                                    </p:animMotion>
                                  </p:childTnLst>
                                </p:cTn>
                              </p:par>
                            </p:childTnLst>
                          </p:cTn>
                        </p:par>
                      </p:childTnLst>
                    </p:cTn>
                  </p:par>
                </p:childTnLst>
              </p:cTn>
              <p:nextCondLst>
                <p:cond evt="onClick" delay="0">
                  <p:tgtEl>
                    <p:spTgt spid="36"/>
                  </p:tgtEl>
                </p:cond>
              </p:nextCondLst>
            </p:seq>
            <p:seq concurrent="1" nextAc="seek">
              <p:cTn id="37" restart="whenNotActive" fill="hold" evtFilter="cancelBubble" nodeType="interactiveSeq">
                <p:stCondLst>
                  <p:cond evt="onClick" delay="0">
                    <p:tgtEl>
                      <p:spTgt spid="40"/>
                    </p:tgtEl>
                  </p:cond>
                </p:stCondLst>
                <p:endSync evt="end" delay="0">
                  <p:rtn val="all"/>
                </p:endSync>
                <p:childTnLst>
                  <p:par>
                    <p:cTn id="38" fill="hold">
                      <p:stCondLst>
                        <p:cond delay="0"/>
                      </p:stCondLst>
                      <p:childTnLst>
                        <p:par>
                          <p:cTn id="39" fill="hold">
                            <p:stCondLst>
                              <p:cond delay="0"/>
                            </p:stCondLst>
                            <p:childTnLst>
                              <p:par>
                                <p:cTn id="40" presetID="42" presetClass="path" presetSubtype="0" accel="50000" decel="50000" fill="hold" nodeType="clickEffect">
                                  <p:stCondLst>
                                    <p:cond delay="0"/>
                                  </p:stCondLst>
                                  <p:childTnLst>
                                    <p:animMotion origin="layout" path="M -2.5E-6 -1.85185E-6 L 0.15026 0.47408 " pathEditMode="relative" rAng="0" ptsTypes="AA">
                                      <p:cBhvr>
                                        <p:cTn id="41" dur="2000" fill="hold"/>
                                        <p:tgtEl>
                                          <p:spTgt spid="40"/>
                                        </p:tgtEl>
                                        <p:attrNameLst>
                                          <p:attrName>ppt_x</p:attrName>
                                          <p:attrName>ppt_y</p:attrName>
                                        </p:attrNameLst>
                                      </p:cBhvr>
                                      <p:rCtr x="7513" y="23704"/>
                                    </p:animMotion>
                                  </p:childTnLst>
                                </p:cTn>
                              </p:par>
                            </p:childTnLst>
                          </p:cTn>
                        </p:par>
                      </p:childTnLst>
                    </p:cTn>
                  </p:par>
                </p:childTnLst>
              </p:cTn>
              <p:nextCondLst>
                <p:cond evt="onClick" delay="0">
                  <p:tgtEl>
                    <p:spTgt spid="40"/>
                  </p:tgtEl>
                </p:cond>
              </p:nextCondLst>
            </p:seq>
            <p:seq concurrent="1" nextAc="seek">
              <p:cTn id="42" restart="whenNotActive" fill="hold" evtFilter="cancelBubble" nodeType="interactiveSeq">
                <p:stCondLst>
                  <p:cond evt="onClick" delay="0">
                    <p:tgtEl>
                      <p:spTgt spid="42"/>
                    </p:tgtEl>
                  </p:cond>
                </p:stCondLst>
                <p:endSync evt="end" delay="0">
                  <p:rtn val="all"/>
                </p:endSync>
                <p:childTnLst>
                  <p:par>
                    <p:cTn id="43" fill="hold">
                      <p:stCondLst>
                        <p:cond delay="0"/>
                      </p:stCondLst>
                      <p:childTnLst>
                        <p:par>
                          <p:cTn id="44" fill="hold">
                            <p:stCondLst>
                              <p:cond delay="0"/>
                            </p:stCondLst>
                            <p:childTnLst>
                              <p:par>
                                <p:cTn id="45" presetID="42" presetClass="path" presetSubtype="0" accel="50000" decel="50000" fill="hold" nodeType="clickEffect">
                                  <p:stCondLst>
                                    <p:cond delay="0"/>
                                  </p:stCondLst>
                                  <p:childTnLst>
                                    <p:animMotion origin="layout" path="M -2.5E-6 2.59259E-6 L -0.75807 0.52037 " pathEditMode="relative" rAng="0" ptsTypes="AA">
                                      <p:cBhvr>
                                        <p:cTn id="46" dur="2000" fill="hold"/>
                                        <p:tgtEl>
                                          <p:spTgt spid="42"/>
                                        </p:tgtEl>
                                        <p:attrNameLst>
                                          <p:attrName>ppt_x</p:attrName>
                                          <p:attrName>ppt_y</p:attrName>
                                        </p:attrNameLst>
                                      </p:cBhvr>
                                      <p:rCtr x="-37904" y="26019"/>
                                    </p:animMotion>
                                  </p:childTnLst>
                                </p:cTn>
                              </p:par>
                            </p:childTnLst>
                          </p:cTn>
                        </p:par>
                      </p:childTnLst>
                    </p:cTn>
                  </p:par>
                </p:childTnLst>
              </p:cTn>
              <p:nextCondLst>
                <p:cond evt="onClick" delay="0">
                  <p:tgtEl>
                    <p:spTgt spid="42"/>
                  </p:tgtEl>
                </p:cond>
              </p:nextCondLst>
            </p:seq>
            <p:seq concurrent="1" nextAc="seek">
              <p:cTn id="47" restart="whenNotActive" fill="hold" evtFilter="cancelBubble" nodeType="interactiveSeq">
                <p:stCondLst>
                  <p:cond evt="onClick" delay="0">
                    <p:tgtEl>
                      <p:spTgt spid="44"/>
                    </p:tgtEl>
                  </p:cond>
                </p:stCondLst>
                <p:endSync evt="end" delay="0">
                  <p:rtn val="all"/>
                </p:endSync>
                <p:childTnLst>
                  <p:par>
                    <p:cTn id="48" fill="hold">
                      <p:stCondLst>
                        <p:cond delay="0"/>
                      </p:stCondLst>
                      <p:childTnLst>
                        <p:par>
                          <p:cTn id="49" fill="hold">
                            <p:stCondLst>
                              <p:cond delay="0"/>
                            </p:stCondLst>
                            <p:childTnLst>
                              <p:par>
                                <p:cTn id="50" presetID="42" presetClass="path" presetSubtype="0" accel="50000" decel="50000" fill="hold" nodeType="clickEffect">
                                  <p:stCondLst>
                                    <p:cond delay="0"/>
                                  </p:stCondLst>
                                  <p:childTnLst>
                                    <p:animMotion origin="layout" path="M -1.45833E-6 3.7037E-7 L -0.51992 0.50718 " pathEditMode="relative" rAng="0" ptsTypes="AA">
                                      <p:cBhvr>
                                        <p:cTn id="51" dur="2000" fill="hold"/>
                                        <p:tgtEl>
                                          <p:spTgt spid="44"/>
                                        </p:tgtEl>
                                        <p:attrNameLst>
                                          <p:attrName>ppt_x</p:attrName>
                                          <p:attrName>ppt_y</p:attrName>
                                        </p:attrNameLst>
                                      </p:cBhvr>
                                      <p:rCtr x="-25990" y="25347"/>
                                    </p:animMotion>
                                  </p:childTnLst>
                                </p:cTn>
                              </p:par>
                            </p:childTnLst>
                          </p:cTn>
                        </p:par>
                      </p:childTnLst>
                    </p:cTn>
                  </p:par>
                </p:childTnLst>
              </p:cTn>
              <p:nextCondLst>
                <p:cond evt="onClick" delay="0">
                  <p:tgtEl>
                    <p:spTgt spid="44"/>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38ED07D4E402447BDAED8E8B0F9766B" ma:contentTypeVersion="10" ma:contentTypeDescription="Create a new document." ma:contentTypeScope="" ma:versionID="96e051f929cc8f5d4f8be713c3995cc2">
  <xsd:schema xmlns:xsd="http://www.w3.org/2001/XMLSchema" xmlns:xs="http://www.w3.org/2001/XMLSchema" xmlns:p="http://schemas.microsoft.com/office/2006/metadata/properties" xmlns:ns2="648970e6-7833-45a3-9c7a-7ba72a6a9008" targetNamespace="http://schemas.microsoft.com/office/2006/metadata/properties" ma:root="true" ma:fieldsID="5c5d9f0306bc5ce9cb99027dd5cf0383" ns2:_="">
    <xsd:import namespace="648970e6-7833-45a3-9c7a-7ba72a6a900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8970e6-7833-45a3-9c7a-7ba72a6a900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B6AC4CC-7C10-49FA-B429-1D853223B51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48970e6-7833-45a3-9c7a-7ba72a6a900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7CBA9D3-C913-484A-B3D3-91585B4B5954}">
  <ds:schemaRefs>
    <ds:schemaRef ds:uri="http://schemas.microsoft.com/sharepoint/v3/contenttype/forms"/>
  </ds:schemaRefs>
</ds:datastoreItem>
</file>

<file path=customXml/itemProps3.xml><?xml version="1.0" encoding="utf-8"?>
<ds:datastoreItem xmlns:ds="http://schemas.openxmlformats.org/officeDocument/2006/customXml" ds:itemID="{C72C1741-816E-4D61-B74D-0411B694FA16}">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206</TotalTime>
  <Words>386</Words>
  <Application>Microsoft Office PowerPoint</Application>
  <PresentationFormat>Widescreen</PresentationFormat>
  <Paragraphs>22</Paragraphs>
  <Slides>5</Slides>
  <Notes>0</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Curriculum Links Geography - Strand: Natural Environments Strand Unit: Weather Mathematics - Strand: Early Mathematical Activities Strand Unit: Classifying   Learning Outcome: Pupils will identify what clothes are required for different weather and classify them into clothes for rain, snow and sun.   How to use this slide show   1. Select ‘Start slideshow from beginning’ (or press F5 key). The slide show begins on the next slide. The first slide will show what the weather symbols mean. Ask pupils what weather the symbols are associated with. Click to see if they are right. On the second slide you will see a selection of clothes for different weather and three boxes, one for rainy weather, one for sunny weather and one for snowy weather.   2. Ask the pupils to select which category the clothes go into. When you click on an item of clothing it will sort itself into the correct category. It doesn’t matter which picture you click on first. You can go in order of the line or you can go by category. On the final page we have labelled all the items of clothing for review.   *Please note if you click anywhere else on the page it will skip forward to the next slide. If this happens just press back to the slide you missed. You can do this by pressing the up arrow on your keyboard.   3. Test it out before you try it with the class.   </vt:lpstr>
      <vt:lpstr>Each of these symbols represent a type of weather. </vt:lpstr>
      <vt:lpstr>There are lots of different types of clothes for different weather. Can you sort them into the correct box? Click on an item of clothing and see if you are right. </vt:lpstr>
      <vt:lpstr>You are dressed for all seasons.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Curriculum Links Geography/Natural Environments/Weather  Concept  In this activity pupils will be asked to identify what clothes are needed for different weather.    Teaching Notes  The difficulty will advance throughout the slide show.   Slides 1-6  – These slides have a mix of fruit and vegetable. Pupils will be familiar with these from the flashcards. Ask pupils to classify if the flashcard is a fruit or vegetable.   Slides 7-10  – These slides have a mix of fruit and vegetables of the same colour. Pupils will be asked to pick out either all fruit or all vegetable of that colour.   Slides 11-14  – These slides have a mix of fruit and vegetables of different colours. Pupils will be asked to pick out a certain colour of fruit or vegetable. For example green vegetables or red fruit.   </dc:title>
  <dc:creator>Katherine Scott</dc:creator>
  <cp:lastModifiedBy>Katherine Scott</cp:lastModifiedBy>
  <cp:revision>48</cp:revision>
  <dcterms:created xsi:type="dcterms:W3CDTF">2020-09-10T07:48:14Z</dcterms:created>
  <dcterms:modified xsi:type="dcterms:W3CDTF">2020-09-25T11:41:53Z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0x010100B38ED07D4E402447BDAED8E8B0F9766B</vt:lpwstr>
  </property>
</Properties>
</file>