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8D43-2D0B-46CB-B84C-BD331A4E0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4B60E-02F5-40FA-9C69-AA96B3E28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2CF6F-16DB-4E01-B329-5DC04BCD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424BE-B275-4D12-85AC-E023F359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DCD1E-8D02-4AD0-866D-951B16D0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AA0D-0512-4F55-96F4-D833F14C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04B5C-E765-420E-A229-457D146AE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7743-469F-44D6-9E99-3C515160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391F-786F-4DAC-BCC0-2031E65B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8E930-CB73-443F-9655-73B220BE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7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EAA26-1DF7-49AB-BAF9-1001367D2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B443A-987F-431B-929B-0AABF3BC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5B8C-286F-415F-BCC2-4A9393F8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ABC5-8FE6-4301-AEB5-560FDBD6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EADF-A693-43DA-A953-CB0962A6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75F0-4EF4-4D1C-9BE3-393FD892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FEA2-7313-4165-B3B6-81C1A17E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6FF7-A0CD-41CE-9665-9AFF6EF5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9B5C-D190-4FA9-AF9B-FEC49DB8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5549-4F59-4C0B-98D7-1A367B21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29D9-572B-4D43-97F5-1608005E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6617C-3690-4BFA-A1F3-A2233CCE7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17EEC-4461-454E-8A3F-209A3909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FD47-6046-4B59-9D6F-742210FC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AD13-F081-4B3F-95CC-489A5BEB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87E8-ADAC-47DC-B927-EDABAB49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BD35-ACEB-4B98-89E4-406A03E01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F8FC6-401A-478D-AAF8-EE3C32EB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D8F8-645E-4E1E-9A8E-76C824BA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E2D7E-13DC-455C-BE22-0CF959D9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235D6-0152-4DCD-A7B7-F25E0E88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96F8-9B6D-4D31-B7B9-3B8124E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E901D-00FA-460A-9AE2-488AA343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5ADD9-1426-460E-90C8-E94B1FF3B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A24A3-E7F8-407A-9130-E0C379700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FE16C-64C0-40A9-A45F-8DF875D27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07AC0-264B-42C1-B5B2-0F0E648C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CC363-D02C-44DB-84C5-E074CA6D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23843-751B-4B0A-B862-D0B7F4DE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2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9DD5-FED9-429E-AA72-CB7B62AA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4F480-10B0-451A-B3A0-C6F5DF56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ECBD9-E8C8-4519-89BF-61D38E4B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463EC-3278-40AE-A161-1BA379E7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06502-B4FA-41E3-8D08-C8EC5206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E7A9B-C665-4994-9951-F4DBA921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B882-E9B3-494F-B486-CCA638B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C28-7CDF-4CDB-A1DE-9B3E41F9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7DBB-5E95-4B57-8EC2-FC082D83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5F2F4-D396-4A3F-9F19-C59393B6D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DF07F-83EC-4478-A348-0AAE2DF8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6EAF-5EDE-45DD-841B-35F70D59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4BEC1-8CB2-47E8-88C7-5CF2295D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8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D64D-1159-4EA5-8A75-5E420DAF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0B9FF-1B0B-4876-B5A2-AEC338857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6EAB4-49FB-4C5A-AA81-AD47F72B7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1211-6CC6-40AA-9956-03907538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A2ADF-5707-4015-95AF-1C0B1980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A6A2D-D568-4FFC-96AE-4BB6C58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4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2566A-45B9-4D8D-9304-774790D2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BB62D-A12B-4F09-BEE0-26D1F774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6366B-DC06-49D2-BBE5-16489A206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77A72-52E8-4E28-804D-33C5D6328BFE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DB52-0871-4828-9598-58006C3B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FB05E-3D83-4B17-9354-4FA6437B7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62AE-8495-4A11-945A-3693B0B2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3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5512403-7425-4C20-9D12-DD38970A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D9778E2-DD81-4707-A13B-541BFA768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22D0C90-5609-4F1B-AC57-34F751216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4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BA9467-9C33-4A38-8ACA-3FEEB10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DBFCB70-E98B-4B41-9A3D-D59D1DD4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9C18EF4-49E7-4D26-AE38-48F9C504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1AB879-0FA1-4B9D-B553-064C9E91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7B2F657-2DDC-4A9D-8F3F-7E90D34E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16D6160-DC82-4BF3-BB05-8523193A6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88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Katherine Scott</cp:lastModifiedBy>
  <cp:revision>2</cp:revision>
  <dcterms:created xsi:type="dcterms:W3CDTF">2020-12-14T20:44:21Z</dcterms:created>
  <dcterms:modified xsi:type="dcterms:W3CDTF">2020-12-17T13:57:21Z</dcterms:modified>
</cp:coreProperties>
</file>