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98" r:id="rId5"/>
    <p:sldId id="300" r:id="rId6"/>
    <p:sldId id="301" r:id="rId7"/>
    <p:sldId id="296" r:id="rId8"/>
    <p:sldId id="30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aching Notes (Read first)" id="{A12B6E13-CACB-434B-90A3-CD5489265356}">
          <p14:sldIdLst>
            <p14:sldId id="298"/>
          </p14:sldIdLst>
        </p14:section>
        <p14:section name="Activity (Slide show begins)" id="{489D279C-719F-451A-9A68-13192A09E1D7}">
          <p14:sldIdLst>
            <p14:sldId id="300"/>
            <p14:sldId id="301"/>
            <p14:sldId id="296"/>
            <p14:sldId id="30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E9B80F-6FE9-42E3-B37F-B8BD87209A76}" v="222" dt="2020-09-24T15:06:00.159"/>
    <p1510:client id="{4159DE00-8E59-483F-B5EC-5F447CE5110B}" v="2" dt="2020-09-24T14:28:49.478"/>
    <p1510:client id="{C42A33DB-7E55-4681-852E-3C51E06ED9A4}" v="10" dt="2020-09-24T15:10:31.9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Hickey" userId="S::lhickey@irishheart.ie::38ce3479-65ca-4aa2-8368-bcf5644d9bba" providerId="AD" clId="Web-{4159DE00-8E59-483F-B5EC-5F447CE5110B}"/>
    <pc:docChg chg="modSld">
      <pc:chgData name="Laura Hickey" userId="S::lhickey@irishheart.ie::38ce3479-65ca-4aa2-8368-bcf5644d9bba" providerId="AD" clId="Web-{4159DE00-8E59-483F-B5EC-5F447CE5110B}" dt="2020-09-24T14:28:49.478" v="1" actId="20577"/>
      <pc:docMkLst>
        <pc:docMk/>
      </pc:docMkLst>
      <pc:sldChg chg="modSp">
        <pc:chgData name="Laura Hickey" userId="S::lhickey@irishheart.ie::38ce3479-65ca-4aa2-8368-bcf5644d9bba" providerId="AD" clId="Web-{4159DE00-8E59-483F-B5EC-5F447CE5110B}" dt="2020-09-24T14:28:49.463" v="0" actId="20577"/>
        <pc:sldMkLst>
          <pc:docMk/>
          <pc:sldMk cId="779721378" sldId="298"/>
        </pc:sldMkLst>
        <pc:spChg chg="mod">
          <ac:chgData name="Laura Hickey" userId="S::lhickey@irishheart.ie::38ce3479-65ca-4aa2-8368-bcf5644d9bba" providerId="AD" clId="Web-{4159DE00-8E59-483F-B5EC-5F447CE5110B}" dt="2020-09-24T14:28:49.463" v="0" actId="20577"/>
          <ac:spMkLst>
            <pc:docMk/>
            <pc:sldMk cId="779721378" sldId="298"/>
            <ac:spMk id="20" creationId="{DDB1FE44-B231-429D-945C-FA03675EE2E7}"/>
          </ac:spMkLst>
        </pc:spChg>
      </pc:sldChg>
    </pc:docChg>
  </pc:docChgLst>
  <pc:docChgLst>
    <pc:chgData name="Laura Hickey" userId="S::lhickey@irishheart.ie::38ce3479-65ca-4aa2-8368-bcf5644d9bba" providerId="AD" clId="Web-{3EE9B80F-6FE9-42E3-B37F-B8BD87209A76}"/>
    <pc:docChg chg="modSld">
      <pc:chgData name="Laura Hickey" userId="S::lhickey@irishheart.ie::38ce3479-65ca-4aa2-8368-bcf5644d9bba" providerId="AD" clId="Web-{3EE9B80F-6FE9-42E3-B37F-B8BD87209A76}" dt="2020-09-24T15:05:59.456" v="220" actId="20577"/>
      <pc:docMkLst>
        <pc:docMk/>
      </pc:docMkLst>
      <pc:sldChg chg="modSp">
        <pc:chgData name="Laura Hickey" userId="S::lhickey@irishheart.ie::38ce3479-65ca-4aa2-8368-bcf5644d9bba" providerId="AD" clId="Web-{3EE9B80F-6FE9-42E3-B37F-B8BD87209A76}" dt="2020-09-24T15:05:57.597" v="218" actId="20577"/>
        <pc:sldMkLst>
          <pc:docMk/>
          <pc:sldMk cId="779721378" sldId="298"/>
        </pc:sldMkLst>
        <pc:spChg chg="mod">
          <ac:chgData name="Laura Hickey" userId="S::lhickey@irishheart.ie::38ce3479-65ca-4aa2-8368-bcf5644d9bba" providerId="AD" clId="Web-{3EE9B80F-6FE9-42E3-B37F-B8BD87209A76}" dt="2020-09-24T15:05:57.597" v="218" actId="20577"/>
          <ac:spMkLst>
            <pc:docMk/>
            <pc:sldMk cId="779721378" sldId="298"/>
            <ac:spMk id="20" creationId="{DDB1FE44-B231-429D-945C-FA03675EE2E7}"/>
          </ac:spMkLst>
        </pc:spChg>
      </pc:sldChg>
    </pc:docChg>
  </pc:docChgLst>
  <pc:docChgLst>
    <pc:chgData name="Christina Duff" userId="S::cduff@irishheart.ie::6d2268f0-5948-44f0-9196-357b397b1012" providerId="AD" clId="Web-{C42A33DB-7E55-4681-852E-3C51E06ED9A4}"/>
    <pc:docChg chg="modSld">
      <pc:chgData name="Christina Duff" userId="S::cduff@irishheart.ie::6d2268f0-5948-44f0-9196-357b397b1012" providerId="AD" clId="Web-{C42A33DB-7E55-4681-852E-3C51E06ED9A4}" dt="2020-09-24T15:10:31.909" v="9" actId="20577"/>
      <pc:docMkLst>
        <pc:docMk/>
      </pc:docMkLst>
      <pc:sldChg chg="modSp">
        <pc:chgData name="Christina Duff" userId="S::cduff@irishheart.ie::6d2268f0-5948-44f0-9196-357b397b1012" providerId="AD" clId="Web-{C42A33DB-7E55-4681-852E-3C51E06ED9A4}" dt="2020-09-24T15:10:31.909" v="8" actId="20577"/>
        <pc:sldMkLst>
          <pc:docMk/>
          <pc:sldMk cId="779721378" sldId="298"/>
        </pc:sldMkLst>
        <pc:spChg chg="mod">
          <ac:chgData name="Christina Duff" userId="S::cduff@irishheart.ie::6d2268f0-5948-44f0-9196-357b397b1012" providerId="AD" clId="Web-{C42A33DB-7E55-4681-852E-3C51E06ED9A4}" dt="2020-09-24T15:10:31.909" v="8" actId="20577"/>
          <ac:spMkLst>
            <pc:docMk/>
            <pc:sldMk cId="779721378" sldId="298"/>
            <ac:spMk id="20" creationId="{DDB1FE44-B231-429D-945C-FA03675EE2E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7A8FA-6952-4828-B951-1FFD966E69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58142031-7531-466C-A60A-455021AE8D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012A416D-C94E-4A6F-8CBD-17E0CEB18C37}"/>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5" name="Footer Placeholder 4">
            <a:extLst>
              <a:ext uri="{FF2B5EF4-FFF2-40B4-BE49-F238E27FC236}">
                <a16:creationId xmlns:a16="http://schemas.microsoft.com/office/drawing/2014/main" id="{AF8C49D4-806D-4A1B-A7E8-FBC37A0ABDA1}"/>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24D1D60-2DD3-4F03-961D-EADDD3EA3BE0}"/>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1443367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0A64E-CFFF-4DDF-9BEE-D6D9565DEDCA}"/>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A44B7389-C6B0-43C9-951C-02AECE0E5B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E0C736E-6737-45EC-A4F2-50ADAE7D96B7}"/>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5" name="Footer Placeholder 4">
            <a:extLst>
              <a:ext uri="{FF2B5EF4-FFF2-40B4-BE49-F238E27FC236}">
                <a16:creationId xmlns:a16="http://schemas.microsoft.com/office/drawing/2014/main" id="{677C3E6C-C5AC-47F6-85D8-F7012EE5974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8667BB9-D672-4EE0-81EB-593278443E0B}"/>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3971169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ABC6F5-BBE5-4172-A30B-669433B7778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9E89DA3B-C5FA-49E7-8CC3-D4C7CB912B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8A1B25D-9BDA-466C-8FCF-58A0A8ACF434}"/>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5" name="Footer Placeholder 4">
            <a:extLst>
              <a:ext uri="{FF2B5EF4-FFF2-40B4-BE49-F238E27FC236}">
                <a16:creationId xmlns:a16="http://schemas.microsoft.com/office/drawing/2014/main" id="{227FC324-444E-4806-B4BB-2A0C2874E7C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052F450-2662-44B4-B719-6B92B8A0FA6F}"/>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2513672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926B2-9BCD-47AC-8243-33B0098C3CA9}"/>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F3038DDD-A225-43FA-8071-CEB18D6A8C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FE6DC77-B5C8-4EB3-8E6A-B95D01768A2C}"/>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5" name="Footer Placeholder 4">
            <a:extLst>
              <a:ext uri="{FF2B5EF4-FFF2-40B4-BE49-F238E27FC236}">
                <a16:creationId xmlns:a16="http://schemas.microsoft.com/office/drawing/2014/main" id="{0F4B5B13-F9F3-4E4B-BE69-A739A6188DA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1207D34-2260-4091-9672-A358DAFD4A4B}"/>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2350150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29276-4860-45E5-AD74-E728306C66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D1D58BDF-6C98-44B5-B4A2-47CCBD4B40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C97AB6-D34C-416C-8A65-A772C7DC715F}"/>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5" name="Footer Placeholder 4">
            <a:extLst>
              <a:ext uri="{FF2B5EF4-FFF2-40B4-BE49-F238E27FC236}">
                <a16:creationId xmlns:a16="http://schemas.microsoft.com/office/drawing/2014/main" id="{E322CCAF-5349-4CD5-8114-88ACCECD716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CE8A66A-80E0-44F7-91DB-80B77E4104A9}"/>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3244268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7FFB9-8168-49F4-AA75-0FADCEEE1CCA}"/>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E954AA9E-0FF9-46F7-8B03-84CF29F445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B7A58146-969A-40DE-BAB0-4DAEA88A45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B02183B3-1599-4A66-A805-055079087EEB}"/>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6" name="Footer Placeholder 5">
            <a:extLst>
              <a:ext uri="{FF2B5EF4-FFF2-40B4-BE49-F238E27FC236}">
                <a16:creationId xmlns:a16="http://schemas.microsoft.com/office/drawing/2014/main" id="{C1E2D464-695A-4C02-8D79-F24D503E832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F0ECC742-9085-42ED-8417-C17E8FF1B844}"/>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2732947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FBA5A-74FC-4AA0-83F8-D577045228C6}"/>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B2A7FCEF-8689-4E9E-8873-A21DE1A889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5CB83A-1A65-4A3C-B2ED-9DEACE5A63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3D52302C-8554-48AD-948A-85AD3AFDF7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B70A69-3ADE-48A6-9E02-204015C837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823063A9-89F3-42E3-94AB-32FD5C0572FB}"/>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8" name="Footer Placeholder 7">
            <a:extLst>
              <a:ext uri="{FF2B5EF4-FFF2-40B4-BE49-F238E27FC236}">
                <a16:creationId xmlns:a16="http://schemas.microsoft.com/office/drawing/2014/main" id="{22127903-B335-45A0-8FC1-9C6E201BBBD8}"/>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926A96DA-6C77-4AF9-BC04-FF2135F6B38F}"/>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152945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55865-4114-401F-8F6C-596313CC3FB5}"/>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E2899D2F-123F-488C-A9A4-CAA539BD06E9}"/>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4" name="Footer Placeholder 3">
            <a:extLst>
              <a:ext uri="{FF2B5EF4-FFF2-40B4-BE49-F238E27FC236}">
                <a16:creationId xmlns:a16="http://schemas.microsoft.com/office/drawing/2014/main" id="{9EBB3E94-524C-4D4D-B659-E3B5530255FB}"/>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BD6E583E-5BAD-4BE6-A3C4-97AFD170FE53}"/>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526955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446839-E2D3-4B10-88DE-3D6EBB30724F}"/>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3" name="Footer Placeholder 2">
            <a:extLst>
              <a:ext uri="{FF2B5EF4-FFF2-40B4-BE49-F238E27FC236}">
                <a16:creationId xmlns:a16="http://schemas.microsoft.com/office/drawing/2014/main" id="{4FAAD13C-205A-4CD2-A67E-E23F3065DBDD}"/>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15CE724B-659B-466B-A41D-8A9814DCFC9B}"/>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4113283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92752-3539-4BCC-9EE6-2B440BA1B5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E21A15B5-4A54-41F8-AF01-6D0DA0B003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0FA05088-1E81-4D15-B443-146C30B0B9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9F7EEE-0133-47C8-B52C-75DD2F00FB4B}"/>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6" name="Footer Placeholder 5">
            <a:extLst>
              <a:ext uri="{FF2B5EF4-FFF2-40B4-BE49-F238E27FC236}">
                <a16:creationId xmlns:a16="http://schemas.microsoft.com/office/drawing/2014/main" id="{66664CE0-E50E-4E5D-B1EF-E40FCB42B6E5}"/>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5C67B7D-84E5-480F-A733-0D15C61D4F1C}"/>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428470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5B20B-D345-4AC2-BE1B-8166753162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8F014560-84C9-4AC7-84B2-8055F533BE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D7FD0EF3-FFBF-48DE-A5EC-A056970E81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EE8D31-DF87-4BBA-A2AD-9B67CB105206}"/>
              </a:ext>
            </a:extLst>
          </p:cNvPr>
          <p:cNvSpPr>
            <a:spLocks noGrp="1"/>
          </p:cNvSpPr>
          <p:nvPr>
            <p:ph type="dt" sz="half" idx="10"/>
          </p:nvPr>
        </p:nvSpPr>
        <p:spPr/>
        <p:txBody>
          <a:bodyPr/>
          <a:lstStyle/>
          <a:p>
            <a:fld id="{8A6A3B80-DC2A-4098-9395-52A88DE20743}" type="datetimeFigureOut">
              <a:rPr lang="en-IE" smtClean="0"/>
              <a:t>25/09/2020</a:t>
            </a:fld>
            <a:endParaRPr lang="en-IE"/>
          </a:p>
        </p:txBody>
      </p:sp>
      <p:sp>
        <p:nvSpPr>
          <p:cNvPr id="6" name="Footer Placeholder 5">
            <a:extLst>
              <a:ext uri="{FF2B5EF4-FFF2-40B4-BE49-F238E27FC236}">
                <a16:creationId xmlns:a16="http://schemas.microsoft.com/office/drawing/2014/main" id="{EA4051E2-B689-4478-BBE4-3E95B36F834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C0B362A0-C812-4B22-B6A0-D3148047B537}"/>
              </a:ext>
            </a:extLst>
          </p:cNvPr>
          <p:cNvSpPr>
            <a:spLocks noGrp="1"/>
          </p:cNvSpPr>
          <p:nvPr>
            <p:ph type="sldNum" sz="quarter" idx="12"/>
          </p:nvPr>
        </p:nvSpPr>
        <p:spPr/>
        <p:txBody>
          <a:bodyPr/>
          <a:lstStyle/>
          <a:p>
            <a:fld id="{8AAC3FFC-ACB9-41A4-B1E9-E5EE0D9F2F4C}" type="slidenum">
              <a:rPr lang="en-IE" smtClean="0"/>
              <a:t>‹#›</a:t>
            </a:fld>
            <a:endParaRPr lang="en-IE"/>
          </a:p>
        </p:txBody>
      </p:sp>
    </p:spTree>
    <p:extLst>
      <p:ext uri="{BB962C8B-B14F-4D97-AF65-F5344CB8AC3E}">
        <p14:creationId xmlns:p14="http://schemas.microsoft.com/office/powerpoint/2010/main" val="2991599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0FF0E4-6F07-4D49-B5AD-F076141CAA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7ABE09BD-79FC-4C47-85C8-BA3362388C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09E53D2-1E0C-454B-95D3-8B4B9401F8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6A3B80-DC2A-4098-9395-52A88DE20743}" type="datetimeFigureOut">
              <a:rPr lang="en-IE" smtClean="0"/>
              <a:t>25/09/2020</a:t>
            </a:fld>
            <a:endParaRPr lang="en-IE"/>
          </a:p>
        </p:txBody>
      </p:sp>
      <p:sp>
        <p:nvSpPr>
          <p:cNvPr id="5" name="Footer Placeholder 4">
            <a:extLst>
              <a:ext uri="{FF2B5EF4-FFF2-40B4-BE49-F238E27FC236}">
                <a16:creationId xmlns:a16="http://schemas.microsoft.com/office/drawing/2014/main" id="{7BEFCFCA-173E-4548-96D6-FD1413A7D9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01B1F048-D2FD-4142-8E14-E0333EF1B5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C3FFC-ACB9-41A4-B1E9-E5EE0D9F2F4C}" type="slidenum">
              <a:rPr lang="en-IE" smtClean="0"/>
              <a:t>‹#›</a:t>
            </a:fld>
            <a:endParaRPr lang="en-IE"/>
          </a:p>
        </p:txBody>
      </p:sp>
    </p:spTree>
    <p:extLst>
      <p:ext uri="{BB962C8B-B14F-4D97-AF65-F5344CB8AC3E}">
        <p14:creationId xmlns:p14="http://schemas.microsoft.com/office/powerpoint/2010/main" val="2195951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3.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1.jpe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4.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3.PNG"/><Relationship Id="rId7" Type="http://schemas.openxmlformats.org/officeDocument/2006/relationships/image" Target="../media/image6.PNG"/><Relationship Id="rId12" Type="http://schemas.openxmlformats.org/officeDocument/2006/relationships/image" Target="../media/image15.PN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1.jpe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4.PNG"/><Relationship Id="rId9" Type="http://schemas.openxmlformats.org/officeDocument/2006/relationships/image" Target="../media/image8.PNG"/><Relationship Id="rId14"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jpe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655982" y="1852201"/>
            <a:ext cx="10880035" cy="4448779"/>
          </a:xfrm>
        </p:spPr>
        <p:txBody>
          <a:bodyPr>
            <a:normAutofit fontScale="90000"/>
          </a:bodyPr>
          <a:lstStyle/>
          <a:p>
            <a:r>
              <a:rPr lang="en-US" sz="1800" b="1" dirty="0"/>
              <a:t>Curriculum Links</a:t>
            </a:r>
            <a:br>
              <a:rPr lang="en-US" sz="1800" dirty="0"/>
            </a:br>
            <a:r>
              <a:rPr lang="en-US" sz="1800" b="1" dirty="0">
                <a:solidFill>
                  <a:srgbClr val="FF0000"/>
                </a:solidFill>
              </a:rPr>
              <a:t>Geography - </a:t>
            </a:r>
            <a:r>
              <a:rPr lang="en-US" sz="1800" b="1" dirty="0"/>
              <a:t>Strand</a:t>
            </a:r>
            <a:r>
              <a:rPr lang="en-US" sz="1800" dirty="0"/>
              <a:t>: Natural Environments </a:t>
            </a:r>
            <a:r>
              <a:rPr lang="en-US" sz="1800" b="1" dirty="0"/>
              <a:t>Strand</a:t>
            </a:r>
            <a:r>
              <a:rPr lang="en-US" sz="1800" dirty="0"/>
              <a:t> </a:t>
            </a:r>
            <a:r>
              <a:rPr lang="en-US" sz="1800" b="1" dirty="0"/>
              <a:t>Unit</a:t>
            </a:r>
            <a:r>
              <a:rPr lang="en-US" sz="1800" dirty="0"/>
              <a:t>: Weather</a:t>
            </a:r>
            <a:br>
              <a:rPr lang="en-US" sz="1800" dirty="0"/>
            </a:br>
            <a:r>
              <a:rPr lang="en-US" sz="1800" b="1" dirty="0">
                <a:solidFill>
                  <a:srgbClr val="FF0000"/>
                </a:solidFill>
              </a:rPr>
              <a:t>Mathematics - </a:t>
            </a:r>
            <a:r>
              <a:rPr lang="en-US" sz="1800" b="1" dirty="0"/>
              <a:t>Strand</a:t>
            </a:r>
            <a:r>
              <a:rPr lang="en-US" sz="1800" dirty="0"/>
              <a:t>: Early Mathematical Activities </a:t>
            </a:r>
            <a:r>
              <a:rPr lang="en-US" sz="1800" b="1" dirty="0"/>
              <a:t>Strand Unit</a:t>
            </a:r>
            <a:r>
              <a:rPr lang="en-US" sz="1800" dirty="0"/>
              <a:t>: Classifying </a:t>
            </a:r>
            <a:br>
              <a:rPr lang="en-US" sz="1800" dirty="0"/>
            </a:br>
            <a:br>
              <a:rPr lang="en-US" sz="1800" dirty="0"/>
            </a:br>
            <a:r>
              <a:rPr lang="en-US" sz="1800" b="1" dirty="0"/>
              <a:t>Learning Outcome:</a:t>
            </a:r>
            <a:br>
              <a:rPr lang="en-US" sz="1800" b="1" dirty="0"/>
            </a:br>
            <a:r>
              <a:rPr lang="en-US" sz="1800" dirty="0"/>
              <a:t>Pupils will identify what clothes are required for different weather and classify them into clothes for rain, snow and sun. </a:t>
            </a:r>
            <a:br>
              <a:rPr lang="en-US" sz="1800" b="1" dirty="0"/>
            </a:br>
            <a:br>
              <a:rPr lang="en-US" sz="1800" b="1" dirty="0"/>
            </a:br>
            <a:r>
              <a:rPr lang="en-US" sz="2000" b="1" dirty="0"/>
              <a:t>How to use this slide show </a:t>
            </a:r>
            <a:br>
              <a:rPr lang="en-US" sz="2000" b="1" dirty="0"/>
            </a:br>
            <a:br>
              <a:rPr lang="en-US" sz="1800" b="1" dirty="0"/>
            </a:br>
            <a:r>
              <a:rPr lang="en-US" sz="1800" b="1" dirty="0"/>
              <a:t>1. </a:t>
            </a:r>
            <a:r>
              <a:rPr lang="en-GB" sz="1800" dirty="0">
                <a:solidFill>
                  <a:srgbClr val="FF0000"/>
                </a:solidFill>
              </a:rPr>
              <a:t>Select ‘Start slideshow from beginning’ (or press F5 key).</a:t>
            </a:r>
            <a:br>
              <a:rPr lang="en-GB" sz="1800" dirty="0"/>
            </a:br>
            <a:r>
              <a:rPr lang="en-US" sz="1800" dirty="0"/>
              <a:t>The slide show begins on the next slide. The first slide will show what the weather symbols mean. Ask pupils what weather the symbols are associated with. Click to see if they are right. On the second slide you will see a selection of clothes for different weather and three boxes, one for rainy weather, one for sunny weather and one for snowy weather. </a:t>
            </a:r>
            <a:br>
              <a:rPr lang="en-US" sz="1800" dirty="0"/>
            </a:br>
            <a:br>
              <a:rPr lang="en-US" sz="1800" dirty="0"/>
            </a:br>
            <a:r>
              <a:rPr lang="en-US" sz="1800" b="1" dirty="0"/>
              <a:t>2. </a:t>
            </a:r>
            <a:r>
              <a:rPr lang="en-US" sz="1800" dirty="0"/>
              <a:t>Ask the pupils to select which category the clothes go into. When you click on an item of clothing it will sort itself into the correct category. It doesn’t matter which picture you click on first. You can go in order of the line or you can go by category. On the final page we have labelled all the items of clothing for review. </a:t>
            </a:r>
            <a:br>
              <a:rPr lang="en-US" sz="1800" dirty="0"/>
            </a:br>
            <a:br>
              <a:rPr lang="en-US" sz="1800" dirty="0"/>
            </a:br>
            <a:r>
              <a:rPr lang="en-US" sz="1800" dirty="0"/>
              <a:t>*</a:t>
            </a:r>
            <a:r>
              <a:rPr lang="en-US" sz="1800" b="1" dirty="0">
                <a:solidFill>
                  <a:srgbClr val="FF0000"/>
                </a:solidFill>
              </a:rPr>
              <a:t>Please note if you click anywhere else on the page it will skip forward to the next slide</a:t>
            </a:r>
            <a:r>
              <a:rPr lang="en-US" sz="1800" b="1" dirty="0"/>
              <a:t>. </a:t>
            </a:r>
            <a:r>
              <a:rPr lang="en-US" sz="1800" dirty="0"/>
              <a:t>If this happens just press back to the slide you missed. You can do this by pressing the up arrow on your keyboard. </a:t>
            </a:r>
            <a:br>
              <a:rPr lang="en-US" sz="1800" dirty="0"/>
            </a:br>
            <a:br>
              <a:rPr lang="en-US" sz="1800" dirty="0"/>
            </a:br>
            <a:r>
              <a:rPr lang="en-US" sz="1800" b="1" dirty="0"/>
              <a:t>3</a:t>
            </a:r>
            <a:r>
              <a:rPr lang="en-US" sz="1800" dirty="0"/>
              <a:t>. Test it out before you try it with the class. </a:t>
            </a:r>
            <a:br>
              <a:rPr lang="en-US" sz="1800" dirty="0"/>
            </a:br>
            <a:r>
              <a:rPr lang="en-US" sz="1800" dirty="0"/>
              <a:t> </a:t>
            </a:r>
            <a:endParaRPr lang="en-IE" sz="1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1" y="-55562"/>
            <a:ext cx="3352800" cy="1553749"/>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itle 19">
            <a:extLst>
              <a:ext uri="{FF2B5EF4-FFF2-40B4-BE49-F238E27FC236}">
                <a16:creationId xmlns:a16="http://schemas.microsoft.com/office/drawing/2014/main" id="{3D1A6434-F61C-4317-A14E-0633585A507B}"/>
              </a:ext>
            </a:extLst>
          </p:cNvPr>
          <p:cNvSpPr txBox="1">
            <a:spLocks/>
          </p:cNvSpPr>
          <p:nvPr/>
        </p:nvSpPr>
        <p:spPr>
          <a:xfrm>
            <a:off x="3070071" y="196377"/>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Weather Clothes Sorting Activity</a:t>
            </a:r>
            <a:endParaRPr lang="en-IE" sz="3600" b="1" dirty="0">
              <a:solidFill>
                <a:srgbClr val="FF0000"/>
              </a:solidFill>
            </a:endParaRPr>
          </a:p>
        </p:txBody>
      </p:sp>
    </p:spTree>
    <p:extLst>
      <p:ext uri="{BB962C8B-B14F-4D97-AF65-F5344CB8AC3E}">
        <p14:creationId xmlns:p14="http://schemas.microsoft.com/office/powerpoint/2010/main" val="779721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descr="A close up of a logo&#10;&#10;Description automatically generated">
            <a:extLst>
              <a:ext uri="{FF2B5EF4-FFF2-40B4-BE49-F238E27FC236}">
                <a16:creationId xmlns:a16="http://schemas.microsoft.com/office/drawing/2014/main" id="{BA39FA73-D43C-4B91-92E3-8884AE7CC3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776" y="5015841"/>
            <a:ext cx="1152686" cy="1381318"/>
          </a:xfrm>
          <a:prstGeom prst="rect">
            <a:avLst/>
          </a:prstGeom>
        </p:spPr>
      </p:pic>
      <p:pic>
        <p:nvPicPr>
          <p:cNvPr id="16" name="Picture 15" descr="A picture containing food&#10;&#10;Description automatically generated">
            <a:extLst>
              <a:ext uri="{FF2B5EF4-FFF2-40B4-BE49-F238E27FC236}">
                <a16:creationId xmlns:a16="http://schemas.microsoft.com/office/drawing/2014/main" id="{65FB0C3B-9BC3-43C6-BA8B-F24CC77DF5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776" y="3315870"/>
            <a:ext cx="1209844" cy="1371791"/>
          </a:xfrm>
          <a:prstGeom prst="rect">
            <a:avLst/>
          </a:prstGeom>
        </p:spPr>
      </p:pic>
      <p:pic>
        <p:nvPicPr>
          <p:cNvPr id="10" name="Picture 9" descr="A close up of a logo&#10;&#10;Description automatically generated">
            <a:extLst>
              <a:ext uri="{FF2B5EF4-FFF2-40B4-BE49-F238E27FC236}">
                <a16:creationId xmlns:a16="http://schemas.microsoft.com/office/drawing/2014/main" id="{B4BBA81C-8E3C-4800-ACCF-6EC34B73C9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118" y="1541602"/>
            <a:ext cx="1505160" cy="1314633"/>
          </a:xfrm>
          <a:prstGeom prst="rect">
            <a:avLst/>
          </a:prstGeom>
        </p:spPr>
      </p:pic>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434614" y="772319"/>
            <a:ext cx="7780866" cy="778178"/>
          </a:xfrm>
        </p:spPr>
        <p:txBody>
          <a:bodyPr>
            <a:noAutofit/>
          </a:bodyPr>
          <a:lstStyle/>
          <a:p>
            <a:pPr algn="ctr"/>
            <a:r>
              <a:rPr lang="en-US" sz="1800" dirty="0"/>
              <a:t>Each of these symbols represent a type of weather. </a:t>
            </a:r>
            <a:endParaRPr lang="en-IE" sz="1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itle 19">
            <a:extLst>
              <a:ext uri="{FF2B5EF4-FFF2-40B4-BE49-F238E27FC236}">
                <a16:creationId xmlns:a16="http://schemas.microsoft.com/office/drawing/2014/main" id="{3D1A6434-F61C-4317-A14E-0633585A507B}"/>
              </a:ext>
            </a:extLst>
          </p:cNvPr>
          <p:cNvSpPr txBox="1">
            <a:spLocks/>
          </p:cNvSpPr>
          <p:nvPr/>
        </p:nvSpPr>
        <p:spPr>
          <a:xfrm>
            <a:off x="3296294" y="131693"/>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Clothes For All Seasons</a:t>
            </a:r>
            <a:endParaRPr lang="en-IE" sz="3600" b="1" dirty="0">
              <a:solidFill>
                <a:srgbClr val="FF0000"/>
              </a:solidFill>
            </a:endParaRPr>
          </a:p>
        </p:txBody>
      </p:sp>
      <p:sp>
        <p:nvSpPr>
          <p:cNvPr id="3" name="Equals 2">
            <a:extLst>
              <a:ext uri="{FF2B5EF4-FFF2-40B4-BE49-F238E27FC236}">
                <a16:creationId xmlns:a16="http://schemas.microsoft.com/office/drawing/2014/main" id="{D4D20536-2F7C-44E7-B95A-8B7865371D15}"/>
              </a:ext>
            </a:extLst>
          </p:cNvPr>
          <p:cNvSpPr/>
          <p:nvPr/>
        </p:nvSpPr>
        <p:spPr>
          <a:xfrm>
            <a:off x="3180520" y="1890854"/>
            <a:ext cx="1298713" cy="616127"/>
          </a:xfrm>
          <a:prstGeom prst="mathEqual">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tx1"/>
              </a:solidFill>
            </a:endParaRPr>
          </a:p>
        </p:txBody>
      </p:sp>
      <p:sp>
        <p:nvSpPr>
          <p:cNvPr id="8" name="Equals 7">
            <a:extLst>
              <a:ext uri="{FF2B5EF4-FFF2-40B4-BE49-F238E27FC236}">
                <a16:creationId xmlns:a16="http://schemas.microsoft.com/office/drawing/2014/main" id="{03C38A35-01F4-4A8B-AF51-8A6505AE4418}"/>
              </a:ext>
            </a:extLst>
          </p:cNvPr>
          <p:cNvSpPr/>
          <p:nvPr/>
        </p:nvSpPr>
        <p:spPr>
          <a:xfrm>
            <a:off x="3180520" y="3693701"/>
            <a:ext cx="1298713" cy="616127"/>
          </a:xfrm>
          <a:prstGeom prst="mathEqual">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tx1"/>
              </a:solidFill>
            </a:endParaRPr>
          </a:p>
        </p:txBody>
      </p:sp>
      <p:sp>
        <p:nvSpPr>
          <p:cNvPr id="9" name="Equals 8">
            <a:extLst>
              <a:ext uri="{FF2B5EF4-FFF2-40B4-BE49-F238E27FC236}">
                <a16:creationId xmlns:a16="http://schemas.microsoft.com/office/drawing/2014/main" id="{8779B852-3120-4D12-BF80-344B093CB70B}"/>
              </a:ext>
            </a:extLst>
          </p:cNvPr>
          <p:cNvSpPr/>
          <p:nvPr/>
        </p:nvSpPr>
        <p:spPr>
          <a:xfrm>
            <a:off x="3180520" y="5398436"/>
            <a:ext cx="1298713" cy="616127"/>
          </a:xfrm>
          <a:prstGeom prst="mathEqual">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tx1"/>
              </a:solidFill>
            </a:endParaRPr>
          </a:p>
        </p:txBody>
      </p:sp>
      <p:sp>
        <p:nvSpPr>
          <p:cNvPr id="11" name="TextBox 10">
            <a:extLst>
              <a:ext uri="{FF2B5EF4-FFF2-40B4-BE49-F238E27FC236}">
                <a16:creationId xmlns:a16="http://schemas.microsoft.com/office/drawing/2014/main" id="{E281771B-585A-4642-ACE3-BE3A4830FD4A}"/>
              </a:ext>
            </a:extLst>
          </p:cNvPr>
          <p:cNvSpPr txBox="1"/>
          <p:nvPr/>
        </p:nvSpPr>
        <p:spPr>
          <a:xfrm>
            <a:off x="6095999" y="1826490"/>
            <a:ext cx="3578087" cy="584775"/>
          </a:xfrm>
          <a:prstGeom prst="rect">
            <a:avLst/>
          </a:prstGeom>
          <a:noFill/>
        </p:spPr>
        <p:txBody>
          <a:bodyPr wrap="square" rtlCol="0">
            <a:spAutoFit/>
          </a:bodyPr>
          <a:lstStyle/>
          <a:p>
            <a:r>
              <a:rPr lang="en-US" sz="3200" dirty="0"/>
              <a:t>Rainy Weather </a:t>
            </a:r>
            <a:endParaRPr lang="en-IE" sz="3200" dirty="0"/>
          </a:p>
        </p:txBody>
      </p:sp>
      <p:sp>
        <p:nvSpPr>
          <p:cNvPr id="12" name="TextBox 11">
            <a:extLst>
              <a:ext uri="{FF2B5EF4-FFF2-40B4-BE49-F238E27FC236}">
                <a16:creationId xmlns:a16="http://schemas.microsoft.com/office/drawing/2014/main" id="{0EAD16F1-598E-415C-A650-45A1C6B64F3B}"/>
              </a:ext>
            </a:extLst>
          </p:cNvPr>
          <p:cNvSpPr txBox="1"/>
          <p:nvPr/>
        </p:nvSpPr>
        <p:spPr>
          <a:xfrm>
            <a:off x="6095999" y="5287801"/>
            <a:ext cx="3578087" cy="584775"/>
          </a:xfrm>
          <a:prstGeom prst="rect">
            <a:avLst/>
          </a:prstGeom>
          <a:noFill/>
        </p:spPr>
        <p:txBody>
          <a:bodyPr wrap="square" rtlCol="0">
            <a:spAutoFit/>
          </a:bodyPr>
          <a:lstStyle/>
          <a:p>
            <a:r>
              <a:rPr lang="en-US" sz="3200" dirty="0"/>
              <a:t>Snowy Weather </a:t>
            </a:r>
            <a:endParaRPr lang="en-IE" sz="3200" dirty="0"/>
          </a:p>
        </p:txBody>
      </p:sp>
      <p:sp>
        <p:nvSpPr>
          <p:cNvPr id="17" name="TextBox 16">
            <a:extLst>
              <a:ext uri="{FF2B5EF4-FFF2-40B4-BE49-F238E27FC236}">
                <a16:creationId xmlns:a16="http://schemas.microsoft.com/office/drawing/2014/main" id="{CCCFC34B-2E49-42FC-BFD0-0F0FF78762BE}"/>
              </a:ext>
            </a:extLst>
          </p:cNvPr>
          <p:cNvSpPr txBox="1"/>
          <p:nvPr/>
        </p:nvSpPr>
        <p:spPr>
          <a:xfrm>
            <a:off x="6095999" y="3619473"/>
            <a:ext cx="3578087" cy="584775"/>
          </a:xfrm>
          <a:prstGeom prst="rect">
            <a:avLst/>
          </a:prstGeom>
          <a:noFill/>
        </p:spPr>
        <p:txBody>
          <a:bodyPr wrap="square" rtlCol="0">
            <a:spAutoFit/>
          </a:bodyPr>
          <a:lstStyle/>
          <a:p>
            <a:r>
              <a:rPr lang="en-US" sz="3200" dirty="0"/>
              <a:t>Sunny Weather </a:t>
            </a:r>
            <a:endParaRPr lang="en-IE" sz="3200" dirty="0"/>
          </a:p>
        </p:txBody>
      </p:sp>
    </p:spTree>
    <p:extLst>
      <p:ext uri="{BB962C8B-B14F-4D97-AF65-F5344CB8AC3E}">
        <p14:creationId xmlns:p14="http://schemas.microsoft.com/office/powerpoint/2010/main" val="636625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p:cTn id="14" dur="1000" fill="hold"/>
                                        <p:tgtEl>
                                          <p:spTgt spid="17"/>
                                        </p:tgtEl>
                                        <p:attrNameLst>
                                          <p:attrName>ppt_w</p:attrName>
                                        </p:attrNameLst>
                                      </p:cBhvr>
                                      <p:tavLst>
                                        <p:tav tm="0">
                                          <p:val>
                                            <p:fltVal val="0"/>
                                          </p:val>
                                        </p:tav>
                                        <p:tav tm="100000">
                                          <p:val>
                                            <p:strVal val="#ppt_w"/>
                                          </p:val>
                                        </p:tav>
                                      </p:tavLst>
                                    </p:anim>
                                    <p:anim calcmode="lin" valueType="num">
                                      <p:cBhvr>
                                        <p:cTn id="15" dur="1000" fill="hold"/>
                                        <p:tgtEl>
                                          <p:spTgt spid="17"/>
                                        </p:tgtEl>
                                        <p:attrNameLst>
                                          <p:attrName>ppt_h</p:attrName>
                                        </p:attrNameLst>
                                      </p:cBhvr>
                                      <p:tavLst>
                                        <p:tav tm="0">
                                          <p:val>
                                            <p:fltVal val="0"/>
                                          </p:val>
                                        </p:tav>
                                        <p:tav tm="100000">
                                          <p:val>
                                            <p:strVal val="#ppt_h"/>
                                          </p:val>
                                        </p:tav>
                                      </p:tavLst>
                                    </p:anim>
                                    <p:anim calcmode="lin" valueType="num">
                                      <p:cBhvr>
                                        <p:cTn id="16" dur="1000" fill="hold"/>
                                        <p:tgtEl>
                                          <p:spTgt spid="17"/>
                                        </p:tgtEl>
                                        <p:attrNameLst>
                                          <p:attrName>style.rotation</p:attrName>
                                        </p:attrNameLst>
                                      </p:cBhvr>
                                      <p:tavLst>
                                        <p:tav tm="0">
                                          <p:val>
                                            <p:fltVal val="90"/>
                                          </p:val>
                                        </p:tav>
                                        <p:tav tm="100000">
                                          <p:val>
                                            <p:fltVal val="0"/>
                                          </p:val>
                                        </p:tav>
                                      </p:tavLst>
                                    </p:anim>
                                    <p:animEffect transition="in" filter="fade">
                                      <p:cBhvr>
                                        <p:cTn id="17" dur="10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 calcmode="lin" valueType="num">
                                      <p:cBhvr>
                                        <p:cTn id="22" dur="500" fill="hold"/>
                                        <p:tgtEl>
                                          <p:spTgt spid="12"/>
                                        </p:tgtEl>
                                        <p:attrNameLst>
                                          <p:attrName>ppt_w</p:attrName>
                                        </p:attrNameLst>
                                      </p:cBhvr>
                                      <p:tavLst>
                                        <p:tav tm="0">
                                          <p:val>
                                            <p:fltVal val="0"/>
                                          </p:val>
                                        </p:tav>
                                        <p:tav tm="100000">
                                          <p:val>
                                            <p:strVal val="#ppt_w"/>
                                          </p:val>
                                        </p:tav>
                                      </p:tavLst>
                                    </p:anim>
                                    <p:anim calcmode="lin" valueType="num">
                                      <p:cBhvr>
                                        <p:cTn id="23" dur="500" fill="hold"/>
                                        <p:tgtEl>
                                          <p:spTgt spid="12"/>
                                        </p:tgtEl>
                                        <p:attrNameLst>
                                          <p:attrName>ppt_h</p:attrName>
                                        </p:attrNameLst>
                                      </p:cBhvr>
                                      <p:tavLst>
                                        <p:tav tm="0">
                                          <p:val>
                                            <p:fltVal val="0"/>
                                          </p:val>
                                        </p:tav>
                                        <p:tav tm="100000">
                                          <p:val>
                                            <p:strVal val="#ppt_h"/>
                                          </p:val>
                                        </p:tav>
                                      </p:tavLst>
                                    </p:anim>
                                    <p:animEffect transition="in" filter="fade">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descr="A close up of a logo&#10;&#10;Description automatically generated">
            <a:extLst>
              <a:ext uri="{FF2B5EF4-FFF2-40B4-BE49-F238E27FC236}">
                <a16:creationId xmlns:a16="http://schemas.microsoft.com/office/drawing/2014/main" id="{BA39FA73-D43C-4B91-92E3-8884AE7CC3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87162" y="3621557"/>
            <a:ext cx="1152686" cy="1381318"/>
          </a:xfrm>
          <a:prstGeom prst="rect">
            <a:avLst/>
          </a:prstGeom>
        </p:spPr>
      </p:pic>
      <p:pic>
        <p:nvPicPr>
          <p:cNvPr id="16" name="Picture 15" descr="A picture containing food&#10;&#10;Description automatically generated">
            <a:extLst>
              <a:ext uri="{FF2B5EF4-FFF2-40B4-BE49-F238E27FC236}">
                <a16:creationId xmlns:a16="http://schemas.microsoft.com/office/drawing/2014/main" id="{65FB0C3B-9BC3-43C6-BA8B-F24CC77DF5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5495" y="3518353"/>
            <a:ext cx="1209844" cy="1371791"/>
          </a:xfrm>
          <a:prstGeom prst="rect">
            <a:avLst/>
          </a:prstGeom>
        </p:spPr>
      </p:pic>
      <p:pic>
        <p:nvPicPr>
          <p:cNvPr id="10" name="Picture 9" descr="A close up of a logo&#10;&#10;Description automatically generated">
            <a:extLst>
              <a:ext uri="{FF2B5EF4-FFF2-40B4-BE49-F238E27FC236}">
                <a16:creationId xmlns:a16="http://schemas.microsoft.com/office/drawing/2014/main" id="{B4BBA81C-8E3C-4800-ACCF-6EC34B73C9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960" y="3654900"/>
            <a:ext cx="1505160" cy="1314633"/>
          </a:xfrm>
          <a:prstGeom prst="rect">
            <a:avLst/>
          </a:prstGeom>
        </p:spPr>
      </p:pic>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649893" y="640907"/>
            <a:ext cx="7780866" cy="778178"/>
          </a:xfrm>
        </p:spPr>
        <p:txBody>
          <a:bodyPr>
            <a:noAutofit/>
          </a:bodyPr>
          <a:lstStyle/>
          <a:p>
            <a:pPr algn="ctr"/>
            <a:r>
              <a:rPr lang="en-US" sz="1800" dirty="0"/>
              <a:t>There are lots of different types of clothes for different weather. Can you sort them into the correct box? Click on an item of clothing and see if you are right. </a:t>
            </a:r>
            <a:endParaRPr lang="en-IE" sz="1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itle 19">
            <a:extLst>
              <a:ext uri="{FF2B5EF4-FFF2-40B4-BE49-F238E27FC236}">
                <a16:creationId xmlns:a16="http://schemas.microsoft.com/office/drawing/2014/main" id="{3D1A6434-F61C-4317-A14E-0633585A507B}"/>
              </a:ext>
            </a:extLst>
          </p:cNvPr>
          <p:cNvSpPr txBox="1">
            <a:spLocks/>
          </p:cNvSpPr>
          <p:nvPr/>
        </p:nvSpPr>
        <p:spPr>
          <a:xfrm>
            <a:off x="2964990" y="126810"/>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Clothes For All Seasons</a:t>
            </a:r>
            <a:endParaRPr lang="en-IE" sz="3600" b="1" dirty="0">
              <a:solidFill>
                <a:srgbClr val="FF0000"/>
              </a:solidFill>
            </a:endParaRPr>
          </a:p>
        </p:txBody>
      </p:sp>
      <p:sp>
        <p:nvSpPr>
          <p:cNvPr id="2" name="Rectangle 1">
            <a:extLst>
              <a:ext uri="{FF2B5EF4-FFF2-40B4-BE49-F238E27FC236}">
                <a16:creationId xmlns:a16="http://schemas.microsoft.com/office/drawing/2014/main" id="{A59163A4-53E9-49F3-A36F-BB0CF0125EBA}"/>
              </a:ext>
            </a:extLst>
          </p:cNvPr>
          <p:cNvSpPr/>
          <p:nvPr/>
        </p:nvSpPr>
        <p:spPr>
          <a:xfrm>
            <a:off x="134528" y="3654900"/>
            <a:ext cx="3917139" cy="288387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4">
            <a:extLst>
              <a:ext uri="{FF2B5EF4-FFF2-40B4-BE49-F238E27FC236}">
                <a16:creationId xmlns:a16="http://schemas.microsoft.com/office/drawing/2014/main" id="{7CFDD52B-31C8-4EBF-8A43-016E8DDF127D}"/>
              </a:ext>
            </a:extLst>
          </p:cNvPr>
          <p:cNvSpPr/>
          <p:nvPr/>
        </p:nvSpPr>
        <p:spPr>
          <a:xfrm>
            <a:off x="4135495" y="3654900"/>
            <a:ext cx="3917139" cy="288387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5">
            <a:extLst>
              <a:ext uri="{FF2B5EF4-FFF2-40B4-BE49-F238E27FC236}">
                <a16:creationId xmlns:a16="http://schemas.microsoft.com/office/drawing/2014/main" id="{8DF1C2E4-D76C-452A-86BC-E4740081DBD6}"/>
              </a:ext>
            </a:extLst>
          </p:cNvPr>
          <p:cNvSpPr/>
          <p:nvPr/>
        </p:nvSpPr>
        <p:spPr>
          <a:xfrm>
            <a:off x="8136462" y="3654900"/>
            <a:ext cx="3917139" cy="288387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26" name="Picture 25" descr="A picture containing person&#10;&#10;Description automatically generated">
            <a:extLst>
              <a:ext uri="{FF2B5EF4-FFF2-40B4-BE49-F238E27FC236}">
                <a16:creationId xmlns:a16="http://schemas.microsoft.com/office/drawing/2014/main" id="{71024F32-2D8C-4360-BCED-9D9F88D0C13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8392" y="1600200"/>
            <a:ext cx="1047896" cy="1209844"/>
          </a:xfrm>
          <a:prstGeom prst="rect">
            <a:avLst/>
          </a:prstGeom>
        </p:spPr>
      </p:pic>
      <p:pic>
        <p:nvPicPr>
          <p:cNvPr id="28" name="Picture 27" descr="A picture containing stool&#10;&#10;Description automatically generated">
            <a:extLst>
              <a:ext uri="{FF2B5EF4-FFF2-40B4-BE49-F238E27FC236}">
                <a16:creationId xmlns:a16="http://schemas.microsoft.com/office/drawing/2014/main" id="{625678B8-1DD9-4856-832F-D7A2307A253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49063" y="1659382"/>
            <a:ext cx="688068" cy="968168"/>
          </a:xfrm>
          <a:prstGeom prst="rect">
            <a:avLst/>
          </a:prstGeom>
        </p:spPr>
      </p:pic>
      <p:pic>
        <p:nvPicPr>
          <p:cNvPr id="30" name="Picture 29" descr="A picture containing hat, drawing&#10;&#10;Description automatically generated">
            <a:extLst>
              <a:ext uri="{FF2B5EF4-FFF2-40B4-BE49-F238E27FC236}">
                <a16:creationId xmlns:a16="http://schemas.microsoft.com/office/drawing/2014/main" id="{B6EBF1A7-BC9A-4793-BFD2-F58C12E92FC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760086" y="1775397"/>
            <a:ext cx="959528" cy="757947"/>
          </a:xfrm>
          <a:prstGeom prst="rect">
            <a:avLst/>
          </a:prstGeom>
        </p:spPr>
      </p:pic>
      <p:pic>
        <p:nvPicPr>
          <p:cNvPr id="32" name="Picture 31" descr="A picture containing drawing&#10;&#10;Description automatically generated">
            <a:extLst>
              <a:ext uri="{FF2B5EF4-FFF2-40B4-BE49-F238E27FC236}">
                <a16:creationId xmlns:a16="http://schemas.microsoft.com/office/drawing/2014/main" id="{55BCD098-0DB3-40A4-B1BD-FFA7EFC6822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049942" y="1600242"/>
            <a:ext cx="816278" cy="915022"/>
          </a:xfrm>
          <a:prstGeom prst="rect">
            <a:avLst/>
          </a:prstGeom>
        </p:spPr>
      </p:pic>
      <p:pic>
        <p:nvPicPr>
          <p:cNvPr id="34" name="Picture 33" descr="A picture containing drawing&#10;&#10;Description automatically generated">
            <a:extLst>
              <a:ext uri="{FF2B5EF4-FFF2-40B4-BE49-F238E27FC236}">
                <a16:creationId xmlns:a16="http://schemas.microsoft.com/office/drawing/2014/main" id="{F69B66E2-7AE7-4C0A-9A38-184BC602CA3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199666" y="1611120"/>
            <a:ext cx="924012" cy="995090"/>
          </a:xfrm>
          <a:prstGeom prst="rect">
            <a:avLst/>
          </a:prstGeom>
        </p:spPr>
      </p:pic>
      <p:pic>
        <p:nvPicPr>
          <p:cNvPr id="36" name="Picture 35" descr="A close up of sunglasses&#10;&#10;Description automatically generated">
            <a:extLst>
              <a:ext uri="{FF2B5EF4-FFF2-40B4-BE49-F238E27FC236}">
                <a16:creationId xmlns:a16="http://schemas.microsoft.com/office/drawing/2014/main" id="{01B535CF-5F11-45D1-8BED-DC8D401D58E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388749" y="1886669"/>
            <a:ext cx="1238423" cy="581106"/>
          </a:xfrm>
          <a:prstGeom prst="rect">
            <a:avLst/>
          </a:prstGeom>
        </p:spPr>
      </p:pic>
      <p:pic>
        <p:nvPicPr>
          <p:cNvPr id="38" name="Picture 37">
            <a:extLst>
              <a:ext uri="{FF2B5EF4-FFF2-40B4-BE49-F238E27FC236}">
                <a16:creationId xmlns:a16="http://schemas.microsoft.com/office/drawing/2014/main" id="{EC372608-B00E-4E6C-80D1-FED441D4CDD9}"/>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7810756" y="1508558"/>
            <a:ext cx="925371" cy="995091"/>
          </a:xfrm>
          <a:prstGeom prst="rect">
            <a:avLst/>
          </a:prstGeom>
        </p:spPr>
      </p:pic>
      <p:pic>
        <p:nvPicPr>
          <p:cNvPr id="40" name="Picture 39" descr="A picture containing room, mug&#10;&#10;Description automatically generated">
            <a:extLst>
              <a:ext uri="{FF2B5EF4-FFF2-40B4-BE49-F238E27FC236}">
                <a16:creationId xmlns:a16="http://schemas.microsoft.com/office/drawing/2014/main" id="{5B68D56B-9AAD-40FB-9614-6290C93DE701}"/>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9040836" y="1543440"/>
            <a:ext cx="652158" cy="975542"/>
          </a:xfrm>
          <a:prstGeom prst="rect">
            <a:avLst/>
          </a:prstGeom>
        </p:spPr>
      </p:pic>
      <p:pic>
        <p:nvPicPr>
          <p:cNvPr id="42" name="Picture 41" descr="A close up of a logo&#10;&#10;Description automatically generated">
            <a:extLst>
              <a:ext uri="{FF2B5EF4-FFF2-40B4-BE49-F238E27FC236}">
                <a16:creationId xmlns:a16="http://schemas.microsoft.com/office/drawing/2014/main" id="{E1ED52C8-7565-48C1-A29C-A5B52F0B6AC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0003083" y="1577074"/>
            <a:ext cx="840244" cy="1029136"/>
          </a:xfrm>
          <a:prstGeom prst="rect">
            <a:avLst/>
          </a:prstGeom>
        </p:spPr>
      </p:pic>
      <p:pic>
        <p:nvPicPr>
          <p:cNvPr id="44" name="Picture 43" descr="A picture containing shirt, person&#10;&#10;Description automatically generated">
            <a:extLst>
              <a:ext uri="{FF2B5EF4-FFF2-40B4-BE49-F238E27FC236}">
                <a16:creationId xmlns:a16="http://schemas.microsoft.com/office/drawing/2014/main" id="{0B7F4247-6C50-4113-884D-D6E731C4E385}"/>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0992318" y="1519312"/>
            <a:ext cx="888145" cy="952091"/>
          </a:xfrm>
          <a:prstGeom prst="rect">
            <a:avLst/>
          </a:prstGeom>
        </p:spPr>
      </p:pic>
    </p:spTree>
    <p:extLst>
      <p:ext uri="{BB962C8B-B14F-4D97-AF65-F5344CB8AC3E}">
        <p14:creationId xmlns:p14="http://schemas.microsoft.com/office/powerpoint/2010/main" val="73575630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8"/>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4.375E-6 -1.11111E-6 L -0.42526 0.47384 " pathEditMode="relative" rAng="0" ptsTypes="AA">
                                      <p:cBhvr>
                                        <p:cTn id="6" dur="2000" fill="hold"/>
                                        <p:tgtEl>
                                          <p:spTgt spid="38"/>
                                        </p:tgtEl>
                                        <p:attrNameLst>
                                          <p:attrName>ppt_x</p:attrName>
                                          <p:attrName>ppt_y</p:attrName>
                                        </p:attrNameLst>
                                      </p:cBhvr>
                                      <p:rCtr x="-21263" y="23681"/>
                                    </p:animMotion>
                                  </p:childTnLst>
                                </p:cTn>
                              </p:par>
                            </p:childTnLst>
                          </p:cTn>
                        </p:par>
                      </p:childTnLst>
                    </p:cTn>
                  </p:par>
                </p:childTnLst>
              </p:cTn>
              <p:nextCondLst>
                <p:cond evt="onClick" delay="0">
                  <p:tgtEl>
                    <p:spTgt spid="38"/>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5E-6 5.55112E-17 L 0.4948 0.31991 " pathEditMode="relative" rAng="0" ptsTypes="AA">
                                      <p:cBhvr>
                                        <p:cTn id="11" dur="2000" fill="hold"/>
                                        <p:tgtEl>
                                          <p:spTgt spid="32"/>
                                        </p:tgtEl>
                                        <p:attrNameLst>
                                          <p:attrName>ppt_x</p:attrName>
                                          <p:attrName>ppt_y</p:attrName>
                                        </p:attrNameLst>
                                      </p:cBhvr>
                                      <p:rCtr x="24740" y="15995"/>
                                    </p:animMotion>
                                  </p:childTnLst>
                                </p:cTn>
                              </p:par>
                            </p:childTnLst>
                          </p:cTn>
                        </p:par>
                      </p:childTnLst>
                    </p:cTn>
                  </p:par>
                </p:childTnLst>
              </p:cTn>
              <p:nextCondLst>
                <p:cond evt="onClick" delay="0">
                  <p:tgtEl>
                    <p:spTgt spid="32"/>
                  </p:tgtEl>
                </p:cond>
              </p:nextCondLst>
            </p:seq>
            <p:seq concurrent="1" nextAc="seek">
              <p:cTn id="12" restart="whenNotActive" fill="hold" evtFilter="cancelBubble" nodeType="interactiveSeq">
                <p:stCondLst>
                  <p:cond evt="onClick" delay="0">
                    <p:tgtEl>
                      <p:spTgt spid="26"/>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4.16667E-6 2.22222E-6 L 0.09921 0.33634 " pathEditMode="relative" rAng="0" ptsTypes="AA">
                                      <p:cBhvr>
                                        <p:cTn id="16" dur="2000" fill="hold"/>
                                        <p:tgtEl>
                                          <p:spTgt spid="26"/>
                                        </p:tgtEl>
                                        <p:attrNameLst>
                                          <p:attrName>ppt_x</p:attrName>
                                          <p:attrName>ppt_y</p:attrName>
                                        </p:attrNameLst>
                                      </p:cBhvr>
                                      <p:rCtr x="4961" y="16806"/>
                                    </p:animMotion>
                                  </p:childTnLst>
                                </p:cTn>
                              </p:par>
                            </p:childTnLst>
                          </p:cTn>
                        </p:par>
                      </p:childTnLst>
                    </p:cTn>
                  </p:par>
                </p:childTnLst>
              </p:cTn>
              <p:nextCondLst>
                <p:cond evt="onClick" delay="0">
                  <p:tgtEl>
                    <p:spTgt spid="26"/>
                  </p:tgtEl>
                </p:cond>
              </p:nextCondLst>
            </p:seq>
            <p:seq concurrent="1" nextAc="seek">
              <p:cTn id="17" restart="whenNotActive" fill="hold" evtFilter="cancelBubble" nodeType="interactiveSeq">
                <p:stCondLst>
                  <p:cond evt="onClick" delay="0">
                    <p:tgtEl>
                      <p:spTgt spid="2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4.58333E-6 5.55112E-17 L 0.62709 0.4919 " pathEditMode="relative" rAng="0" ptsTypes="AA">
                                      <p:cBhvr>
                                        <p:cTn id="21" dur="2000" fill="hold"/>
                                        <p:tgtEl>
                                          <p:spTgt spid="28"/>
                                        </p:tgtEl>
                                        <p:attrNameLst>
                                          <p:attrName>ppt_x</p:attrName>
                                          <p:attrName>ppt_y</p:attrName>
                                        </p:attrNameLst>
                                      </p:cBhvr>
                                      <p:rCtr x="31354" y="24583"/>
                                    </p:animMotion>
                                  </p:childTnLst>
                                </p:cTn>
                              </p:par>
                            </p:childTnLst>
                          </p:cTn>
                        </p:par>
                      </p:childTnLst>
                    </p:cTn>
                  </p:par>
                </p:childTnLst>
              </p:cTn>
              <p:nextCondLst>
                <p:cond evt="onClick" delay="0">
                  <p:tgtEl>
                    <p:spTgt spid="28"/>
                  </p:tgtEl>
                </p:cond>
              </p:nextCondLst>
            </p:seq>
            <p:seq concurrent="1" nextAc="seek">
              <p:cTn id="22" restart="whenNotActive" fill="hold" evtFilter="cancelBubble" nodeType="interactiveSeq">
                <p:stCondLst>
                  <p:cond evt="onClick" delay="0">
                    <p:tgtEl>
                      <p:spTgt spid="30"/>
                    </p:tgtEl>
                  </p:cond>
                </p:stCondLst>
                <p:endSync evt="end" delay="0">
                  <p:rtn val="all"/>
                </p:endSync>
                <p:childTnLst>
                  <p:par>
                    <p:cTn id="23" fill="hold">
                      <p:stCondLst>
                        <p:cond delay="0"/>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4.79167E-6 -3.7037E-7 L 0.27864 0.28889 " pathEditMode="relative" rAng="0" ptsTypes="AA">
                                      <p:cBhvr>
                                        <p:cTn id="26" dur="2000" fill="hold"/>
                                        <p:tgtEl>
                                          <p:spTgt spid="30"/>
                                        </p:tgtEl>
                                        <p:attrNameLst>
                                          <p:attrName>ppt_x</p:attrName>
                                          <p:attrName>ppt_y</p:attrName>
                                        </p:attrNameLst>
                                      </p:cBhvr>
                                      <p:rCtr x="13932" y="14444"/>
                                    </p:animMotion>
                                  </p:childTnLst>
                                </p:cTn>
                              </p:par>
                            </p:childTnLst>
                          </p:cTn>
                        </p:par>
                      </p:childTnLst>
                    </p:cTn>
                  </p:par>
                </p:childTnLst>
              </p:cTn>
              <p:nextCondLst>
                <p:cond evt="onClick" delay="0">
                  <p:tgtEl>
                    <p:spTgt spid="30"/>
                  </p:tgtEl>
                </p:cond>
              </p:nextCondLst>
            </p:seq>
            <p:seq concurrent="1" nextAc="seek">
              <p:cTn id="27" restart="whenNotActive" fill="hold" evtFilter="cancelBubble" nodeType="interactiveSeq">
                <p:stCondLst>
                  <p:cond evt="onClick" delay="0">
                    <p:tgtEl>
                      <p:spTgt spid="34"/>
                    </p:tgtEl>
                  </p:cond>
                </p:stCondLst>
                <p:endSync evt="end" delay="0">
                  <p:rtn val="all"/>
                </p:endSync>
                <p:childTnLst>
                  <p:par>
                    <p:cTn id="28" fill="hold">
                      <p:stCondLst>
                        <p:cond delay="0"/>
                      </p:stCondLst>
                      <p:childTnLst>
                        <p:par>
                          <p:cTn id="29" fill="hold">
                            <p:stCondLst>
                              <p:cond delay="0"/>
                            </p:stCondLst>
                            <p:childTnLst>
                              <p:par>
                                <p:cTn id="30" presetID="42" presetClass="path" presetSubtype="0" accel="50000" decel="50000" fill="hold" nodeType="clickEffect">
                                  <p:stCondLst>
                                    <p:cond delay="0"/>
                                  </p:stCondLst>
                                  <p:childTnLst>
                                    <p:animMotion origin="layout" path="M -2.91667E-6 2.59259E-6 L 0.14857 0.54282 " pathEditMode="relative" rAng="0" ptsTypes="AA">
                                      <p:cBhvr>
                                        <p:cTn id="31" dur="2000" fill="hold"/>
                                        <p:tgtEl>
                                          <p:spTgt spid="34"/>
                                        </p:tgtEl>
                                        <p:attrNameLst>
                                          <p:attrName>ppt_x</p:attrName>
                                          <p:attrName>ppt_y</p:attrName>
                                        </p:attrNameLst>
                                      </p:cBhvr>
                                      <p:rCtr x="7422" y="27130"/>
                                    </p:animMotion>
                                  </p:childTnLst>
                                </p:cTn>
                              </p:par>
                            </p:childTnLst>
                          </p:cTn>
                        </p:par>
                      </p:childTnLst>
                    </p:cTn>
                  </p:par>
                </p:childTnLst>
              </p:cTn>
              <p:nextCondLst>
                <p:cond evt="onClick" delay="0">
                  <p:tgtEl>
                    <p:spTgt spid="34"/>
                  </p:tgtEl>
                </p:cond>
              </p:nextCondLst>
            </p:seq>
            <p:seq concurrent="1" nextAc="seek">
              <p:cTn id="32" restart="whenNotActive" fill="hold" evtFilter="cancelBubble" nodeType="interactiveSeq">
                <p:stCondLst>
                  <p:cond evt="onClick" delay="0">
                    <p:tgtEl>
                      <p:spTgt spid="36"/>
                    </p:tgtEl>
                  </p:cond>
                </p:stCondLst>
                <p:endSync evt="end" delay="0">
                  <p:rtn val="all"/>
                </p:endSync>
                <p:childTnLst>
                  <p:par>
                    <p:cTn id="33" fill="hold">
                      <p:stCondLst>
                        <p:cond delay="0"/>
                      </p:stCondLst>
                      <p:childTnLst>
                        <p:par>
                          <p:cTn id="34" fill="hold">
                            <p:stCondLst>
                              <p:cond delay="0"/>
                            </p:stCondLst>
                            <p:childTnLst>
                              <p:par>
                                <p:cTn id="35" presetID="42" presetClass="path" presetSubtype="0" accel="50000" decel="50000" fill="hold" nodeType="clickEffect">
                                  <p:stCondLst>
                                    <p:cond delay="0"/>
                                  </p:stCondLst>
                                  <p:childTnLst>
                                    <p:animMotion origin="layout" path="M 4.16667E-7 -1.11111E-6 L -0.05078 0.4206 " pathEditMode="relative" rAng="0" ptsTypes="AA">
                                      <p:cBhvr>
                                        <p:cTn id="36" dur="2000" fill="hold"/>
                                        <p:tgtEl>
                                          <p:spTgt spid="36"/>
                                        </p:tgtEl>
                                        <p:attrNameLst>
                                          <p:attrName>ppt_x</p:attrName>
                                          <p:attrName>ppt_y</p:attrName>
                                        </p:attrNameLst>
                                      </p:cBhvr>
                                      <p:rCtr x="-2539" y="21019"/>
                                    </p:animMotion>
                                  </p:childTnLst>
                                </p:cTn>
                              </p:par>
                            </p:childTnLst>
                          </p:cTn>
                        </p:par>
                      </p:childTnLst>
                    </p:cTn>
                  </p:par>
                </p:childTnLst>
              </p:cTn>
              <p:nextCondLst>
                <p:cond evt="onClick" delay="0">
                  <p:tgtEl>
                    <p:spTgt spid="36"/>
                  </p:tgtEl>
                </p:cond>
              </p:nextCondLst>
            </p:seq>
            <p:seq concurrent="1" nextAc="seek">
              <p:cTn id="37" restart="whenNotActive" fill="hold" evtFilter="cancelBubble" nodeType="interactiveSeq">
                <p:stCondLst>
                  <p:cond evt="onClick" delay="0">
                    <p:tgtEl>
                      <p:spTgt spid="40"/>
                    </p:tgtEl>
                  </p:cond>
                </p:stCondLst>
                <p:endSync evt="end" delay="0">
                  <p:rtn val="all"/>
                </p:endSync>
                <p:childTnLst>
                  <p:par>
                    <p:cTn id="38" fill="hold">
                      <p:stCondLst>
                        <p:cond delay="0"/>
                      </p:stCondLst>
                      <p:childTnLst>
                        <p:par>
                          <p:cTn id="39" fill="hold">
                            <p:stCondLst>
                              <p:cond delay="0"/>
                            </p:stCondLst>
                            <p:childTnLst>
                              <p:par>
                                <p:cTn id="40" presetID="42" presetClass="path" presetSubtype="0" accel="50000" decel="50000" fill="hold" nodeType="clickEffect">
                                  <p:stCondLst>
                                    <p:cond delay="0"/>
                                  </p:stCondLst>
                                  <p:childTnLst>
                                    <p:animMotion origin="layout" path="M 8.33333E-7 -4.81481E-6 L 0.15026 0.47408 " pathEditMode="relative" rAng="0" ptsTypes="AA">
                                      <p:cBhvr>
                                        <p:cTn id="41" dur="2000" fill="hold"/>
                                        <p:tgtEl>
                                          <p:spTgt spid="40"/>
                                        </p:tgtEl>
                                        <p:attrNameLst>
                                          <p:attrName>ppt_x</p:attrName>
                                          <p:attrName>ppt_y</p:attrName>
                                        </p:attrNameLst>
                                      </p:cBhvr>
                                      <p:rCtr x="7513" y="23704"/>
                                    </p:animMotion>
                                  </p:childTnLst>
                                </p:cTn>
                              </p:par>
                            </p:childTnLst>
                          </p:cTn>
                        </p:par>
                      </p:childTnLst>
                    </p:cTn>
                  </p:par>
                </p:childTnLst>
              </p:cTn>
              <p:nextCondLst>
                <p:cond evt="onClick" delay="0">
                  <p:tgtEl>
                    <p:spTgt spid="40"/>
                  </p:tgtEl>
                </p:cond>
              </p:nextCondLst>
            </p:seq>
            <p:seq concurrent="1" nextAc="seek">
              <p:cTn id="42" restart="whenNotActive" fill="hold" evtFilter="cancelBubble" nodeType="interactiveSeq">
                <p:stCondLst>
                  <p:cond evt="onClick" delay="0">
                    <p:tgtEl>
                      <p:spTgt spid="42"/>
                    </p:tgtEl>
                  </p:cond>
                </p:stCondLst>
                <p:endSync evt="end" delay="0">
                  <p:rtn val="all"/>
                </p:endSync>
                <p:childTnLst>
                  <p:par>
                    <p:cTn id="43" fill="hold">
                      <p:stCondLst>
                        <p:cond delay="0"/>
                      </p:stCondLst>
                      <p:childTnLst>
                        <p:par>
                          <p:cTn id="44" fill="hold">
                            <p:stCondLst>
                              <p:cond delay="0"/>
                            </p:stCondLst>
                            <p:childTnLst>
                              <p:par>
                                <p:cTn id="45" presetID="42" presetClass="path" presetSubtype="0" accel="50000" decel="50000" fill="hold" nodeType="clickEffect">
                                  <p:stCondLst>
                                    <p:cond delay="0"/>
                                  </p:stCondLst>
                                  <p:childTnLst>
                                    <p:animMotion origin="layout" path="M 2.29167E-6 -1.11111E-6 L -0.75808 0.52037 " pathEditMode="relative" rAng="0" ptsTypes="AA">
                                      <p:cBhvr>
                                        <p:cTn id="46" dur="2000" fill="hold"/>
                                        <p:tgtEl>
                                          <p:spTgt spid="42"/>
                                        </p:tgtEl>
                                        <p:attrNameLst>
                                          <p:attrName>ppt_x</p:attrName>
                                          <p:attrName>ppt_y</p:attrName>
                                        </p:attrNameLst>
                                      </p:cBhvr>
                                      <p:rCtr x="-37904" y="26019"/>
                                    </p:animMotion>
                                  </p:childTnLst>
                                </p:cTn>
                              </p:par>
                            </p:childTnLst>
                          </p:cTn>
                        </p:par>
                      </p:childTnLst>
                    </p:cTn>
                  </p:par>
                </p:childTnLst>
              </p:cTn>
              <p:nextCondLst>
                <p:cond evt="onClick" delay="0">
                  <p:tgtEl>
                    <p:spTgt spid="42"/>
                  </p:tgtEl>
                </p:cond>
              </p:nextCondLst>
            </p:seq>
            <p:seq concurrent="1" nextAc="seek">
              <p:cTn id="47" restart="whenNotActive" fill="hold" evtFilter="cancelBubble" nodeType="interactiveSeq">
                <p:stCondLst>
                  <p:cond evt="onClick" delay="0">
                    <p:tgtEl>
                      <p:spTgt spid="44"/>
                    </p:tgtEl>
                  </p:cond>
                </p:stCondLst>
                <p:endSync evt="end" delay="0">
                  <p:rtn val="all"/>
                </p:endSync>
                <p:childTnLst>
                  <p:par>
                    <p:cTn id="48" fill="hold">
                      <p:stCondLst>
                        <p:cond delay="0"/>
                      </p:stCondLst>
                      <p:childTnLst>
                        <p:par>
                          <p:cTn id="49" fill="hold">
                            <p:stCondLst>
                              <p:cond delay="0"/>
                            </p:stCondLst>
                            <p:childTnLst>
                              <p:par>
                                <p:cTn id="50" presetID="42" presetClass="path" presetSubtype="0" accel="50000" decel="50000" fill="hold" nodeType="clickEffect">
                                  <p:stCondLst>
                                    <p:cond delay="0"/>
                                  </p:stCondLst>
                                  <p:childTnLst>
                                    <p:animMotion origin="layout" path="M -8.33333E-7 -2.22222E-6 L -0.51992 0.50718 " pathEditMode="relative" rAng="0" ptsTypes="AA">
                                      <p:cBhvr>
                                        <p:cTn id="51" dur="2000" fill="hold"/>
                                        <p:tgtEl>
                                          <p:spTgt spid="44"/>
                                        </p:tgtEl>
                                        <p:attrNameLst>
                                          <p:attrName>ppt_x</p:attrName>
                                          <p:attrName>ppt_y</p:attrName>
                                        </p:attrNameLst>
                                      </p:cBhvr>
                                      <p:rCtr x="-26003" y="25347"/>
                                    </p:animMotion>
                                  </p:childTnLst>
                                </p:cTn>
                              </p:par>
                            </p:childTnLst>
                          </p:cTn>
                        </p:par>
                      </p:childTnLst>
                    </p:cTn>
                  </p:par>
                </p:childTnLst>
              </p:cTn>
              <p:nextCondLst>
                <p:cond evt="onClick" delay="0">
                  <p:tgtEl>
                    <p:spTgt spid="4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descr="A close up of a logo&#10;&#10;Description automatically generated">
            <a:extLst>
              <a:ext uri="{FF2B5EF4-FFF2-40B4-BE49-F238E27FC236}">
                <a16:creationId xmlns:a16="http://schemas.microsoft.com/office/drawing/2014/main" id="{BA39FA73-D43C-4B91-92E3-8884AE7CC3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87162" y="3621557"/>
            <a:ext cx="1152686" cy="1381318"/>
          </a:xfrm>
          <a:prstGeom prst="rect">
            <a:avLst/>
          </a:prstGeom>
        </p:spPr>
      </p:pic>
      <p:pic>
        <p:nvPicPr>
          <p:cNvPr id="16" name="Picture 15" descr="A picture containing food&#10;&#10;Description automatically generated">
            <a:extLst>
              <a:ext uri="{FF2B5EF4-FFF2-40B4-BE49-F238E27FC236}">
                <a16:creationId xmlns:a16="http://schemas.microsoft.com/office/drawing/2014/main" id="{65FB0C3B-9BC3-43C6-BA8B-F24CC77DF5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5495" y="3518353"/>
            <a:ext cx="1209844" cy="1371791"/>
          </a:xfrm>
          <a:prstGeom prst="rect">
            <a:avLst/>
          </a:prstGeom>
        </p:spPr>
      </p:pic>
      <p:pic>
        <p:nvPicPr>
          <p:cNvPr id="10" name="Picture 9" descr="A close up of a logo&#10;&#10;Description automatically generated">
            <a:extLst>
              <a:ext uri="{FF2B5EF4-FFF2-40B4-BE49-F238E27FC236}">
                <a16:creationId xmlns:a16="http://schemas.microsoft.com/office/drawing/2014/main" id="{B4BBA81C-8E3C-4800-ACCF-6EC34B73C9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960" y="3654900"/>
            <a:ext cx="1505160" cy="1314633"/>
          </a:xfrm>
          <a:prstGeom prst="rect">
            <a:avLst/>
          </a:prstGeom>
        </p:spPr>
      </p:pic>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2463976" y="2166795"/>
            <a:ext cx="7780866" cy="778178"/>
          </a:xfrm>
        </p:spPr>
        <p:txBody>
          <a:bodyPr>
            <a:noAutofit/>
          </a:bodyPr>
          <a:lstStyle/>
          <a:p>
            <a:pPr algn="ctr"/>
            <a:r>
              <a:rPr lang="en-US" sz="1800" dirty="0"/>
              <a:t>You are dressed for all seasons. </a:t>
            </a:r>
            <a:endParaRPr lang="en-IE" sz="1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itle 19">
            <a:extLst>
              <a:ext uri="{FF2B5EF4-FFF2-40B4-BE49-F238E27FC236}">
                <a16:creationId xmlns:a16="http://schemas.microsoft.com/office/drawing/2014/main" id="{3D1A6434-F61C-4317-A14E-0633585A507B}"/>
              </a:ext>
            </a:extLst>
          </p:cNvPr>
          <p:cNvSpPr txBox="1">
            <a:spLocks/>
          </p:cNvSpPr>
          <p:nvPr/>
        </p:nvSpPr>
        <p:spPr>
          <a:xfrm>
            <a:off x="2871167" y="1162634"/>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Well Done! You have sorted all the clothing into the right box.  </a:t>
            </a:r>
            <a:endParaRPr lang="en-IE" sz="3600" b="1" dirty="0">
              <a:solidFill>
                <a:srgbClr val="FF0000"/>
              </a:solidFill>
            </a:endParaRPr>
          </a:p>
        </p:txBody>
      </p:sp>
      <p:sp>
        <p:nvSpPr>
          <p:cNvPr id="2" name="Rectangle 1">
            <a:extLst>
              <a:ext uri="{FF2B5EF4-FFF2-40B4-BE49-F238E27FC236}">
                <a16:creationId xmlns:a16="http://schemas.microsoft.com/office/drawing/2014/main" id="{A59163A4-53E9-49F3-A36F-BB0CF0125EBA}"/>
              </a:ext>
            </a:extLst>
          </p:cNvPr>
          <p:cNvSpPr/>
          <p:nvPr/>
        </p:nvSpPr>
        <p:spPr>
          <a:xfrm>
            <a:off x="134528" y="3654900"/>
            <a:ext cx="3917139" cy="288387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4">
            <a:extLst>
              <a:ext uri="{FF2B5EF4-FFF2-40B4-BE49-F238E27FC236}">
                <a16:creationId xmlns:a16="http://schemas.microsoft.com/office/drawing/2014/main" id="{7CFDD52B-31C8-4EBF-8A43-016E8DDF127D}"/>
              </a:ext>
            </a:extLst>
          </p:cNvPr>
          <p:cNvSpPr/>
          <p:nvPr/>
        </p:nvSpPr>
        <p:spPr>
          <a:xfrm>
            <a:off x="4135495" y="3654900"/>
            <a:ext cx="3917139" cy="288387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5">
            <a:extLst>
              <a:ext uri="{FF2B5EF4-FFF2-40B4-BE49-F238E27FC236}">
                <a16:creationId xmlns:a16="http://schemas.microsoft.com/office/drawing/2014/main" id="{8DF1C2E4-D76C-452A-86BC-E4740081DBD6}"/>
              </a:ext>
            </a:extLst>
          </p:cNvPr>
          <p:cNvSpPr/>
          <p:nvPr/>
        </p:nvSpPr>
        <p:spPr>
          <a:xfrm>
            <a:off x="8136462" y="3654900"/>
            <a:ext cx="3917139" cy="288387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26" name="Picture 25" descr="A picture containing person&#10;&#10;Description automatically generated">
            <a:extLst>
              <a:ext uri="{FF2B5EF4-FFF2-40B4-BE49-F238E27FC236}">
                <a16:creationId xmlns:a16="http://schemas.microsoft.com/office/drawing/2014/main" id="{71024F32-2D8C-4360-BCED-9D9F88D0C13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22260" y="3952243"/>
            <a:ext cx="1047896" cy="1209844"/>
          </a:xfrm>
          <a:prstGeom prst="rect">
            <a:avLst/>
          </a:prstGeom>
        </p:spPr>
      </p:pic>
      <p:pic>
        <p:nvPicPr>
          <p:cNvPr id="28" name="Picture 27" descr="A picture containing stool&#10;&#10;Description automatically generated">
            <a:extLst>
              <a:ext uri="{FF2B5EF4-FFF2-40B4-BE49-F238E27FC236}">
                <a16:creationId xmlns:a16="http://schemas.microsoft.com/office/drawing/2014/main" id="{625678B8-1DD9-4856-832F-D7A2307A253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47845" y="5124421"/>
            <a:ext cx="688068" cy="968168"/>
          </a:xfrm>
          <a:prstGeom prst="rect">
            <a:avLst/>
          </a:prstGeom>
        </p:spPr>
      </p:pic>
      <p:pic>
        <p:nvPicPr>
          <p:cNvPr id="30" name="Picture 29" descr="A picture containing hat, drawing&#10;&#10;Description automatically generated">
            <a:extLst>
              <a:ext uri="{FF2B5EF4-FFF2-40B4-BE49-F238E27FC236}">
                <a16:creationId xmlns:a16="http://schemas.microsoft.com/office/drawing/2014/main" id="{B6EBF1A7-BC9A-4793-BFD2-F58C12E92FC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281836" y="3825274"/>
            <a:ext cx="959528" cy="757947"/>
          </a:xfrm>
          <a:prstGeom prst="rect">
            <a:avLst/>
          </a:prstGeom>
        </p:spPr>
      </p:pic>
      <p:pic>
        <p:nvPicPr>
          <p:cNvPr id="32" name="Picture 31" descr="A picture containing drawing&#10;&#10;Description automatically generated">
            <a:extLst>
              <a:ext uri="{FF2B5EF4-FFF2-40B4-BE49-F238E27FC236}">
                <a16:creationId xmlns:a16="http://schemas.microsoft.com/office/drawing/2014/main" id="{55BCD098-0DB3-40A4-B1BD-FFA7EFC6822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114688" y="3825274"/>
            <a:ext cx="816278" cy="915022"/>
          </a:xfrm>
          <a:prstGeom prst="rect">
            <a:avLst/>
          </a:prstGeom>
        </p:spPr>
      </p:pic>
      <p:pic>
        <p:nvPicPr>
          <p:cNvPr id="34" name="Picture 33" descr="A picture containing drawing&#10;&#10;Description automatically generated">
            <a:extLst>
              <a:ext uri="{FF2B5EF4-FFF2-40B4-BE49-F238E27FC236}">
                <a16:creationId xmlns:a16="http://schemas.microsoft.com/office/drawing/2014/main" id="{F69B66E2-7AE7-4C0A-9A38-184BC602CA3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057449" y="5272801"/>
            <a:ext cx="924012" cy="995090"/>
          </a:xfrm>
          <a:prstGeom prst="rect">
            <a:avLst/>
          </a:prstGeom>
        </p:spPr>
      </p:pic>
      <p:pic>
        <p:nvPicPr>
          <p:cNvPr id="36" name="Picture 35" descr="A close up of sunglasses&#10;&#10;Description automatically generated">
            <a:extLst>
              <a:ext uri="{FF2B5EF4-FFF2-40B4-BE49-F238E27FC236}">
                <a16:creationId xmlns:a16="http://schemas.microsoft.com/office/drawing/2014/main" id="{01B535CF-5F11-45D1-8BED-DC8D401D58E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735198" y="4854916"/>
            <a:ext cx="1238423" cy="581106"/>
          </a:xfrm>
          <a:prstGeom prst="rect">
            <a:avLst/>
          </a:prstGeom>
        </p:spPr>
      </p:pic>
      <p:pic>
        <p:nvPicPr>
          <p:cNvPr id="38" name="Picture 37" descr="A picture containing umbrella, accessory, kite&#10;&#10;Description automatically generated">
            <a:extLst>
              <a:ext uri="{FF2B5EF4-FFF2-40B4-BE49-F238E27FC236}">
                <a16:creationId xmlns:a16="http://schemas.microsoft.com/office/drawing/2014/main" id="{EC372608-B00E-4E6C-80D1-FED441D4CDD9}"/>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592806" y="4664541"/>
            <a:ext cx="980127" cy="995091"/>
          </a:xfrm>
          <a:prstGeom prst="rect">
            <a:avLst/>
          </a:prstGeom>
        </p:spPr>
      </p:pic>
      <p:pic>
        <p:nvPicPr>
          <p:cNvPr id="40" name="Picture 39" descr="A picture containing room, mug&#10;&#10;Description automatically generated">
            <a:extLst>
              <a:ext uri="{FF2B5EF4-FFF2-40B4-BE49-F238E27FC236}">
                <a16:creationId xmlns:a16="http://schemas.microsoft.com/office/drawing/2014/main" id="{5B68D56B-9AAD-40FB-9614-6290C93DE701}"/>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894457" y="4948251"/>
            <a:ext cx="652158" cy="975542"/>
          </a:xfrm>
          <a:prstGeom prst="rect">
            <a:avLst/>
          </a:prstGeom>
        </p:spPr>
      </p:pic>
      <p:pic>
        <p:nvPicPr>
          <p:cNvPr id="42" name="Picture 41" descr="A close up of a logo&#10;&#10;Description automatically generated">
            <a:extLst>
              <a:ext uri="{FF2B5EF4-FFF2-40B4-BE49-F238E27FC236}">
                <a16:creationId xmlns:a16="http://schemas.microsoft.com/office/drawing/2014/main" id="{E1ED52C8-7565-48C1-A29C-A5B52F0B6AC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61930" y="5223730"/>
            <a:ext cx="840244" cy="1029136"/>
          </a:xfrm>
          <a:prstGeom prst="rect">
            <a:avLst/>
          </a:prstGeom>
        </p:spPr>
      </p:pic>
      <p:pic>
        <p:nvPicPr>
          <p:cNvPr id="44" name="Picture 43" descr="A picture containing shirt, person&#10;&#10;Description automatically generated">
            <a:extLst>
              <a:ext uri="{FF2B5EF4-FFF2-40B4-BE49-F238E27FC236}">
                <a16:creationId xmlns:a16="http://schemas.microsoft.com/office/drawing/2014/main" id="{0B7F4247-6C50-4113-884D-D6E731C4E385}"/>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584361" y="5047096"/>
            <a:ext cx="888145" cy="952091"/>
          </a:xfrm>
          <a:prstGeom prst="rect">
            <a:avLst/>
          </a:prstGeom>
        </p:spPr>
      </p:pic>
      <p:pic>
        <p:nvPicPr>
          <p:cNvPr id="45" name="Picture 44">
            <a:extLst>
              <a:ext uri="{FF2B5EF4-FFF2-40B4-BE49-F238E27FC236}">
                <a16:creationId xmlns:a16="http://schemas.microsoft.com/office/drawing/2014/main" id="{226D42DF-C7A8-4EB5-B043-0D9E1C7419C5}"/>
              </a:ext>
            </a:extLst>
          </p:cNvPr>
          <p:cNvPicPr>
            <a:picLocks noChangeAspect="1"/>
          </p:cNvPicPr>
          <p:nvPr/>
        </p:nvPicPr>
        <p:blipFill>
          <a:blip r:embed="rId16"/>
          <a:stretch>
            <a:fillRect/>
          </a:stretch>
        </p:blipFill>
        <p:spPr>
          <a:xfrm>
            <a:off x="703900" y="1864022"/>
            <a:ext cx="1304925" cy="1371600"/>
          </a:xfrm>
          <a:prstGeom prst="rect">
            <a:avLst/>
          </a:prstGeom>
        </p:spPr>
      </p:pic>
      <p:pic>
        <p:nvPicPr>
          <p:cNvPr id="47" name="Picture 46">
            <a:extLst>
              <a:ext uri="{FF2B5EF4-FFF2-40B4-BE49-F238E27FC236}">
                <a16:creationId xmlns:a16="http://schemas.microsoft.com/office/drawing/2014/main" id="{D7B15FB5-10CD-4139-A1C1-96CD3BA7FE55}"/>
              </a:ext>
            </a:extLst>
          </p:cNvPr>
          <p:cNvPicPr>
            <a:picLocks noChangeAspect="1"/>
          </p:cNvPicPr>
          <p:nvPr/>
        </p:nvPicPr>
        <p:blipFill>
          <a:blip r:embed="rId17"/>
          <a:stretch>
            <a:fillRect/>
          </a:stretch>
        </p:blipFill>
        <p:spPr>
          <a:xfrm>
            <a:off x="10394090" y="1616372"/>
            <a:ext cx="1152525" cy="1619250"/>
          </a:xfrm>
          <a:prstGeom prst="rect">
            <a:avLst/>
          </a:prstGeom>
        </p:spPr>
      </p:pic>
    </p:spTree>
    <p:extLst>
      <p:ext uri="{BB962C8B-B14F-4D97-AF65-F5344CB8AC3E}">
        <p14:creationId xmlns:p14="http://schemas.microsoft.com/office/powerpoint/2010/main" val="3121827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ppt_x"/>
                                          </p:val>
                                        </p:tav>
                                        <p:tav tm="100000">
                                          <p:val>
                                            <p:strVal val="#ppt_x"/>
                                          </p:val>
                                        </p:tav>
                                      </p:tavLst>
                                    </p:anim>
                                    <p:anim calcmode="lin" valueType="num">
                                      <p:cBhvr additive="base">
                                        <p:cTn id="8"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7"/>
                                        </p:tgtEl>
                                        <p:attrNameLst>
                                          <p:attrName>style.visibility</p:attrName>
                                        </p:attrNameLst>
                                      </p:cBhvr>
                                      <p:to>
                                        <p:strVal val="visible"/>
                                      </p:to>
                                    </p:set>
                                    <p:animEffect transition="in" filter="fade">
                                      <p:cBhvr>
                                        <p:cTn id="13" dur="1000"/>
                                        <p:tgtEl>
                                          <p:spTgt spid="47"/>
                                        </p:tgtEl>
                                      </p:cBhvr>
                                    </p:animEffect>
                                    <p:anim calcmode="lin" valueType="num">
                                      <p:cBhvr>
                                        <p:cTn id="14" dur="1000" fill="hold"/>
                                        <p:tgtEl>
                                          <p:spTgt spid="47"/>
                                        </p:tgtEl>
                                        <p:attrNameLst>
                                          <p:attrName>ppt_x</p:attrName>
                                        </p:attrNameLst>
                                      </p:cBhvr>
                                      <p:tavLst>
                                        <p:tav tm="0">
                                          <p:val>
                                            <p:strVal val="#ppt_x"/>
                                          </p:val>
                                        </p:tav>
                                        <p:tav tm="100000">
                                          <p:val>
                                            <p:strVal val="#ppt_x"/>
                                          </p:val>
                                        </p:tav>
                                      </p:tavLst>
                                    </p:anim>
                                    <p:anim calcmode="lin" valueType="num">
                                      <p:cBhvr>
                                        <p:cTn id="15"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38"/>
                    </p:tgtEl>
                  </p:cond>
                </p:stCondLst>
                <p:endSync evt="end" delay="0">
                  <p:rtn val="all"/>
                </p:endSync>
                <p:childTnLst>
                  <p:par>
                    <p:cTn id="17" fill="hold">
                      <p:stCondLst>
                        <p:cond delay="0"/>
                      </p:stCondLst>
                      <p:childTnLst>
                        <p:par>
                          <p:cTn id="18" fill="hold">
                            <p:stCondLst>
                              <p:cond delay="0"/>
                            </p:stCondLst>
                            <p:childTnLst>
                              <p:par>
                                <p:cTn id="19" presetID="42" presetClass="path" presetSubtype="0" accel="50000" decel="50000" fill="hold" nodeType="clickEffect">
                                  <p:stCondLst>
                                    <p:cond delay="0"/>
                                  </p:stCondLst>
                                  <p:childTnLst>
                                    <p:animMotion origin="layout" path="M -4.58333E-6 3.7037E-6 L -0.42526 0.47384 " pathEditMode="relative" rAng="0" ptsTypes="AA">
                                      <p:cBhvr>
                                        <p:cTn id="20" dur="2000" fill="hold"/>
                                        <p:tgtEl>
                                          <p:spTgt spid="38"/>
                                        </p:tgtEl>
                                        <p:attrNameLst>
                                          <p:attrName>ppt_x</p:attrName>
                                          <p:attrName>ppt_y</p:attrName>
                                        </p:attrNameLst>
                                      </p:cBhvr>
                                      <p:rCtr x="-21263" y="23681"/>
                                    </p:animMotion>
                                  </p:childTnLst>
                                </p:cTn>
                              </p:par>
                            </p:childTnLst>
                          </p:cTn>
                        </p:par>
                      </p:childTnLst>
                    </p:cTn>
                  </p:par>
                </p:childTnLst>
              </p:cTn>
              <p:nextCondLst>
                <p:cond evt="onClick" delay="0">
                  <p:tgtEl>
                    <p:spTgt spid="38"/>
                  </p:tgtEl>
                </p:cond>
              </p:nextCondLst>
            </p:seq>
            <p:seq concurrent="1" nextAc="seek">
              <p:cTn id="21" restart="whenNotActive" fill="hold" evtFilter="cancelBubble" nodeType="interactiveSeq">
                <p:stCondLst>
                  <p:cond evt="onClick" delay="0">
                    <p:tgtEl>
                      <p:spTgt spid="32"/>
                    </p:tgtEl>
                  </p:cond>
                </p:stCondLst>
                <p:endSync evt="end" delay="0">
                  <p:rtn val="all"/>
                </p:endSync>
                <p:childTnLst>
                  <p:par>
                    <p:cTn id="22" fill="hold">
                      <p:stCondLst>
                        <p:cond delay="0"/>
                      </p:stCondLst>
                      <p:childTnLst>
                        <p:par>
                          <p:cTn id="23" fill="hold">
                            <p:stCondLst>
                              <p:cond delay="0"/>
                            </p:stCondLst>
                            <p:childTnLst>
                              <p:par>
                                <p:cTn id="24" presetID="42" presetClass="path" presetSubtype="0" accel="50000" decel="50000" fill="hold" nodeType="clickEffect">
                                  <p:stCondLst>
                                    <p:cond delay="0"/>
                                  </p:stCondLst>
                                  <p:childTnLst>
                                    <p:animMotion origin="layout" path="M -8.33333E-7 2.96296E-6 L 0.49479 0.3199 " pathEditMode="relative" rAng="0" ptsTypes="AA">
                                      <p:cBhvr>
                                        <p:cTn id="25" dur="2000" fill="hold"/>
                                        <p:tgtEl>
                                          <p:spTgt spid="32"/>
                                        </p:tgtEl>
                                        <p:attrNameLst>
                                          <p:attrName>ppt_x</p:attrName>
                                          <p:attrName>ppt_y</p:attrName>
                                        </p:attrNameLst>
                                      </p:cBhvr>
                                      <p:rCtr x="24740" y="15995"/>
                                    </p:animMotion>
                                  </p:childTnLst>
                                </p:cTn>
                              </p:par>
                            </p:childTnLst>
                          </p:cTn>
                        </p:par>
                      </p:childTnLst>
                    </p:cTn>
                  </p:par>
                </p:childTnLst>
              </p:cTn>
              <p:nextCondLst>
                <p:cond evt="onClick" delay="0">
                  <p:tgtEl>
                    <p:spTgt spid="32"/>
                  </p:tgtEl>
                </p:cond>
              </p:nextCondLst>
            </p:seq>
            <p:seq concurrent="1" nextAc="seek">
              <p:cTn id="26" restart="whenNotActive" fill="hold" evtFilter="cancelBubble" nodeType="interactiveSeq">
                <p:stCondLst>
                  <p:cond evt="onClick" delay="0">
                    <p:tgtEl>
                      <p:spTgt spid="26"/>
                    </p:tgtEl>
                  </p:cond>
                </p:stCondLst>
                <p:endSync evt="end" delay="0">
                  <p:rtn val="all"/>
                </p:endSync>
                <p:childTnLst>
                  <p:par>
                    <p:cTn id="27" fill="hold">
                      <p:stCondLst>
                        <p:cond delay="0"/>
                      </p:stCondLst>
                      <p:childTnLst>
                        <p:par>
                          <p:cTn id="28" fill="hold">
                            <p:stCondLst>
                              <p:cond delay="0"/>
                            </p:stCondLst>
                            <p:childTnLst>
                              <p:par>
                                <p:cTn id="29" presetID="42" presetClass="path" presetSubtype="0" accel="50000" decel="50000" fill="hold" nodeType="clickEffect">
                                  <p:stCondLst>
                                    <p:cond delay="0"/>
                                  </p:stCondLst>
                                  <p:childTnLst>
                                    <p:animMotion origin="layout" path="M 1.45833E-6 -3.33333E-6 L 0.09922 0.33635 " pathEditMode="relative" rAng="0" ptsTypes="AA">
                                      <p:cBhvr>
                                        <p:cTn id="30" dur="2000" fill="hold"/>
                                        <p:tgtEl>
                                          <p:spTgt spid="26"/>
                                        </p:tgtEl>
                                        <p:attrNameLst>
                                          <p:attrName>ppt_x</p:attrName>
                                          <p:attrName>ppt_y</p:attrName>
                                        </p:attrNameLst>
                                      </p:cBhvr>
                                      <p:rCtr x="4961" y="16806"/>
                                    </p:animMotion>
                                  </p:childTnLst>
                                </p:cTn>
                              </p:par>
                            </p:childTnLst>
                          </p:cTn>
                        </p:par>
                      </p:childTnLst>
                    </p:cTn>
                  </p:par>
                </p:childTnLst>
              </p:cTn>
              <p:nextCondLst>
                <p:cond evt="onClick" delay="0">
                  <p:tgtEl>
                    <p:spTgt spid="26"/>
                  </p:tgtEl>
                </p:cond>
              </p:nextCondLst>
            </p:seq>
            <p:seq concurrent="1" nextAc="seek">
              <p:cTn id="31" restart="whenNotActive" fill="hold" evtFilter="cancelBubble" nodeType="interactiveSeq">
                <p:stCondLst>
                  <p:cond evt="onClick" delay="0">
                    <p:tgtEl>
                      <p:spTgt spid="28"/>
                    </p:tgtEl>
                  </p:cond>
                </p:stCondLst>
                <p:endSync evt="end" delay="0">
                  <p:rtn val="all"/>
                </p:endSync>
                <p:childTnLst>
                  <p:par>
                    <p:cTn id="32" fill="hold">
                      <p:stCondLst>
                        <p:cond delay="0"/>
                      </p:stCondLst>
                      <p:childTnLst>
                        <p:par>
                          <p:cTn id="33" fill="hold">
                            <p:stCondLst>
                              <p:cond delay="0"/>
                            </p:stCondLst>
                            <p:childTnLst>
                              <p:par>
                                <p:cTn id="34" presetID="42" presetClass="path" presetSubtype="0" accel="50000" decel="50000" fill="hold" nodeType="clickEffect">
                                  <p:stCondLst>
                                    <p:cond delay="0"/>
                                  </p:stCondLst>
                                  <p:childTnLst>
                                    <p:animMotion origin="layout" path="M 5E-6 -4.07407E-6 L 0.62709 0.4919 " pathEditMode="relative" rAng="0" ptsTypes="AA">
                                      <p:cBhvr>
                                        <p:cTn id="35" dur="2000" fill="hold"/>
                                        <p:tgtEl>
                                          <p:spTgt spid="28"/>
                                        </p:tgtEl>
                                        <p:attrNameLst>
                                          <p:attrName>ppt_x</p:attrName>
                                          <p:attrName>ppt_y</p:attrName>
                                        </p:attrNameLst>
                                      </p:cBhvr>
                                      <p:rCtr x="31354" y="24583"/>
                                    </p:animMotion>
                                  </p:childTnLst>
                                </p:cTn>
                              </p:par>
                            </p:childTnLst>
                          </p:cTn>
                        </p:par>
                      </p:childTnLst>
                    </p:cTn>
                  </p:par>
                </p:childTnLst>
              </p:cTn>
              <p:nextCondLst>
                <p:cond evt="onClick" delay="0">
                  <p:tgtEl>
                    <p:spTgt spid="28"/>
                  </p:tgtEl>
                </p:cond>
              </p:nextCondLst>
            </p:seq>
            <p:seq concurrent="1" nextAc="seek">
              <p:cTn id="36" restart="whenNotActive" fill="hold" evtFilter="cancelBubble" nodeType="interactiveSeq">
                <p:stCondLst>
                  <p:cond evt="onClick" delay="0">
                    <p:tgtEl>
                      <p:spTgt spid="30"/>
                    </p:tgtEl>
                  </p:cond>
                </p:stCondLst>
                <p:endSync evt="end" delay="0">
                  <p:rtn val="all"/>
                </p:endSync>
                <p:childTnLst>
                  <p:par>
                    <p:cTn id="37" fill="hold">
                      <p:stCondLst>
                        <p:cond delay="0"/>
                      </p:stCondLst>
                      <p:childTnLst>
                        <p:par>
                          <p:cTn id="38" fill="hold">
                            <p:stCondLst>
                              <p:cond delay="0"/>
                            </p:stCondLst>
                            <p:childTnLst>
                              <p:par>
                                <p:cTn id="39" presetID="42" presetClass="path" presetSubtype="0" accel="50000" decel="50000" fill="hold" nodeType="clickEffect">
                                  <p:stCondLst>
                                    <p:cond delay="0"/>
                                  </p:stCondLst>
                                  <p:childTnLst>
                                    <p:animMotion origin="layout" path="M 2.70833E-6 -2.96296E-6 L 0.27864 0.28889 " pathEditMode="relative" rAng="0" ptsTypes="AA">
                                      <p:cBhvr>
                                        <p:cTn id="40" dur="2000" fill="hold"/>
                                        <p:tgtEl>
                                          <p:spTgt spid="30"/>
                                        </p:tgtEl>
                                        <p:attrNameLst>
                                          <p:attrName>ppt_x</p:attrName>
                                          <p:attrName>ppt_y</p:attrName>
                                        </p:attrNameLst>
                                      </p:cBhvr>
                                      <p:rCtr x="13932" y="14444"/>
                                    </p:animMotion>
                                  </p:childTnLst>
                                </p:cTn>
                              </p:par>
                            </p:childTnLst>
                          </p:cTn>
                        </p:par>
                      </p:childTnLst>
                    </p:cTn>
                  </p:par>
                </p:childTnLst>
              </p:cTn>
              <p:nextCondLst>
                <p:cond evt="onClick" delay="0">
                  <p:tgtEl>
                    <p:spTgt spid="30"/>
                  </p:tgtEl>
                </p:cond>
              </p:nextCondLst>
            </p:seq>
            <p:seq concurrent="1" nextAc="seek">
              <p:cTn id="41" restart="whenNotActive" fill="hold" evtFilter="cancelBubble" nodeType="interactiveSeq">
                <p:stCondLst>
                  <p:cond evt="onClick" delay="0">
                    <p:tgtEl>
                      <p:spTgt spid="34"/>
                    </p:tgtEl>
                  </p:cond>
                </p:stCondLst>
                <p:endSync evt="end" delay="0">
                  <p:rtn val="all"/>
                </p:endSync>
                <p:childTnLst>
                  <p:par>
                    <p:cTn id="42" fill="hold">
                      <p:stCondLst>
                        <p:cond delay="0"/>
                      </p:stCondLst>
                      <p:childTnLst>
                        <p:par>
                          <p:cTn id="43" fill="hold">
                            <p:stCondLst>
                              <p:cond delay="0"/>
                            </p:stCondLst>
                            <p:childTnLst>
                              <p:par>
                                <p:cTn id="44" presetID="42" presetClass="path" presetSubtype="0" accel="50000" decel="50000" fill="hold" nodeType="clickEffect">
                                  <p:stCondLst>
                                    <p:cond delay="0"/>
                                  </p:stCondLst>
                                  <p:childTnLst>
                                    <p:animMotion origin="layout" path="M 3.125E-6 -3.7037E-6 L 0.14856 0.54283 " pathEditMode="relative" rAng="0" ptsTypes="AA">
                                      <p:cBhvr>
                                        <p:cTn id="45" dur="2000" fill="hold"/>
                                        <p:tgtEl>
                                          <p:spTgt spid="34"/>
                                        </p:tgtEl>
                                        <p:attrNameLst>
                                          <p:attrName>ppt_x</p:attrName>
                                          <p:attrName>ppt_y</p:attrName>
                                        </p:attrNameLst>
                                      </p:cBhvr>
                                      <p:rCtr x="7422" y="27130"/>
                                    </p:animMotion>
                                  </p:childTnLst>
                                </p:cTn>
                              </p:par>
                            </p:childTnLst>
                          </p:cTn>
                        </p:par>
                      </p:childTnLst>
                    </p:cTn>
                  </p:par>
                </p:childTnLst>
              </p:cTn>
              <p:nextCondLst>
                <p:cond evt="onClick" delay="0">
                  <p:tgtEl>
                    <p:spTgt spid="34"/>
                  </p:tgtEl>
                </p:cond>
              </p:nextCondLst>
            </p:seq>
            <p:seq concurrent="1" nextAc="seek">
              <p:cTn id="46" restart="whenNotActive" fill="hold" evtFilter="cancelBubble" nodeType="interactiveSeq">
                <p:stCondLst>
                  <p:cond evt="onClick" delay="0">
                    <p:tgtEl>
                      <p:spTgt spid="36"/>
                    </p:tgtEl>
                  </p:cond>
                </p:stCondLst>
                <p:endSync evt="end" delay="0">
                  <p:rtn val="all"/>
                </p:endSync>
                <p:childTnLst>
                  <p:par>
                    <p:cTn id="47" fill="hold">
                      <p:stCondLst>
                        <p:cond delay="0"/>
                      </p:stCondLst>
                      <p:childTnLst>
                        <p:par>
                          <p:cTn id="48" fill="hold">
                            <p:stCondLst>
                              <p:cond delay="0"/>
                            </p:stCondLst>
                            <p:childTnLst>
                              <p:par>
                                <p:cTn id="49" presetID="42" presetClass="path" presetSubtype="0" accel="50000" decel="50000" fill="hold" nodeType="clickEffect">
                                  <p:stCondLst>
                                    <p:cond delay="0"/>
                                  </p:stCondLst>
                                  <p:childTnLst>
                                    <p:animMotion origin="layout" path="M -3.95833E-6 -1.48148E-6 L -0.05078 0.4206 " pathEditMode="relative" rAng="0" ptsTypes="AA">
                                      <p:cBhvr>
                                        <p:cTn id="50" dur="2000" fill="hold"/>
                                        <p:tgtEl>
                                          <p:spTgt spid="36"/>
                                        </p:tgtEl>
                                        <p:attrNameLst>
                                          <p:attrName>ppt_x</p:attrName>
                                          <p:attrName>ppt_y</p:attrName>
                                        </p:attrNameLst>
                                      </p:cBhvr>
                                      <p:rCtr x="-2539" y="21019"/>
                                    </p:animMotion>
                                  </p:childTnLst>
                                </p:cTn>
                              </p:par>
                            </p:childTnLst>
                          </p:cTn>
                        </p:par>
                      </p:childTnLst>
                    </p:cTn>
                  </p:par>
                </p:childTnLst>
              </p:cTn>
              <p:nextCondLst>
                <p:cond evt="onClick" delay="0">
                  <p:tgtEl>
                    <p:spTgt spid="36"/>
                  </p:tgtEl>
                </p:cond>
              </p:nextCondLst>
            </p:seq>
            <p:seq concurrent="1" nextAc="seek">
              <p:cTn id="51" restart="whenNotActive" fill="hold" evtFilter="cancelBubble" nodeType="interactiveSeq">
                <p:stCondLst>
                  <p:cond evt="onClick" delay="0">
                    <p:tgtEl>
                      <p:spTgt spid="40"/>
                    </p:tgtEl>
                  </p:cond>
                </p:stCondLst>
                <p:endSync evt="end" delay="0">
                  <p:rtn val="all"/>
                </p:endSync>
                <p:childTnLst>
                  <p:par>
                    <p:cTn id="52" fill="hold">
                      <p:stCondLst>
                        <p:cond delay="0"/>
                      </p:stCondLst>
                      <p:childTnLst>
                        <p:par>
                          <p:cTn id="53" fill="hold">
                            <p:stCondLst>
                              <p:cond delay="0"/>
                            </p:stCondLst>
                            <p:childTnLst>
                              <p:par>
                                <p:cTn id="54" presetID="42" presetClass="path" presetSubtype="0" accel="50000" decel="50000" fill="hold" nodeType="clickEffect">
                                  <p:stCondLst>
                                    <p:cond delay="0"/>
                                  </p:stCondLst>
                                  <p:childTnLst>
                                    <p:animMotion origin="layout" path="M -2.5E-6 -2.59259E-6 L 0.15026 0.47408 " pathEditMode="relative" rAng="0" ptsTypes="AA">
                                      <p:cBhvr>
                                        <p:cTn id="55" dur="2000" fill="hold"/>
                                        <p:tgtEl>
                                          <p:spTgt spid="40"/>
                                        </p:tgtEl>
                                        <p:attrNameLst>
                                          <p:attrName>ppt_x</p:attrName>
                                          <p:attrName>ppt_y</p:attrName>
                                        </p:attrNameLst>
                                      </p:cBhvr>
                                      <p:rCtr x="7513" y="23704"/>
                                    </p:animMotion>
                                  </p:childTnLst>
                                </p:cTn>
                              </p:par>
                            </p:childTnLst>
                          </p:cTn>
                        </p:par>
                      </p:childTnLst>
                    </p:cTn>
                  </p:par>
                </p:childTnLst>
              </p:cTn>
              <p:nextCondLst>
                <p:cond evt="onClick" delay="0">
                  <p:tgtEl>
                    <p:spTgt spid="40"/>
                  </p:tgtEl>
                </p:cond>
              </p:nextCondLst>
            </p:seq>
            <p:seq concurrent="1" nextAc="seek">
              <p:cTn id="56" restart="whenNotActive" fill="hold" evtFilter="cancelBubble" nodeType="interactiveSeq">
                <p:stCondLst>
                  <p:cond evt="onClick" delay="0">
                    <p:tgtEl>
                      <p:spTgt spid="42"/>
                    </p:tgtEl>
                  </p:cond>
                </p:stCondLst>
                <p:endSync evt="end" delay="0">
                  <p:rtn val="all"/>
                </p:endSync>
                <p:childTnLst>
                  <p:par>
                    <p:cTn id="57" fill="hold">
                      <p:stCondLst>
                        <p:cond delay="0"/>
                      </p:stCondLst>
                      <p:childTnLst>
                        <p:par>
                          <p:cTn id="58" fill="hold">
                            <p:stCondLst>
                              <p:cond delay="0"/>
                            </p:stCondLst>
                            <p:childTnLst>
                              <p:par>
                                <p:cTn id="59" presetID="42" presetClass="path" presetSubtype="0" accel="50000" decel="50000" fill="hold" nodeType="clickEffect">
                                  <p:stCondLst>
                                    <p:cond delay="0"/>
                                  </p:stCondLst>
                                  <p:childTnLst>
                                    <p:animMotion origin="layout" path="M 1.875E-6 4.44444E-6 L -0.75807 0.52037 " pathEditMode="relative" rAng="0" ptsTypes="AA">
                                      <p:cBhvr>
                                        <p:cTn id="60" dur="2000" fill="hold"/>
                                        <p:tgtEl>
                                          <p:spTgt spid="42"/>
                                        </p:tgtEl>
                                        <p:attrNameLst>
                                          <p:attrName>ppt_x</p:attrName>
                                          <p:attrName>ppt_y</p:attrName>
                                        </p:attrNameLst>
                                      </p:cBhvr>
                                      <p:rCtr x="-37904" y="26019"/>
                                    </p:animMotion>
                                  </p:childTnLst>
                                </p:cTn>
                              </p:par>
                            </p:childTnLst>
                          </p:cTn>
                        </p:par>
                      </p:childTnLst>
                    </p:cTn>
                  </p:par>
                </p:childTnLst>
              </p:cTn>
              <p:nextCondLst>
                <p:cond evt="onClick" delay="0">
                  <p:tgtEl>
                    <p:spTgt spid="42"/>
                  </p:tgtEl>
                </p:cond>
              </p:nextCondLst>
            </p:seq>
            <p:seq concurrent="1" nextAc="seek">
              <p:cTn id="61" restart="whenNotActive" fill="hold" evtFilter="cancelBubble" nodeType="interactiveSeq">
                <p:stCondLst>
                  <p:cond evt="onClick" delay="0">
                    <p:tgtEl>
                      <p:spTgt spid="44"/>
                    </p:tgtEl>
                  </p:cond>
                </p:stCondLst>
                <p:endSync evt="end" delay="0">
                  <p:rtn val="all"/>
                </p:endSync>
                <p:childTnLst>
                  <p:par>
                    <p:cTn id="62" fill="hold">
                      <p:stCondLst>
                        <p:cond delay="0"/>
                      </p:stCondLst>
                      <p:childTnLst>
                        <p:par>
                          <p:cTn id="63" fill="hold">
                            <p:stCondLst>
                              <p:cond delay="0"/>
                            </p:stCondLst>
                            <p:childTnLst>
                              <p:par>
                                <p:cTn id="64" presetID="42" presetClass="path" presetSubtype="0" accel="50000" decel="50000" fill="hold" nodeType="clickEffect">
                                  <p:stCondLst>
                                    <p:cond delay="0"/>
                                  </p:stCondLst>
                                  <p:childTnLst>
                                    <p:animMotion origin="layout" path="M 2.08333E-7 -4.07407E-6 L -0.51992 0.50718 " pathEditMode="relative" rAng="0" ptsTypes="AA">
                                      <p:cBhvr>
                                        <p:cTn id="65" dur="2000" fill="hold"/>
                                        <p:tgtEl>
                                          <p:spTgt spid="44"/>
                                        </p:tgtEl>
                                        <p:attrNameLst>
                                          <p:attrName>ppt_x</p:attrName>
                                          <p:attrName>ppt_y</p:attrName>
                                        </p:attrNameLst>
                                      </p:cBhvr>
                                      <p:rCtr x="-26003" y="25347"/>
                                    </p:animMotion>
                                  </p:childTnLst>
                                </p:cTn>
                              </p:par>
                            </p:childTnLst>
                          </p:cTn>
                        </p:par>
                      </p:childTnLst>
                    </p:cTn>
                  </p:par>
                </p:childTnLst>
              </p:cTn>
              <p:nextCondLst>
                <p:cond evt="onClick" delay="0">
                  <p:tgtEl>
                    <p:spTgt spid="4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descr="A picture containing person&#10;&#10;Description automatically generated">
            <a:extLst>
              <a:ext uri="{FF2B5EF4-FFF2-40B4-BE49-F238E27FC236}">
                <a16:creationId xmlns:a16="http://schemas.microsoft.com/office/drawing/2014/main" id="{71024F32-2D8C-4360-BCED-9D9F88D0C1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7418" y="1401032"/>
            <a:ext cx="1047896" cy="1209844"/>
          </a:xfrm>
          <a:prstGeom prst="rect">
            <a:avLst/>
          </a:prstGeom>
        </p:spPr>
      </p:pic>
      <p:pic>
        <p:nvPicPr>
          <p:cNvPr id="24" name="Picture 23" descr="A close up of a logo&#10;&#10;Description automatically generated">
            <a:extLst>
              <a:ext uri="{FF2B5EF4-FFF2-40B4-BE49-F238E27FC236}">
                <a16:creationId xmlns:a16="http://schemas.microsoft.com/office/drawing/2014/main" id="{BA39FA73-D43C-4B91-92E3-8884AE7CC3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816" y="5009332"/>
            <a:ext cx="1152686" cy="1381318"/>
          </a:xfrm>
          <a:prstGeom prst="rect">
            <a:avLst/>
          </a:prstGeom>
        </p:spPr>
      </p:pic>
      <p:pic>
        <p:nvPicPr>
          <p:cNvPr id="16" name="Picture 15" descr="A picture containing food&#10;&#10;Description automatically generated">
            <a:extLst>
              <a:ext uri="{FF2B5EF4-FFF2-40B4-BE49-F238E27FC236}">
                <a16:creationId xmlns:a16="http://schemas.microsoft.com/office/drawing/2014/main" id="{65FB0C3B-9BC3-43C6-BA8B-F24CC77DF5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4864" y="3211430"/>
            <a:ext cx="1209844" cy="1371791"/>
          </a:xfrm>
          <a:prstGeom prst="rect">
            <a:avLst/>
          </a:prstGeom>
        </p:spPr>
      </p:pic>
      <p:pic>
        <p:nvPicPr>
          <p:cNvPr id="10" name="Picture 9" descr="A close up of a logo&#10;&#10;Description automatically generated">
            <a:extLst>
              <a:ext uri="{FF2B5EF4-FFF2-40B4-BE49-F238E27FC236}">
                <a16:creationId xmlns:a16="http://schemas.microsoft.com/office/drawing/2014/main" id="{B4BBA81C-8E3C-4800-ACCF-6EC34B73C9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84" y="1544169"/>
            <a:ext cx="1505160" cy="1314633"/>
          </a:xfrm>
          <a:prstGeom prst="rect">
            <a:avLst/>
          </a:prstGeom>
        </p:spPr>
      </p:pic>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itle 19">
            <a:extLst>
              <a:ext uri="{FF2B5EF4-FFF2-40B4-BE49-F238E27FC236}">
                <a16:creationId xmlns:a16="http://schemas.microsoft.com/office/drawing/2014/main" id="{3D1A6434-F61C-4317-A14E-0633585A507B}"/>
              </a:ext>
            </a:extLst>
          </p:cNvPr>
          <p:cNvSpPr txBox="1">
            <a:spLocks/>
          </p:cNvSpPr>
          <p:nvPr/>
        </p:nvSpPr>
        <p:spPr>
          <a:xfrm>
            <a:off x="2726432" y="301715"/>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Clothes For All Seasons</a:t>
            </a:r>
            <a:endParaRPr lang="en-IE" sz="3600" b="1" dirty="0">
              <a:solidFill>
                <a:srgbClr val="FF0000"/>
              </a:solidFill>
            </a:endParaRPr>
          </a:p>
        </p:txBody>
      </p:sp>
      <p:pic>
        <p:nvPicPr>
          <p:cNvPr id="28" name="Picture 27" descr="A picture containing stool&#10;&#10;Description automatically generated">
            <a:extLst>
              <a:ext uri="{FF2B5EF4-FFF2-40B4-BE49-F238E27FC236}">
                <a16:creationId xmlns:a16="http://schemas.microsoft.com/office/drawing/2014/main" id="{625678B8-1DD9-4856-832F-D7A2307A253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62762" y="5104129"/>
            <a:ext cx="688068" cy="968168"/>
          </a:xfrm>
          <a:prstGeom prst="rect">
            <a:avLst/>
          </a:prstGeom>
        </p:spPr>
      </p:pic>
      <p:pic>
        <p:nvPicPr>
          <p:cNvPr id="30" name="Picture 29" descr="A picture containing hat, drawing&#10;&#10;Description automatically generated">
            <a:extLst>
              <a:ext uri="{FF2B5EF4-FFF2-40B4-BE49-F238E27FC236}">
                <a16:creationId xmlns:a16="http://schemas.microsoft.com/office/drawing/2014/main" id="{B6EBF1A7-BC9A-4793-BFD2-F58C12E92FC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761600" y="3413674"/>
            <a:ext cx="959528" cy="757947"/>
          </a:xfrm>
          <a:prstGeom prst="rect">
            <a:avLst/>
          </a:prstGeom>
        </p:spPr>
      </p:pic>
      <p:pic>
        <p:nvPicPr>
          <p:cNvPr id="32" name="Picture 31" descr="A picture containing drawing&#10;&#10;Description automatically generated">
            <a:extLst>
              <a:ext uri="{FF2B5EF4-FFF2-40B4-BE49-F238E27FC236}">
                <a16:creationId xmlns:a16="http://schemas.microsoft.com/office/drawing/2014/main" id="{55BCD098-0DB3-40A4-B1BD-FFA7EFC6822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630951" y="4999457"/>
            <a:ext cx="816278" cy="915022"/>
          </a:xfrm>
          <a:prstGeom prst="rect">
            <a:avLst/>
          </a:prstGeom>
        </p:spPr>
      </p:pic>
      <p:pic>
        <p:nvPicPr>
          <p:cNvPr id="34" name="Picture 33" descr="A picture containing drawing&#10;&#10;Description automatically generated">
            <a:extLst>
              <a:ext uri="{FF2B5EF4-FFF2-40B4-BE49-F238E27FC236}">
                <a16:creationId xmlns:a16="http://schemas.microsoft.com/office/drawing/2014/main" id="{F69B66E2-7AE7-4C0A-9A38-184BC602CA3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902617" y="3333444"/>
            <a:ext cx="924012" cy="995090"/>
          </a:xfrm>
          <a:prstGeom prst="rect">
            <a:avLst/>
          </a:prstGeom>
        </p:spPr>
      </p:pic>
      <p:pic>
        <p:nvPicPr>
          <p:cNvPr id="36" name="Picture 35" descr="A close up of sunglasses&#10;&#10;Description automatically generated">
            <a:extLst>
              <a:ext uri="{FF2B5EF4-FFF2-40B4-BE49-F238E27FC236}">
                <a16:creationId xmlns:a16="http://schemas.microsoft.com/office/drawing/2014/main" id="{01B535CF-5F11-45D1-8BED-DC8D401D58E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536850" y="3599166"/>
            <a:ext cx="1238423" cy="581106"/>
          </a:xfrm>
          <a:prstGeom prst="rect">
            <a:avLst/>
          </a:prstGeom>
        </p:spPr>
      </p:pic>
      <p:pic>
        <p:nvPicPr>
          <p:cNvPr id="38" name="Picture 37">
            <a:extLst>
              <a:ext uri="{FF2B5EF4-FFF2-40B4-BE49-F238E27FC236}">
                <a16:creationId xmlns:a16="http://schemas.microsoft.com/office/drawing/2014/main" id="{EC372608-B00E-4E6C-80D1-FED441D4CDD9}"/>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4660771" y="1363575"/>
            <a:ext cx="925371" cy="995091"/>
          </a:xfrm>
          <a:prstGeom prst="rect">
            <a:avLst/>
          </a:prstGeom>
        </p:spPr>
      </p:pic>
      <p:pic>
        <p:nvPicPr>
          <p:cNvPr id="40" name="Picture 39" descr="A picture containing room, mug&#10;&#10;Description automatically generated">
            <a:extLst>
              <a:ext uri="{FF2B5EF4-FFF2-40B4-BE49-F238E27FC236}">
                <a16:creationId xmlns:a16="http://schemas.microsoft.com/office/drawing/2014/main" id="{5B68D56B-9AAD-40FB-9614-6290C93DE701}"/>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855643" y="4969197"/>
            <a:ext cx="652158" cy="975542"/>
          </a:xfrm>
          <a:prstGeom prst="rect">
            <a:avLst/>
          </a:prstGeom>
        </p:spPr>
      </p:pic>
      <p:pic>
        <p:nvPicPr>
          <p:cNvPr id="42" name="Picture 41" descr="A close up of a logo&#10;&#10;Description automatically generated">
            <a:extLst>
              <a:ext uri="{FF2B5EF4-FFF2-40B4-BE49-F238E27FC236}">
                <a16:creationId xmlns:a16="http://schemas.microsoft.com/office/drawing/2014/main" id="{E1ED52C8-7565-48C1-A29C-A5B52F0B6AC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761600" y="1465841"/>
            <a:ext cx="840244" cy="1029136"/>
          </a:xfrm>
          <a:prstGeom prst="rect">
            <a:avLst/>
          </a:prstGeom>
        </p:spPr>
      </p:pic>
      <p:pic>
        <p:nvPicPr>
          <p:cNvPr id="44" name="Picture 43" descr="A picture containing shirt, person&#10;&#10;Description automatically generated">
            <a:extLst>
              <a:ext uri="{FF2B5EF4-FFF2-40B4-BE49-F238E27FC236}">
                <a16:creationId xmlns:a16="http://schemas.microsoft.com/office/drawing/2014/main" id="{0B7F4247-6C50-4113-884D-D6E731C4E385}"/>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462724" y="3413674"/>
            <a:ext cx="888145" cy="952091"/>
          </a:xfrm>
          <a:prstGeom prst="rect">
            <a:avLst/>
          </a:prstGeom>
        </p:spPr>
      </p:pic>
      <p:sp>
        <p:nvSpPr>
          <p:cNvPr id="25" name="Title 19">
            <a:extLst>
              <a:ext uri="{FF2B5EF4-FFF2-40B4-BE49-F238E27FC236}">
                <a16:creationId xmlns:a16="http://schemas.microsoft.com/office/drawing/2014/main" id="{DB020EBE-9B50-4B96-B689-061507A75BF5}"/>
              </a:ext>
            </a:extLst>
          </p:cNvPr>
          <p:cNvSpPr txBox="1">
            <a:spLocks/>
          </p:cNvSpPr>
          <p:nvPr/>
        </p:nvSpPr>
        <p:spPr>
          <a:xfrm>
            <a:off x="6676507" y="5848462"/>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MITTONS</a:t>
            </a:r>
            <a:r>
              <a:rPr lang="en-US" sz="1800" dirty="0"/>
              <a:t> </a:t>
            </a:r>
            <a:endParaRPr lang="en-IE" sz="1800" dirty="0"/>
          </a:p>
        </p:txBody>
      </p:sp>
      <p:sp>
        <p:nvSpPr>
          <p:cNvPr id="9" name="Title 19">
            <a:extLst>
              <a:ext uri="{FF2B5EF4-FFF2-40B4-BE49-F238E27FC236}">
                <a16:creationId xmlns:a16="http://schemas.microsoft.com/office/drawing/2014/main" id="{87A07C92-DF53-4FE0-8FE1-0304B2C89CCB}"/>
              </a:ext>
            </a:extLst>
          </p:cNvPr>
          <p:cNvSpPr txBox="1">
            <a:spLocks/>
          </p:cNvSpPr>
          <p:nvPr/>
        </p:nvSpPr>
        <p:spPr>
          <a:xfrm>
            <a:off x="6567901" y="2338847"/>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WELLIES</a:t>
            </a:r>
            <a:r>
              <a:rPr lang="en-US" sz="1800" dirty="0"/>
              <a:t> </a:t>
            </a:r>
            <a:endParaRPr lang="en-IE" sz="1800" dirty="0"/>
          </a:p>
        </p:txBody>
      </p:sp>
      <p:sp>
        <p:nvSpPr>
          <p:cNvPr id="11" name="Title 19">
            <a:extLst>
              <a:ext uri="{FF2B5EF4-FFF2-40B4-BE49-F238E27FC236}">
                <a16:creationId xmlns:a16="http://schemas.microsoft.com/office/drawing/2014/main" id="{A16AD949-70C0-404E-8E6D-D7FFE9A1F3B1}"/>
              </a:ext>
            </a:extLst>
          </p:cNvPr>
          <p:cNvSpPr txBox="1">
            <a:spLocks/>
          </p:cNvSpPr>
          <p:nvPr/>
        </p:nvSpPr>
        <p:spPr>
          <a:xfrm>
            <a:off x="4503036" y="2358666"/>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UMBRELLA</a:t>
            </a:r>
            <a:r>
              <a:rPr lang="en-US" sz="1800" dirty="0"/>
              <a:t> </a:t>
            </a:r>
            <a:endParaRPr lang="en-IE" sz="1800" dirty="0"/>
          </a:p>
        </p:txBody>
      </p:sp>
      <p:sp>
        <p:nvSpPr>
          <p:cNvPr id="12" name="Title 19">
            <a:extLst>
              <a:ext uri="{FF2B5EF4-FFF2-40B4-BE49-F238E27FC236}">
                <a16:creationId xmlns:a16="http://schemas.microsoft.com/office/drawing/2014/main" id="{E23CC39A-9FC6-45DB-AEBF-0E84B6F6CCFA}"/>
              </a:ext>
            </a:extLst>
          </p:cNvPr>
          <p:cNvSpPr txBox="1">
            <a:spLocks/>
          </p:cNvSpPr>
          <p:nvPr/>
        </p:nvSpPr>
        <p:spPr>
          <a:xfrm>
            <a:off x="8781833" y="4180272"/>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SHORTS</a:t>
            </a:r>
            <a:r>
              <a:rPr lang="en-US" sz="1800" dirty="0"/>
              <a:t> </a:t>
            </a:r>
            <a:endParaRPr lang="en-IE" sz="1800" dirty="0"/>
          </a:p>
        </p:txBody>
      </p:sp>
      <p:sp>
        <p:nvSpPr>
          <p:cNvPr id="13" name="Title 19">
            <a:extLst>
              <a:ext uri="{FF2B5EF4-FFF2-40B4-BE49-F238E27FC236}">
                <a16:creationId xmlns:a16="http://schemas.microsoft.com/office/drawing/2014/main" id="{C876A808-EB85-40A2-B05C-01A3B6320F12}"/>
              </a:ext>
            </a:extLst>
          </p:cNvPr>
          <p:cNvSpPr txBox="1">
            <a:spLocks/>
          </p:cNvSpPr>
          <p:nvPr/>
        </p:nvSpPr>
        <p:spPr>
          <a:xfrm>
            <a:off x="6616865" y="4275475"/>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SUN HAT</a:t>
            </a:r>
            <a:r>
              <a:rPr lang="en-US" sz="1800" dirty="0"/>
              <a:t> </a:t>
            </a:r>
            <a:endParaRPr lang="en-IE" sz="1800" dirty="0"/>
          </a:p>
        </p:txBody>
      </p:sp>
      <p:sp>
        <p:nvSpPr>
          <p:cNvPr id="15" name="Title 19">
            <a:extLst>
              <a:ext uri="{FF2B5EF4-FFF2-40B4-BE49-F238E27FC236}">
                <a16:creationId xmlns:a16="http://schemas.microsoft.com/office/drawing/2014/main" id="{A86D2E6A-A071-4AD4-A10D-05A3FB25E4DF}"/>
              </a:ext>
            </a:extLst>
          </p:cNvPr>
          <p:cNvSpPr txBox="1">
            <a:spLocks/>
          </p:cNvSpPr>
          <p:nvPr/>
        </p:nvSpPr>
        <p:spPr>
          <a:xfrm>
            <a:off x="4537587" y="4270014"/>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SUNGLASSES</a:t>
            </a:r>
            <a:r>
              <a:rPr lang="en-US" sz="1800" dirty="0"/>
              <a:t> </a:t>
            </a:r>
            <a:endParaRPr lang="en-IE" sz="1800" dirty="0"/>
          </a:p>
        </p:txBody>
      </p:sp>
      <p:sp>
        <p:nvSpPr>
          <p:cNvPr id="17" name="Title 19">
            <a:extLst>
              <a:ext uri="{FF2B5EF4-FFF2-40B4-BE49-F238E27FC236}">
                <a16:creationId xmlns:a16="http://schemas.microsoft.com/office/drawing/2014/main" id="{D6DBF11A-82C1-4A0F-94EA-C91DA36195BA}"/>
              </a:ext>
            </a:extLst>
          </p:cNvPr>
          <p:cNvSpPr txBox="1">
            <a:spLocks/>
          </p:cNvSpPr>
          <p:nvPr/>
        </p:nvSpPr>
        <p:spPr>
          <a:xfrm>
            <a:off x="2341939" y="4270014"/>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T-SHIRT</a:t>
            </a:r>
            <a:r>
              <a:rPr lang="en-US" sz="1800" dirty="0"/>
              <a:t> </a:t>
            </a:r>
            <a:endParaRPr lang="en-IE" sz="1800" dirty="0"/>
          </a:p>
        </p:txBody>
      </p:sp>
      <p:sp>
        <p:nvSpPr>
          <p:cNvPr id="18" name="Title 19">
            <a:extLst>
              <a:ext uri="{FF2B5EF4-FFF2-40B4-BE49-F238E27FC236}">
                <a16:creationId xmlns:a16="http://schemas.microsoft.com/office/drawing/2014/main" id="{20A3EB57-ED28-4AEA-B96E-684487C49180}"/>
              </a:ext>
            </a:extLst>
          </p:cNvPr>
          <p:cNvSpPr txBox="1">
            <a:spLocks/>
          </p:cNvSpPr>
          <p:nvPr/>
        </p:nvSpPr>
        <p:spPr>
          <a:xfrm>
            <a:off x="2396509" y="2388102"/>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RAINCOAT</a:t>
            </a:r>
            <a:r>
              <a:rPr lang="en-US" sz="1800" dirty="0"/>
              <a:t> </a:t>
            </a:r>
            <a:endParaRPr lang="en-IE" sz="1800" dirty="0"/>
          </a:p>
        </p:txBody>
      </p:sp>
      <p:sp>
        <p:nvSpPr>
          <p:cNvPr id="19" name="Title 19">
            <a:extLst>
              <a:ext uri="{FF2B5EF4-FFF2-40B4-BE49-F238E27FC236}">
                <a16:creationId xmlns:a16="http://schemas.microsoft.com/office/drawing/2014/main" id="{D2835E6A-94A5-4D11-B007-1D490945EE27}"/>
              </a:ext>
            </a:extLst>
          </p:cNvPr>
          <p:cNvSpPr txBox="1">
            <a:spLocks/>
          </p:cNvSpPr>
          <p:nvPr/>
        </p:nvSpPr>
        <p:spPr>
          <a:xfrm>
            <a:off x="2298108" y="5944739"/>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SCARF</a:t>
            </a:r>
            <a:r>
              <a:rPr lang="en-US" sz="1800" dirty="0"/>
              <a:t> </a:t>
            </a:r>
            <a:endParaRPr lang="en-IE" sz="1800" dirty="0"/>
          </a:p>
        </p:txBody>
      </p:sp>
      <p:sp>
        <p:nvSpPr>
          <p:cNvPr id="21" name="Title 19">
            <a:extLst>
              <a:ext uri="{FF2B5EF4-FFF2-40B4-BE49-F238E27FC236}">
                <a16:creationId xmlns:a16="http://schemas.microsoft.com/office/drawing/2014/main" id="{41287399-64C8-490F-BE6F-6865D12CDE27}"/>
              </a:ext>
            </a:extLst>
          </p:cNvPr>
          <p:cNvSpPr txBox="1">
            <a:spLocks/>
          </p:cNvSpPr>
          <p:nvPr/>
        </p:nvSpPr>
        <p:spPr>
          <a:xfrm>
            <a:off x="4488379" y="5875717"/>
            <a:ext cx="1129714" cy="4161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t>WINTER HAT</a:t>
            </a:r>
            <a:r>
              <a:rPr lang="en-US" sz="1800" dirty="0"/>
              <a:t> </a:t>
            </a:r>
            <a:endParaRPr lang="en-IE" sz="1800" dirty="0"/>
          </a:p>
        </p:txBody>
      </p:sp>
    </p:spTree>
    <p:extLst>
      <p:ext uri="{BB962C8B-B14F-4D97-AF65-F5344CB8AC3E}">
        <p14:creationId xmlns:p14="http://schemas.microsoft.com/office/powerpoint/2010/main" val="22618156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8"/>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2.29167E-6 3.7037E-6 L -0.42526 0.47384 " pathEditMode="relative" rAng="0" ptsTypes="AA">
                                      <p:cBhvr>
                                        <p:cTn id="6" dur="2000" fill="hold"/>
                                        <p:tgtEl>
                                          <p:spTgt spid="38"/>
                                        </p:tgtEl>
                                        <p:attrNameLst>
                                          <p:attrName>ppt_x</p:attrName>
                                          <p:attrName>ppt_y</p:attrName>
                                        </p:attrNameLst>
                                      </p:cBhvr>
                                      <p:rCtr x="-21263" y="23681"/>
                                    </p:animMotion>
                                  </p:childTnLst>
                                </p:cTn>
                              </p:par>
                            </p:childTnLst>
                          </p:cTn>
                        </p:par>
                      </p:childTnLst>
                    </p:cTn>
                  </p:par>
                </p:childTnLst>
              </p:cTn>
              <p:nextCondLst>
                <p:cond evt="onClick" delay="0">
                  <p:tgtEl>
                    <p:spTgt spid="38"/>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1.25E-6 -1.85185E-6 L 0.49479 0.31991 " pathEditMode="relative" rAng="0" ptsTypes="AA">
                                      <p:cBhvr>
                                        <p:cTn id="11" dur="2000" fill="hold"/>
                                        <p:tgtEl>
                                          <p:spTgt spid="32"/>
                                        </p:tgtEl>
                                        <p:attrNameLst>
                                          <p:attrName>ppt_x</p:attrName>
                                          <p:attrName>ppt_y</p:attrName>
                                        </p:attrNameLst>
                                      </p:cBhvr>
                                      <p:rCtr x="24740" y="15995"/>
                                    </p:animMotion>
                                  </p:childTnLst>
                                </p:cTn>
                              </p:par>
                            </p:childTnLst>
                          </p:cTn>
                        </p:par>
                      </p:childTnLst>
                    </p:cTn>
                  </p:par>
                </p:childTnLst>
              </p:cTn>
              <p:nextCondLst>
                <p:cond evt="onClick" delay="0">
                  <p:tgtEl>
                    <p:spTgt spid="32"/>
                  </p:tgtEl>
                </p:cond>
              </p:nextCondLst>
            </p:seq>
            <p:seq concurrent="1" nextAc="seek">
              <p:cTn id="12" restart="whenNotActive" fill="hold" evtFilter="cancelBubble" nodeType="interactiveSeq">
                <p:stCondLst>
                  <p:cond evt="onClick" delay="0">
                    <p:tgtEl>
                      <p:spTgt spid="26"/>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45833E-6 -2.59259E-6 L 0.09922 0.33635 " pathEditMode="relative" rAng="0" ptsTypes="AA">
                                      <p:cBhvr>
                                        <p:cTn id="16" dur="2000" fill="hold"/>
                                        <p:tgtEl>
                                          <p:spTgt spid="26"/>
                                        </p:tgtEl>
                                        <p:attrNameLst>
                                          <p:attrName>ppt_x</p:attrName>
                                          <p:attrName>ppt_y</p:attrName>
                                        </p:attrNameLst>
                                      </p:cBhvr>
                                      <p:rCtr x="4961" y="16806"/>
                                    </p:animMotion>
                                  </p:childTnLst>
                                </p:cTn>
                              </p:par>
                            </p:childTnLst>
                          </p:cTn>
                        </p:par>
                      </p:childTnLst>
                    </p:cTn>
                  </p:par>
                </p:childTnLst>
              </p:cTn>
              <p:nextCondLst>
                <p:cond evt="onClick" delay="0">
                  <p:tgtEl>
                    <p:spTgt spid="26"/>
                  </p:tgtEl>
                </p:cond>
              </p:nextCondLst>
            </p:seq>
            <p:seq concurrent="1" nextAc="seek">
              <p:cTn id="17" restart="whenNotActive" fill="hold" evtFilter="cancelBubble" nodeType="interactiveSeq">
                <p:stCondLst>
                  <p:cond evt="onClick" delay="0">
                    <p:tgtEl>
                      <p:spTgt spid="2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1.45833E-6 -4.81481E-6 L 0.62708 0.4919 " pathEditMode="relative" rAng="0" ptsTypes="AA">
                                      <p:cBhvr>
                                        <p:cTn id="21" dur="2000" fill="hold"/>
                                        <p:tgtEl>
                                          <p:spTgt spid="28"/>
                                        </p:tgtEl>
                                        <p:attrNameLst>
                                          <p:attrName>ppt_x</p:attrName>
                                          <p:attrName>ppt_y</p:attrName>
                                        </p:attrNameLst>
                                      </p:cBhvr>
                                      <p:rCtr x="31354" y="24583"/>
                                    </p:animMotion>
                                  </p:childTnLst>
                                </p:cTn>
                              </p:par>
                            </p:childTnLst>
                          </p:cTn>
                        </p:par>
                      </p:childTnLst>
                    </p:cTn>
                  </p:par>
                </p:childTnLst>
              </p:cTn>
              <p:nextCondLst>
                <p:cond evt="onClick" delay="0">
                  <p:tgtEl>
                    <p:spTgt spid="28"/>
                  </p:tgtEl>
                </p:cond>
              </p:nextCondLst>
            </p:seq>
            <p:seq concurrent="1" nextAc="seek">
              <p:cTn id="22" restart="whenNotActive" fill="hold" evtFilter="cancelBubble" nodeType="interactiveSeq">
                <p:stCondLst>
                  <p:cond evt="onClick" delay="0">
                    <p:tgtEl>
                      <p:spTgt spid="30"/>
                    </p:tgtEl>
                  </p:cond>
                </p:stCondLst>
                <p:endSync evt="end" delay="0">
                  <p:rtn val="all"/>
                </p:endSync>
                <p:childTnLst>
                  <p:par>
                    <p:cTn id="23" fill="hold">
                      <p:stCondLst>
                        <p:cond delay="0"/>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2.08333E-7 7.40741E-7 L 0.27865 0.28889 " pathEditMode="relative" rAng="0" ptsTypes="AA">
                                      <p:cBhvr>
                                        <p:cTn id="26" dur="2000" fill="hold"/>
                                        <p:tgtEl>
                                          <p:spTgt spid="30"/>
                                        </p:tgtEl>
                                        <p:attrNameLst>
                                          <p:attrName>ppt_x</p:attrName>
                                          <p:attrName>ppt_y</p:attrName>
                                        </p:attrNameLst>
                                      </p:cBhvr>
                                      <p:rCtr x="13932" y="14444"/>
                                    </p:animMotion>
                                  </p:childTnLst>
                                </p:cTn>
                              </p:par>
                            </p:childTnLst>
                          </p:cTn>
                        </p:par>
                      </p:childTnLst>
                    </p:cTn>
                  </p:par>
                </p:childTnLst>
              </p:cTn>
              <p:nextCondLst>
                <p:cond evt="onClick" delay="0">
                  <p:tgtEl>
                    <p:spTgt spid="30"/>
                  </p:tgtEl>
                </p:cond>
              </p:nextCondLst>
            </p:seq>
            <p:seq concurrent="1" nextAc="seek">
              <p:cTn id="27" restart="whenNotActive" fill="hold" evtFilter="cancelBubble" nodeType="interactiveSeq">
                <p:stCondLst>
                  <p:cond evt="onClick" delay="0">
                    <p:tgtEl>
                      <p:spTgt spid="34"/>
                    </p:tgtEl>
                  </p:cond>
                </p:stCondLst>
                <p:endSync evt="end" delay="0">
                  <p:rtn val="all"/>
                </p:endSync>
                <p:childTnLst>
                  <p:par>
                    <p:cTn id="28" fill="hold">
                      <p:stCondLst>
                        <p:cond delay="0"/>
                      </p:stCondLst>
                      <p:childTnLst>
                        <p:par>
                          <p:cTn id="29" fill="hold">
                            <p:stCondLst>
                              <p:cond delay="0"/>
                            </p:stCondLst>
                            <p:childTnLst>
                              <p:par>
                                <p:cTn id="30" presetID="42" presetClass="path" presetSubtype="0" accel="50000" decel="50000" fill="hold" nodeType="clickEffect">
                                  <p:stCondLst>
                                    <p:cond delay="0"/>
                                  </p:stCondLst>
                                  <p:childTnLst>
                                    <p:animMotion origin="layout" path="M 1.04167E-6 -4.81481E-6 L 0.14857 0.54283 " pathEditMode="relative" rAng="0" ptsTypes="AA">
                                      <p:cBhvr>
                                        <p:cTn id="31" dur="2000" fill="hold"/>
                                        <p:tgtEl>
                                          <p:spTgt spid="34"/>
                                        </p:tgtEl>
                                        <p:attrNameLst>
                                          <p:attrName>ppt_x</p:attrName>
                                          <p:attrName>ppt_y</p:attrName>
                                        </p:attrNameLst>
                                      </p:cBhvr>
                                      <p:rCtr x="7422" y="27130"/>
                                    </p:animMotion>
                                  </p:childTnLst>
                                </p:cTn>
                              </p:par>
                            </p:childTnLst>
                          </p:cTn>
                        </p:par>
                      </p:childTnLst>
                    </p:cTn>
                  </p:par>
                </p:childTnLst>
              </p:cTn>
              <p:nextCondLst>
                <p:cond evt="onClick" delay="0">
                  <p:tgtEl>
                    <p:spTgt spid="34"/>
                  </p:tgtEl>
                </p:cond>
              </p:nextCondLst>
            </p:seq>
            <p:seq concurrent="1" nextAc="seek">
              <p:cTn id="32" restart="whenNotActive" fill="hold" evtFilter="cancelBubble" nodeType="interactiveSeq">
                <p:stCondLst>
                  <p:cond evt="onClick" delay="0">
                    <p:tgtEl>
                      <p:spTgt spid="36"/>
                    </p:tgtEl>
                  </p:cond>
                </p:stCondLst>
                <p:endSync evt="end" delay="0">
                  <p:rtn val="all"/>
                </p:endSync>
                <p:childTnLst>
                  <p:par>
                    <p:cTn id="33" fill="hold">
                      <p:stCondLst>
                        <p:cond delay="0"/>
                      </p:stCondLst>
                      <p:childTnLst>
                        <p:par>
                          <p:cTn id="34" fill="hold">
                            <p:stCondLst>
                              <p:cond delay="0"/>
                            </p:stCondLst>
                            <p:childTnLst>
                              <p:par>
                                <p:cTn id="35" presetID="42" presetClass="path" presetSubtype="0" accel="50000" decel="50000" fill="hold" nodeType="clickEffect">
                                  <p:stCondLst>
                                    <p:cond delay="0"/>
                                  </p:stCondLst>
                                  <p:childTnLst>
                                    <p:animMotion origin="layout" path="M 3.33333E-6 3.7037E-7 L -0.05078 0.4206 " pathEditMode="relative" rAng="0" ptsTypes="AA">
                                      <p:cBhvr>
                                        <p:cTn id="36" dur="2000" fill="hold"/>
                                        <p:tgtEl>
                                          <p:spTgt spid="36"/>
                                        </p:tgtEl>
                                        <p:attrNameLst>
                                          <p:attrName>ppt_x</p:attrName>
                                          <p:attrName>ppt_y</p:attrName>
                                        </p:attrNameLst>
                                      </p:cBhvr>
                                      <p:rCtr x="-2539" y="21019"/>
                                    </p:animMotion>
                                  </p:childTnLst>
                                </p:cTn>
                              </p:par>
                            </p:childTnLst>
                          </p:cTn>
                        </p:par>
                      </p:childTnLst>
                    </p:cTn>
                  </p:par>
                </p:childTnLst>
              </p:cTn>
              <p:nextCondLst>
                <p:cond evt="onClick" delay="0">
                  <p:tgtEl>
                    <p:spTgt spid="36"/>
                  </p:tgtEl>
                </p:cond>
              </p:nextCondLst>
            </p:seq>
            <p:seq concurrent="1" nextAc="seek">
              <p:cTn id="37" restart="whenNotActive" fill="hold" evtFilter="cancelBubble" nodeType="interactiveSeq">
                <p:stCondLst>
                  <p:cond evt="onClick" delay="0">
                    <p:tgtEl>
                      <p:spTgt spid="40"/>
                    </p:tgtEl>
                  </p:cond>
                </p:stCondLst>
                <p:endSync evt="end" delay="0">
                  <p:rtn val="all"/>
                </p:endSync>
                <p:childTnLst>
                  <p:par>
                    <p:cTn id="38" fill="hold">
                      <p:stCondLst>
                        <p:cond delay="0"/>
                      </p:stCondLst>
                      <p:childTnLst>
                        <p:par>
                          <p:cTn id="39" fill="hold">
                            <p:stCondLst>
                              <p:cond delay="0"/>
                            </p:stCondLst>
                            <p:childTnLst>
                              <p:par>
                                <p:cTn id="40" presetID="42" presetClass="path" presetSubtype="0" accel="50000" decel="50000" fill="hold" nodeType="clickEffect">
                                  <p:stCondLst>
                                    <p:cond delay="0"/>
                                  </p:stCondLst>
                                  <p:childTnLst>
                                    <p:animMotion origin="layout" path="M -2.5E-6 -1.85185E-6 L 0.15026 0.47408 " pathEditMode="relative" rAng="0" ptsTypes="AA">
                                      <p:cBhvr>
                                        <p:cTn id="41" dur="2000" fill="hold"/>
                                        <p:tgtEl>
                                          <p:spTgt spid="40"/>
                                        </p:tgtEl>
                                        <p:attrNameLst>
                                          <p:attrName>ppt_x</p:attrName>
                                          <p:attrName>ppt_y</p:attrName>
                                        </p:attrNameLst>
                                      </p:cBhvr>
                                      <p:rCtr x="7513" y="23704"/>
                                    </p:animMotion>
                                  </p:childTnLst>
                                </p:cTn>
                              </p:par>
                            </p:childTnLst>
                          </p:cTn>
                        </p:par>
                      </p:childTnLst>
                    </p:cTn>
                  </p:par>
                </p:childTnLst>
              </p:cTn>
              <p:nextCondLst>
                <p:cond evt="onClick" delay="0">
                  <p:tgtEl>
                    <p:spTgt spid="40"/>
                  </p:tgtEl>
                </p:cond>
              </p:nextCondLst>
            </p:seq>
            <p:seq concurrent="1" nextAc="seek">
              <p:cTn id="42" restart="whenNotActive" fill="hold" evtFilter="cancelBubble" nodeType="interactiveSeq">
                <p:stCondLst>
                  <p:cond evt="onClick" delay="0">
                    <p:tgtEl>
                      <p:spTgt spid="42"/>
                    </p:tgtEl>
                  </p:cond>
                </p:stCondLst>
                <p:endSync evt="end" delay="0">
                  <p:rtn val="all"/>
                </p:endSync>
                <p:childTnLst>
                  <p:par>
                    <p:cTn id="43" fill="hold">
                      <p:stCondLst>
                        <p:cond delay="0"/>
                      </p:stCondLst>
                      <p:childTnLst>
                        <p:par>
                          <p:cTn id="44" fill="hold">
                            <p:stCondLst>
                              <p:cond delay="0"/>
                            </p:stCondLst>
                            <p:childTnLst>
                              <p:par>
                                <p:cTn id="45" presetID="42" presetClass="path" presetSubtype="0" accel="50000" decel="50000" fill="hold" nodeType="clickEffect">
                                  <p:stCondLst>
                                    <p:cond delay="0"/>
                                  </p:stCondLst>
                                  <p:childTnLst>
                                    <p:animMotion origin="layout" path="M -2.5E-6 2.59259E-6 L -0.75807 0.52037 " pathEditMode="relative" rAng="0" ptsTypes="AA">
                                      <p:cBhvr>
                                        <p:cTn id="46" dur="2000" fill="hold"/>
                                        <p:tgtEl>
                                          <p:spTgt spid="42"/>
                                        </p:tgtEl>
                                        <p:attrNameLst>
                                          <p:attrName>ppt_x</p:attrName>
                                          <p:attrName>ppt_y</p:attrName>
                                        </p:attrNameLst>
                                      </p:cBhvr>
                                      <p:rCtr x="-37904" y="26019"/>
                                    </p:animMotion>
                                  </p:childTnLst>
                                </p:cTn>
                              </p:par>
                            </p:childTnLst>
                          </p:cTn>
                        </p:par>
                      </p:childTnLst>
                    </p:cTn>
                  </p:par>
                </p:childTnLst>
              </p:cTn>
              <p:nextCondLst>
                <p:cond evt="onClick" delay="0">
                  <p:tgtEl>
                    <p:spTgt spid="42"/>
                  </p:tgtEl>
                </p:cond>
              </p:nextCondLst>
            </p:seq>
            <p:seq concurrent="1" nextAc="seek">
              <p:cTn id="47" restart="whenNotActive" fill="hold" evtFilter="cancelBubble" nodeType="interactiveSeq">
                <p:stCondLst>
                  <p:cond evt="onClick" delay="0">
                    <p:tgtEl>
                      <p:spTgt spid="44"/>
                    </p:tgtEl>
                  </p:cond>
                </p:stCondLst>
                <p:endSync evt="end" delay="0">
                  <p:rtn val="all"/>
                </p:endSync>
                <p:childTnLst>
                  <p:par>
                    <p:cTn id="48" fill="hold">
                      <p:stCondLst>
                        <p:cond delay="0"/>
                      </p:stCondLst>
                      <p:childTnLst>
                        <p:par>
                          <p:cTn id="49" fill="hold">
                            <p:stCondLst>
                              <p:cond delay="0"/>
                            </p:stCondLst>
                            <p:childTnLst>
                              <p:par>
                                <p:cTn id="50" presetID="42" presetClass="path" presetSubtype="0" accel="50000" decel="50000" fill="hold" nodeType="clickEffect">
                                  <p:stCondLst>
                                    <p:cond delay="0"/>
                                  </p:stCondLst>
                                  <p:childTnLst>
                                    <p:animMotion origin="layout" path="M -1.45833E-6 3.7037E-7 L -0.51992 0.50718 " pathEditMode="relative" rAng="0" ptsTypes="AA">
                                      <p:cBhvr>
                                        <p:cTn id="51" dur="2000" fill="hold"/>
                                        <p:tgtEl>
                                          <p:spTgt spid="44"/>
                                        </p:tgtEl>
                                        <p:attrNameLst>
                                          <p:attrName>ppt_x</p:attrName>
                                          <p:attrName>ppt_y</p:attrName>
                                        </p:attrNameLst>
                                      </p:cBhvr>
                                      <p:rCtr x="-25990" y="25347"/>
                                    </p:animMotion>
                                  </p:childTnLst>
                                </p:cTn>
                              </p:par>
                            </p:childTnLst>
                          </p:cTn>
                        </p:par>
                      </p:childTnLst>
                    </p:cTn>
                  </p:par>
                </p:childTnLst>
              </p:cTn>
              <p:nextCondLst>
                <p:cond evt="onClick" delay="0">
                  <p:tgtEl>
                    <p:spTgt spid="44"/>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8ED07D4E402447BDAED8E8B0F9766B" ma:contentTypeVersion="10" ma:contentTypeDescription="Create a new document." ma:contentTypeScope="" ma:versionID="96e051f929cc8f5d4f8be713c3995cc2">
  <xsd:schema xmlns:xsd="http://www.w3.org/2001/XMLSchema" xmlns:xs="http://www.w3.org/2001/XMLSchema" xmlns:p="http://schemas.microsoft.com/office/2006/metadata/properties" xmlns:ns2="648970e6-7833-45a3-9c7a-7ba72a6a9008" targetNamespace="http://schemas.microsoft.com/office/2006/metadata/properties" ma:root="true" ma:fieldsID="5c5d9f0306bc5ce9cb99027dd5cf0383" ns2:_="">
    <xsd:import namespace="648970e6-7833-45a3-9c7a-7ba72a6a900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970e6-7833-45a3-9c7a-7ba72a6a90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B6AC4CC-7C10-49FA-B429-1D853223B5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970e6-7833-45a3-9c7a-7ba72a6a90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7CBA9D3-C913-484A-B3D3-91585B4B5954}">
  <ds:schemaRefs>
    <ds:schemaRef ds:uri="http://schemas.microsoft.com/sharepoint/v3/contenttype/forms"/>
  </ds:schemaRefs>
</ds:datastoreItem>
</file>

<file path=customXml/itemProps3.xml><?xml version="1.0" encoding="utf-8"?>
<ds:datastoreItem xmlns:ds="http://schemas.openxmlformats.org/officeDocument/2006/customXml" ds:itemID="{C72C1741-816E-4D61-B74D-0411B694FA16}">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206</TotalTime>
  <Words>386</Words>
  <Application>Microsoft Office PowerPoint</Application>
  <PresentationFormat>Widescreen</PresentationFormat>
  <Paragraphs>22</Paragraphs>
  <Slides>5</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Curriculum Links Geography - Strand: Natural Environments Strand Unit: Weather Mathematics - Strand: Early Mathematical Activities Strand Unit: Classifying   Learning Outcome: Pupils will identify what clothes are required for different weather and classify them into clothes for rain, snow and sun.   How to use this slide show   1. Select ‘Start slideshow from beginning’ (or press F5 key). The slide show begins on the next slide. The first slide will show what the weather symbols mean. Ask pupils what weather the symbols are associated with. Click to see if they are right. On the second slide you will see a selection of clothes for different weather and three boxes, one for rainy weather, one for sunny weather and one for snowy weather.   2. Ask the pupils to select which category the clothes go into. When you click on an item of clothing it will sort itself into the correct category. It doesn’t matter which picture you click on first. You can go in order of the line or you can go by category. On the final page we have labelled all the items of clothing for review.   *Please note if you click anywhere else on the page it will skip forward to the next slide. If this happens just press back to the slide you missed. You can do this by pressing the up arrow on your keyboard.   3. Test it out before you try it with the class.   </vt:lpstr>
      <vt:lpstr>Each of these symbols represent a type of weather. </vt:lpstr>
      <vt:lpstr>There are lots of different types of clothes for different weather. Can you sort them into the correct box? Click on an item of clothing and see if you are right. </vt:lpstr>
      <vt:lpstr>You are dressed for all seasons.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Curriculum Links Geography/Natural Environments/Weather  Concept  In this activity pupils will be asked to identify what clothes are needed for different weather.    Teaching Notes  The difficulty will advance throughout the slide show.   Slides 1-6  – These slides have a mix of fruit and vegetable. Pupils will be familiar with these from the flashcards. Ask pupils to classify if the flashcard is a fruit or vegetable.   Slides 7-10  – These slides have a mix of fruit and vegetables of the same colour. Pupils will be asked to pick out either all fruit or all vegetable of that colour.   Slides 11-14  – These slides have a mix of fruit and vegetables of different colours. Pupils will be asked to pick out a certain colour of fruit or vegetable. For example green vegetables or red fruit.   </dc:title>
  <dc:creator>Katherine Scott</dc:creator>
  <cp:lastModifiedBy>Katherine Scott</cp:lastModifiedBy>
  <cp:revision>48</cp:revision>
  <dcterms:created xsi:type="dcterms:W3CDTF">2020-09-10T07:48:14Z</dcterms:created>
  <dcterms:modified xsi:type="dcterms:W3CDTF">2020-09-25T11:41:53Z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0x010100B38ED07D4E402447BDAED8E8B0F9766B</vt:lpwstr>
  </property>
</Properties>
</file>