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1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12584E8-6F34-4D58-AF73-CED0F63F2E1E}">
          <p14:sldIdLst>
            <p14:sldId id="261"/>
          </p14:sldIdLst>
        </p14:section>
        <p14:section name="Active Outdoors (Start slideshow to begin)" id="{BF71307A-D319-456C-B75D-F5A89F942368}">
          <p14:sldIdLst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2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E8373-C3FD-4E5D-89F6-655206139C4F}" v="11" dt="2026-01-09T11:53:55.061"/>
    <p1510:client id="{EF568BE1-7BBD-4BE0-A13E-C88D395B51AA}" v="5" dt="2026-01-09T12:09:01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86256" autoAdjust="0"/>
  </p:normalViewPr>
  <p:slideViewPr>
    <p:cSldViewPr snapToGrid="0">
      <p:cViewPr varScale="1">
        <p:scale>
          <a:sx n="59" d="100"/>
          <a:sy n="59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70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6d2268f0-5948-44f0-9196-357b397b1012" providerId="ADAL" clId="{6B005ABF-5077-4D5A-91C3-E0AFCFE14276}"/>
    <pc:docChg chg="modSld modSection">
      <pc:chgData name="Christina Duff" userId="6d2268f0-5948-44f0-9196-357b397b1012" providerId="ADAL" clId="{6B005ABF-5077-4D5A-91C3-E0AFCFE14276}" dt="2026-01-09T12:39:38.180" v="3" actId="20577"/>
      <pc:docMkLst>
        <pc:docMk/>
      </pc:docMkLst>
      <pc:sldChg chg="modSp mod">
        <pc:chgData name="Christina Duff" userId="6d2268f0-5948-44f0-9196-357b397b1012" providerId="ADAL" clId="{6B005ABF-5077-4D5A-91C3-E0AFCFE14276}" dt="2026-01-09T12:39:38.180" v="3" actId="20577"/>
        <pc:sldMkLst>
          <pc:docMk/>
          <pc:sldMk cId="1900632448" sldId="261"/>
        </pc:sldMkLst>
        <pc:spChg chg="mod">
          <ac:chgData name="Christina Duff" userId="6d2268f0-5948-44f0-9196-357b397b1012" providerId="ADAL" clId="{6B005ABF-5077-4D5A-91C3-E0AFCFE14276}" dt="2026-01-09T12:39:38.180" v="3" actId="20577"/>
          <ac:spMkLst>
            <pc:docMk/>
            <pc:sldMk cId="1900632448" sldId="261"/>
            <ac:spMk id="11" creationId="{C3E0FF9B-1AE3-44A3-977D-C45B62B7CA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6E916-05C3-455E-8257-F5A9A6FB8ED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1D51-1634-4BD9-A94B-C007461D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Press ESC to exit the presentation.</a:t>
            </a:r>
          </a:p>
          <a:p>
            <a:endParaRPr lang="en-GB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4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9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2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5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5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6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S</a:t>
            </a:r>
            <a:r>
              <a:rPr lang="en-GB" baseline="0" dirty="0"/>
              <a:t> to pause. Press S again to resume.</a:t>
            </a:r>
          </a:p>
          <a:p>
            <a:r>
              <a:rPr lang="en-GB" baseline="0" dirty="0"/>
              <a:t>Press ESC to exit the presentation.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D51-1634-4BD9-A94B-C007461DA8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 userDrawn="1"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chemeClr val="bg1"/>
          </a:solidFill>
          <a:ln w="1270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0" y="1746250"/>
            <a:ext cx="5080000" cy="33655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 baseline="0"/>
            </a:lvl1pPr>
            <a:lvl2pPr marL="457200" indent="0" algn="l">
              <a:buFontTx/>
              <a:buNone/>
              <a:defRPr sz="3200"/>
            </a:lvl2pPr>
            <a:lvl3pPr marL="914400" indent="0" algn="l">
              <a:buFontTx/>
              <a:buNone/>
              <a:defRPr sz="3200"/>
            </a:lvl3pPr>
            <a:lvl4pPr marL="1371600" indent="0" algn="l">
              <a:buFontTx/>
              <a:buNone/>
              <a:defRPr sz="3200"/>
            </a:lvl4pPr>
            <a:lvl5pPr marL="1828800" indent="0" algn="l">
              <a:buFontTx/>
              <a:buNone/>
              <a:defRPr sz="3200"/>
            </a:lvl5pPr>
          </a:lstStyle>
          <a:p>
            <a:pPr lvl="0"/>
            <a:r>
              <a:rPr lang="en-GB" dirty="0"/>
              <a:t>Write your topic here</a:t>
            </a:r>
          </a:p>
        </p:txBody>
      </p:sp>
    </p:spTree>
    <p:extLst>
      <p:ext uri="{BB962C8B-B14F-4D97-AF65-F5344CB8AC3E}">
        <p14:creationId xmlns:p14="http://schemas.microsoft.com/office/powerpoint/2010/main" val="236240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7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9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0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6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39E9-1F81-4CB6-BB91-0920D6B9E878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3EAB-5B05-465D-B545-8CB2DF24B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irishheart.ie/bizzybreak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595E-E360-4D17-AFEB-F11A74ED6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572" y="104503"/>
            <a:ext cx="4160647" cy="5907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E0FF9B-1AE3-44A3-977D-C45B62B7CA31}"/>
              </a:ext>
            </a:extLst>
          </p:cNvPr>
          <p:cNvSpPr txBox="1"/>
          <p:nvPr/>
        </p:nvSpPr>
        <p:spPr>
          <a:xfrm>
            <a:off x="586603" y="1672375"/>
            <a:ext cx="71997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2000" dirty="0"/>
          </a:p>
          <a:p>
            <a:r>
              <a:rPr lang="en-IE" sz="2000" b="1" dirty="0"/>
              <a:t>Instructions: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Select ‘</a:t>
            </a:r>
            <a:r>
              <a:rPr lang="en-IE" sz="2000" dirty="0">
                <a:solidFill>
                  <a:srgbClr val="EE0000"/>
                </a:solidFill>
              </a:rPr>
              <a:t>Start slideshow from beginning</a:t>
            </a:r>
            <a:r>
              <a:rPr lang="en-IE" sz="2000" dirty="0"/>
              <a:t>’ (or press F5 key). </a:t>
            </a:r>
            <a:r>
              <a:rPr lang="en-IE" sz="2000" b="1" dirty="0"/>
              <a:t>This introduction slide will not be visible when presenting</a:t>
            </a:r>
            <a:r>
              <a:rPr lang="en-IE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The slides will rotate until you press the ‘S’ key on your keyboard (</a:t>
            </a:r>
            <a:r>
              <a:rPr lang="en-IE" sz="2000" b="1" dirty="0"/>
              <a:t>Press ‘S’ to pause and ‘S’ to resume</a:t>
            </a:r>
            <a:r>
              <a:rPr lang="en-IE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Complete the move for 10 seconds (or as long as you choose)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Press ‘S’ to resume.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Press ‘Esc’ button to exit the slideshow. </a:t>
            </a:r>
          </a:p>
          <a:p>
            <a:endParaRPr lang="en-IE" dirty="0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DD786B96-7773-9E88-6235-82C80366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6F45C-F6D7-14CE-3E24-A6BEC06703A8}"/>
              </a:ext>
            </a:extLst>
          </p:cNvPr>
          <p:cNvSpPr txBox="1"/>
          <p:nvPr/>
        </p:nvSpPr>
        <p:spPr>
          <a:xfrm>
            <a:off x="7615571" y="6196480"/>
            <a:ext cx="470321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1400" dirty="0"/>
              <a:t>Find this and more activities on the </a:t>
            </a:r>
            <a:r>
              <a:rPr lang="en-IE" sz="1400" dirty="0">
                <a:hlinkClick r:id="rId5"/>
              </a:rPr>
              <a:t>Bizzy Breaks webpage</a:t>
            </a:r>
            <a:r>
              <a:rPr lang="en-US" sz="1400" dirty="0"/>
              <a:t> </a:t>
            </a:r>
            <a:endParaRPr lang="en-IE" sz="14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15A6C-5709-A79D-9570-9E2E3ABC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710" y="241840"/>
            <a:ext cx="40290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/>
    </mc:Choice>
    <mc:Fallback xmlns="">
      <p:transition spd="slow" advClick="0" advTm="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68CC8-5691-4539-8747-6205413AF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935" y="1158771"/>
            <a:ext cx="3541274" cy="5009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8C3681-6C2E-44B3-9500-E18C7CA75086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67537E8F-AB4F-8B0C-09F3-2EB9E8B5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5" name="Picture 4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34D3C1E6-448C-4DF9-6756-6D91C5D56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9" name="Picture 8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BEAC3517-61EF-BBB7-E500-B16B00903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14" name="Picture 13" descr="A red and white text&#10;&#10;AI-generated content may be incorrect.">
            <a:extLst>
              <a:ext uri="{FF2B5EF4-FFF2-40B4-BE49-F238E27FC236}">
                <a16:creationId xmlns:a16="http://schemas.microsoft.com/office/drawing/2014/main" id="{0E3DEE5D-B32D-B180-E265-EB3ECADF5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7A57CE5-39E6-4B8E-18E2-CDA9735D5FA7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3186B-5663-3F45-B960-4B398328F2A9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21E0E-A736-4FF5-AA89-96ED4693D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148" y="1108450"/>
            <a:ext cx="3576847" cy="5059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4966E-549E-4AE2-8188-77E4D24AB0B0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E14EE766-CC93-1E07-E7E6-817762AC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3" name="Picture 2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9A59F284-6B33-E188-F6FD-D5DE19D44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4" name="Picture 3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F5E78401-6D5B-262A-33E4-B9E1533B5D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CDA8F39-FD13-FDF7-9F77-D2EE75CC4647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1" name="Picture 10" descr="A red and white text&#10;&#10;AI-generated content may be incorrect.">
            <a:extLst>
              <a:ext uri="{FF2B5EF4-FFF2-40B4-BE49-F238E27FC236}">
                <a16:creationId xmlns:a16="http://schemas.microsoft.com/office/drawing/2014/main" id="{ABA86865-E4EA-26B9-2781-3B692C2A94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9C4B01-7FF2-7014-FE54-4B16B6127AC4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F2192-7261-4196-AD92-FF64A39C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379" y="1052516"/>
            <a:ext cx="3616386" cy="5115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6E9578-0334-4095-8452-191789CA4C45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13C2537A-B34E-B652-02F3-FD0D1CFDF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87C42130-2B2B-22EA-067A-BDB7F2CEE2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1AC27FE0-444E-4697-8A00-C9F7C1DCCE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308BE4B-6448-968B-72AE-BF64693B58DE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4" name="Picture 13" descr="A cartoon heart with a yellow sign&#10;&#10;AI-generated content may be incorrect.">
            <a:extLst>
              <a:ext uri="{FF2B5EF4-FFF2-40B4-BE49-F238E27FC236}">
                <a16:creationId xmlns:a16="http://schemas.microsoft.com/office/drawing/2014/main" id="{1AE2C19F-D0A7-4A77-5FD8-9231A34FF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13334" r="24007" b="63745"/>
          <a:stretch>
            <a:fillRect/>
          </a:stretch>
        </p:blipFill>
        <p:spPr>
          <a:xfrm>
            <a:off x="6673365" y="1736333"/>
            <a:ext cx="1712151" cy="1423690"/>
          </a:xfrm>
          <a:prstGeom prst="rect">
            <a:avLst/>
          </a:prstGeom>
        </p:spPr>
      </p:pic>
      <p:pic>
        <p:nvPicPr>
          <p:cNvPr id="16" name="Picture 15" descr="A red and white text&#10;&#10;AI-generated content may be incorrect.">
            <a:extLst>
              <a:ext uri="{FF2B5EF4-FFF2-40B4-BE49-F238E27FC236}">
                <a16:creationId xmlns:a16="http://schemas.microsoft.com/office/drawing/2014/main" id="{8F03F38B-4A56-4E53-78B5-46A1BD7C1E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7E590A-E43F-A72A-8DA0-A8FBE0B5DD1F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/>
    </mc:Choice>
    <mc:Fallback xmlns="">
      <p:transition spd="slow" advClick="0" advTm="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E0CF7-F843-47DF-8173-3E23F384E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556" y="1128773"/>
            <a:ext cx="3760029" cy="5319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08954-33B5-43E0-9978-BF02A33E8BAF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03EE5307-1546-CC12-69BE-FE7807EB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895F2621-55E3-6FC4-4BA9-5DC4C2034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28973ADC-96EA-BEAF-BAB1-AD80FFA92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7" name="Picture 6" descr="A red and white text&#10;&#10;AI-generated content may be incorrect.">
            <a:extLst>
              <a:ext uri="{FF2B5EF4-FFF2-40B4-BE49-F238E27FC236}">
                <a16:creationId xmlns:a16="http://schemas.microsoft.com/office/drawing/2014/main" id="{D38924FD-DB25-721A-CF49-24DD32BAB2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8B42410-EAEC-AB74-4DFA-E7EDBA16B431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B6748-139A-15F0-093A-4BD834817312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07077-405C-489E-B2C5-0FF0975CD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237" y="1180143"/>
            <a:ext cx="3518669" cy="49775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0175DE-DA0C-4124-BFDE-4243D990075C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34B32120-B930-5942-2618-2B6E00692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0F98F637-E53A-C599-58BD-F5776314F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4A6110BB-A28C-8D64-5C52-EFC63E8CD9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7" name="Picture 6" descr="A red and white text&#10;&#10;AI-generated content may be incorrect.">
            <a:extLst>
              <a:ext uri="{FF2B5EF4-FFF2-40B4-BE49-F238E27FC236}">
                <a16:creationId xmlns:a16="http://schemas.microsoft.com/office/drawing/2014/main" id="{7A32530E-F697-6FF8-CEF7-9FCB2780F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AE47084-6835-5797-105C-7E1C41276C76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DFD66-D779-85C0-56E7-092A7CD91F97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/>
    </mc:Choice>
    <mc:Fallback xmlns="">
      <p:transition spd="slow" advClick="0" advTm="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3167D-1B42-4CF4-ADA1-CC2EDDE12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595" y="1200691"/>
            <a:ext cx="3526522" cy="4988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AC0A84-B0F9-48F0-B07E-01A4DAEF9428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7A914D9E-5CA3-6490-099D-BBA18D24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4A8CCB2E-37DF-216E-DFE7-28BBC4A46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0B53FC57-1D94-5AE3-EDC0-1BBC3196F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7" name="Picture 6" descr="A red and white text&#10;&#10;AI-generated content may be incorrect.">
            <a:extLst>
              <a:ext uri="{FF2B5EF4-FFF2-40B4-BE49-F238E27FC236}">
                <a16:creationId xmlns:a16="http://schemas.microsoft.com/office/drawing/2014/main" id="{3DF5951E-8172-B898-0BAB-EAAE234093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C15FD55-BC96-9FD3-C9E0-C409167FD4DB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AFD50-9CC2-DF16-1A49-63BCF196C867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/>
    </mc:Choice>
    <mc:Fallback xmlns="">
      <p:transition spd="slow" advClick="0" advTm="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C4E75-3B4D-42F9-AEE5-3F472C8E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391" y="1198834"/>
            <a:ext cx="3526167" cy="4988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811C3-92FF-4E38-B8C4-1C4C813FF7EE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0C5EEB01-43AA-4B83-AA40-BDA065997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3" name="Picture 2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200D6A5C-9DBB-2A02-88FB-40FA9C4F7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919216F6-DE1B-833D-6B59-1F0C08031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7" name="Picture 6" descr="A red and white text&#10;&#10;AI-generated content may be incorrect.">
            <a:extLst>
              <a:ext uri="{FF2B5EF4-FFF2-40B4-BE49-F238E27FC236}">
                <a16:creationId xmlns:a16="http://schemas.microsoft.com/office/drawing/2014/main" id="{9C11E5CD-6622-7A38-F948-DE052B138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E176CB6-BE3B-CE2C-09EA-B63E7B1F7035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5A22A-9329-5BD3-F871-212FEDE5B159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/>
    </mc:Choice>
    <mc:Fallback xmlns="">
      <p:transition spd="slow" advClick="0" advTm="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816D1D-511A-46F5-B066-3DB7CDB02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352CA-28B4-4D6F-89D9-BFAC00F2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089" y="1025624"/>
            <a:ext cx="3635398" cy="51427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CFABFC-F681-44E2-B36B-BD33B24121E0}"/>
              </a:ext>
            </a:extLst>
          </p:cNvPr>
          <p:cNvSpPr/>
          <p:nvPr/>
        </p:nvSpPr>
        <p:spPr>
          <a:xfrm>
            <a:off x="4029559" y="1180143"/>
            <a:ext cx="4324027" cy="4988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E461DE7C-D5AB-7E36-D50C-76CF97024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3AEEA325-8566-932D-4DFA-3253A5552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89" y="-548231"/>
            <a:ext cx="4501235" cy="6367532"/>
          </a:xfrm>
          <a:prstGeom prst="rect">
            <a:avLst/>
          </a:prstGeom>
        </p:spPr>
      </p:pic>
      <p:pic>
        <p:nvPicPr>
          <p:cNvPr id="5" name="Picture 4" descr="A cartoon of a heart with arms and legs&#10;&#10;AI-generated content may be incorrect.">
            <a:extLst>
              <a:ext uri="{FF2B5EF4-FFF2-40B4-BE49-F238E27FC236}">
                <a16:creationId xmlns:a16="http://schemas.microsoft.com/office/drawing/2014/main" id="{C3B98769-9BC8-F391-83F7-EE326E5EB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4872864"/>
            <a:ext cx="1267971" cy="1581915"/>
          </a:xfrm>
          <a:prstGeom prst="rect">
            <a:avLst/>
          </a:prstGeom>
        </p:spPr>
      </p:pic>
      <p:pic>
        <p:nvPicPr>
          <p:cNvPr id="7" name="Picture 6" descr="A red and white text&#10;&#10;AI-generated content may be incorrect.">
            <a:extLst>
              <a:ext uri="{FF2B5EF4-FFF2-40B4-BE49-F238E27FC236}">
                <a16:creationId xmlns:a16="http://schemas.microsoft.com/office/drawing/2014/main" id="{C380F719-DFED-C635-04BD-B82F1200D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91" y="5787333"/>
            <a:ext cx="2751947" cy="76198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AB2D662-D041-40DD-8DAC-B043B4B4B9DB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5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 ‘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’ key to start and stop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B3F12-7E8E-8604-002E-8780308E5D9B}"/>
              </a:ext>
            </a:extLst>
          </p:cNvPr>
          <p:cNvSpPr txBox="1"/>
          <p:nvPr/>
        </p:nvSpPr>
        <p:spPr>
          <a:xfrm>
            <a:off x="7962209" y="6382475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Find more </a:t>
            </a:r>
            <a:r>
              <a:rPr lang="en-IE" sz="1800" dirty="0"/>
              <a:t>at </a:t>
            </a:r>
            <a:r>
              <a:rPr lang="en-IE" sz="1800" dirty="0">
                <a:solidFill>
                  <a:srgbClr val="FF0000"/>
                </a:solidFill>
              </a:rPr>
              <a:t>Irishheart.ie/</a:t>
            </a:r>
            <a:r>
              <a:rPr lang="en-IE" sz="1800" dirty="0" err="1">
                <a:solidFill>
                  <a:srgbClr val="FF0000"/>
                </a:solidFill>
              </a:rPr>
              <a:t>bizzybreaks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"/>
    </mc:Choice>
    <mc:Fallback xmlns="">
      <p:transition spd="slow" advClick="0" advTm="3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d2cfa6-419c-488c-951d-486c1f83beda" xsi:nil="true"/>
    <lcf76f155ced4ddcb4097134ff3c332f xmlns="384e9243-74f1-45fe-8b9b-9720202ca6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4257985758C4997C4532A7493182C" ma:contentTypeVersion="13" ma:contentTypeDescription="Create a new document." ma:contentTypeScope="" ma:versionID="0268c3653008f7ba7033968b8871cfb6">
  <xsd:schema xmlns:xsd="http://www.w3.org/2001/XMLSchema" xmlns:xs="http://www.w3.org/2001/XMLSchema" xmlns:p="http://schemas.microsoft.com/office/2006/metadata/properties" xmlns:ns2="384e9243-74f1-45fe-8b9b-9720202ca69c" xmlns:ns3="e2d2cfa6-419c-488c-951d-486c1f83beda" targetNamespace="http://schemas.microsoft.com/office/2006/metadata/properties" ma:root="true" ma:fieldsID="d6161ba84650658f1023916f34110a54" ns2:_="" ns3:_="">
    <xsd:import namespace="384e9243-74f1-45fe-8b9b-9720202ca69c"/>
    <xsd:import namespace="e2d2cfa6-419c-488c-951d-486c1f83be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e9243-74f1-45fe-8b9b-9720202ca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9f27b4-0fd2-4651-b79b-8722d8624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2cfa6-419c-488c-951d-486c1f83be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70c408-f332-4780-9b51-00fc967b06f4}" ma:internalName="TaxCatchAll" ma:showField="CatchAllData" ma:web="e2d2cfa6-419c-488c-951d-486c1f83b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EE2A71-EC75-472B-82D0-08B8A0FC8D4B}">
  <ds:schemaRefs>
    <ds:schemaRef ds:uri="http://schemas.microsoft.com/office/2006/metadata/properties"/>
    <ds:schemaRef ds:uri="http://schemas.microsoft.com/office/infopath/2007/PartnerControls"/>
    <ds:schemaRef ds:uri="e2d2cfa6-419c-488c-951d-486c1f83beda"/>
    <ds:schemaRef ds:uri="384e9243-74f1-45fe-8b9b-9720202ca69c"/>
  </ds:schemaRefs>
</ds:datastoreItem>
</file>

<file path=customXml/itemProps2.xml><?xml version="1.0" encoding="utf-8"?>
<ds:datastoreItem xmlns:ds="http://schemas.openxmlformats.org/officeDocument/2006/customXml" ds:itemID="{871C1590-D98A-4B6B-BBE5-56B737D56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e9243-74f1-45fe-8b9b-9720202ca69c"/>
    <ds:schemaRef ds:uri="e2d2cfa6-419c-488c-951d-486c1f83b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9A108-8C4E-471A-A746-D3C7FF995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402</Words>
  <Application>Microsoft Office PowerPoint</Application>
  <PresentationFormat>Widescreen</PresentationFormat>
  <Paragraphs>51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Scott</dc:creator>
  <cp:lastModifiedBy>Christina Duff</cp:lastModifiedBy>
  <cp:revision>41</cp:revision>
  <dcterms:created xsi:type="dcterms:W3CDTF">2015-02-03T03:17:39Z</dcterms:created>
  <dcterms:modified xsi:type="dcterms:W3CDTF">2026-01-09T12:39:45Z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0x0101005644257985758C4997C4532A7493182C</vt:lpwstr>
  </property>
  <property fmtid="{D5CDD505-2E9C-101B-9397-08002B2CF9AE}" pid="3" name="Order">
    <vt:r8>12440400</vt:r8>
  </property>
  <property fmtid="{D5CDD505-2E9C-101B-9397-08002B2CF9AE}" pid="4" name="MediaServiceImageTags">
    <vt:lpwstr/>
  </property>
</Properties>
</file>