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4" r:id="rId5"/>
    <p:sldId id="273" r:id="rId6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C97884A3-159F-4635-9FE2-6A8E7A561A63}">
          <p14:sldIdLst>
            <p14:sldId id="274"/>
          </p14:sldIdLst>
        </p14:section>
        <p14:section name="Spinning wheel (Start slideshow to begin)" id="{6E03BE26-5617-4296-9BD3-C21044E58944}">
          <p14:sldIdLst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Rg st="2" end="2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E2D24"/>
    <a:srgbClr val="A7CF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31D970-7335-4384-8A45-D083FEA83082}" v="4" dt="2026-01-09T12:25:59.6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956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Duff" userId="6d2268f0-5948-44f0-9196-357b397b1012" providerId="ADAL" clId="{6B005ABF-5077-4D5A-91C3-E0AFCFE14276}"/>
    <pc:docChg chg="custSel modSld modSection modShowInfo">
      <pc:chgData name="Christina Duff" userId="6d2268f0-5948-44f0-9196-357b397b1012" providerId="ADAL" clId="{6B005ABF-5077-4D5A-91C3-E0AFCFE14276}" dt="2026-01-09T12:25:59.611" v="55"/>
      <pc:docMkLst>
        <pc:docMk/>
      </pc:docMkLst>
      <pc:sldChg chg="addSp delSp modSp mod modTransition">
        <pc:chgData name="Christina Duff" userId="6d2268f0-5948-44f0-9196-357b397b1012" providerId="ADAL" clId="{6B005ABF-5077-4D5A-91C3-E0AFCFE14276}" dt="2026-01-09T12:25:59.611" v="55"/>
        <pc:sldMkLst>
          <pc:docMk/>
          <pc:sldMk cId="1090530410" sldId="273"/>
        </pc:sldMkLst>
        <pc:spChg chg="mod">
          <ac:chgData name="Christina Duff" userId="6d2268f0-5948-44f0-9196-357b397b1012" providerId="ADAL" clId="{6B005ABF-5077-4D5A-91C3-E0AFCFE14276}" dt="2026-01-05T14:21:30.362" v="9" actId="1076"/>
          <ac:spMkLst>
            <pc:docMk/>
            <pc:sldMk cId="1090530410" sldId="273"/>
            <ac:spMk id="30" creationId="{0C4980CC-5755-56D1-BE30-005B113DA7E2}"/>
          </ac:spMkLst>
        </pc:spChg>
        <pc:spChg chg="add del mod">
          <ac:chgData name="Christina Duff" userId="6d2268f0-5948-44f0-9196-357b397b1012" providerId="ADAL" clId="{6B005ABF-5077-4D5A-91C3-E0AFCFE14276}" dt="2026-01-09T12:25:37.582" v="54" actId="478"/>
          <ac:spMkLst>
            <pc:docMk/>
            <pc:sldMk cId="1090530410" sldId="273"/>
            <ac:spMk id="32" creationId="{C0BDE31B-C47D-E958-C43A-45CA88EDDF86}"/>
          </ac:spMkLst>
        </pc:spChg>
        <pc:picChg chg="add mod">
          <ac:chgData name="Christina Duff" userId="6d2268f0-5948-44f0-9196-357b397b1012" providerId="ADAL" clId="{6B005ABF-5077-4D5A-91C3-E0AFCFE14276}" dt="2026-01-05T14:21:32.547" v="10" actId="1076"/>
          <ac:picMkLst>
            <pc:docMk/>
            <pc:sldMk cId="1090530410" sldId="273"/>
            <ac:picMk id="27" creationId="{599C57DA-94C2-8D2F-036E-2A4421D8A433}"/>
          </ac:picMkLst>
        </pc:picChg>
        <pc:picChg chg="mod modCrop">
          <ac:chgData name="Christina Duff" userId="6d2268f0-5948-44f0-9196-357b397b1012" providerId="ADAL" clId="{6B005ABF-5077-4D5A-91C3-E0AFCFE14276}" dt="2026-01-05T09:59:06.306" v="2" actId="732"/>
          <ac:picMkLst>
            <pc:docMk/>
            <pc:sldMk cId="1090530410" sldId="273"/>
            <ac:picMk id="36" creationId="{4A6C68DD-B3EC-4B6D-9E4E-A81824F30BDC}"/>
          </ac:picMkLst>
        </pc:picChg>
      </pc:sldChg>
      <pc:sldChg chg="addSp delSp modSp mod">
        <pc:chgData name="Christina Duff" userId="6d2268f0-5948-44f0-9196-357b397b1012" providerId="ADAL" clId="{6B005ABF-5077-4D5A-91C3-E0AFCFE14276}" dt="2026-01-05T15:24:33.979" v="51" actId="14100"/>
        <pc:sldMkLst>
          <pc:docMk/>
          <pc:sldMk cId="1331162194" sldId="274"/>
        </pc:sldMkLst>
        <pc:spChg chg="mod">
          <ac:chgData name="Christina Duff" userId="6d2268f0-5948-44f0-9196-357b397b1012" providerId="ADAL" clId="{6B005ABF-5077-4D5A-91C3-E0AFCFE14276}" dt="2026-01-05T15:24:33.979" v="51" actId="14100"/>
          <ac:spMkLst>
            <pc:docMk/>
            <pc:sldMk cId="1331162194" sldId="274"/>
            <ac:spMk id="5" creationId="{FDE25A85-D427-45B6-BC10-87AA0AC30FFA}"/>
          </ac:spMkLst>
        </pc:spChg>
        <pc:spChg chg="mod">
          <ac:chgData name="Christina Duff" userId="6d2268f0-5948-44f0-9196-357b397b1012" providerId="ADAL" clId="{6B005ABF-5077-4D5A-91C3-E0AFCFE14276}" dt="2026-01-05T15:24:26.198" v="48" actId="1076"/>
          <ac:spMkLst>
            <pc:docMk/>
            <pc:sldMk cId="1331162194" sldId="274"/>
            <ac:spMk id="6" creationId="{A00CD70E-A68C-4488-B81A-391B565A4917}"/>
          </ac:spMkLst>
        </pc:spChg>
        <pc:picChg chg="mod">
          <ac:chgData name="Christina Duff" userId="6d2268f0-5948-44f0-9196-357b397b1012" providerId="ADAL" clId="{6B005ABF-5077-4D5A-91C3-E0AFCFE14276}" dt="2026-01-05T15:24:30.426" v="50" actId="1076"/>
          <ac:picMkLst>
            <pc:docMk/>
            <pc:sldMk cId="1331162194" sldId="274"/>
            <ac:picMk id="2" creationId="{1C0875D9-F62C-4997-901B-ED3B946CEB0E}"/>
          </ac:picMkLst>
        </pc:picChg>
        <pc:picChg chg="add mod">
          <ac:chgData name="Christina Duff" userId="6d2268f0-5948-44f0-9196-357b397b1012" providerId="ADAL" clId="{6B005ABF-5077-4D5A-91C3-E0AFCFE14276}" dt="2026-01-05T15:24:28.635" v="49" actId="1076"/>
          <ac:picMkLst>
            <pc:docMk/>
            <pc:sldMk cId="1331162194" sldId="274"/>
            <ac:picMk id="3" creationId="{5BE65905-0FC7-A18F-5E73-131E5F9BBFDF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61454-528D-4E32-BA4E-4AAEE80423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9ADEA23-A2DF-468C-A0D0-120A12A6DC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B438C0-B29C-46CD-9FF6-07F5537EF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D86432-891B-43ED-9EB1-1458A953F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A975D1-115B-44D5-8752-E9C0CD113D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021792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3246A-8A57-4A72-8F7D-4304B70E8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5DF488-CF4C-47F8-ACF1-6FBAE368D8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AC4F5A-D749-4FDF-89FF-B05073304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65F028-0686-4E59-8D0D-FCF86C02F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09C0AB-905C-443E-B1F9-3C1477C8C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4808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3CAA53-7615-4631-A385-3E229BA230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1E1F992-4ACF-4DF2-94E0-2246B4B8B1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A800F-8C6C-47A2-8579-1B29B9275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B4476-47B0-4C69-B3E6-5B1ACC933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1BFDC-2425-4451-AF91-C2639BF124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640236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55808-B6C4-47AE-91FE-6465DB578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E24A0-A968-40E6-A8F0-234E9E804D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C053CB-FAC3-4C9F-96F5-8E2FA4E63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EBED7-D812-411C-AF20-0540FFC2D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4FA2B6-1EB5-498E-8F16-FA79386A7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34456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7E1ED-EC02-4C38-BC02-D16BE08CE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653253-757E-4000-9610-0700CDCD1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1BA3D-BB52-44F1-A6CA-BA8B991FC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024BE-A042-42C1-BC10-7684B0B74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FBD6CB-68EF-419B-B109-0498FCEB3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599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CFF72-AC4E-4711-BAAA-C0DD27D0F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2B9FED-45FA-47A7-B4B5-3DC1FB8974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656D9AE-7311-4458-AC4D-EEA33371CE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6C25B8-E1FE-41AD-976E-7B3895179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1FEB1D-314A-4C2B-9CB4-FB0750D8B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0B7C10-2CAC-476D-882F-3DF4023D1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40722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D7F92-24BA-4718-A16B-C7A14C618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D19EA-5325-4F57-BEFE-A6F96513AE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543CAD-0C40-45DF-8548-B02F57B4D8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1C3929D-B11E-4B84-849E-A64B4EDEB7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FC58B1-458C-4AC8-9178-9A3BBE5FFA4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C34FDE-1A6F-4644-A67C-207CF85AFF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DDF3EE4-FC68-4D44-AC49-AB256D6B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A27822-8FD1-470C-BCD2-992E6C8DC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26211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B5C0B-9FAE-4F0B-A274-33FDC051D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591F30-A9E1-4EAE-9C99-FE3D34575B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35C9DF-CDDE-4CF7-8233-DC2A444AE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D35EBF-919E-4B80-B5A0-9C42A158A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80380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FA6B4CE-051F-4222-9C86-6616C43CD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AFD888-2132-4EDF-8F57-FD3AA2DB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EA199A-6601-40BF-A259-37D57B6FD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5170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96B2B-EBAA-47A2-9736-F753FCD22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E01A2D-BE7B-4E21-BA31-B3E1DB2D7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AD749E-82B4-4A9C-8C03-0DAB36EA43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F1700E-9B92-45CD-B9C1-836733DB3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B1AFD2-1199-450E-AD22-F01DDD993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A7C53-6F08-49CA-B28E-769E58C83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5126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1D80E-3D8C-4BED-8F79-0215B4C17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6276E8-745E-45FA-ACF0-0CEC215676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B19314-65E3-4A54-A77D-8BA34AA783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681D8F-D5F3-4F3D-A346-69548474C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402EF4-FEF3-492E-BA26-A056846E46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52CB7F-CA20-46AB-B9C3-0519FCD5A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52844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6713647-2FD0-437A-9B80-B78290CD9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3492A1-C0ED-415E-942D-93C0463BDB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BEBDE4-717A-4795-A283-5E5207953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798B9-3AF8-4803-8FA6-2E6CC75E80A4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AEFF2A-A0F8-4A8F-A027-C54CA738BC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27B751-5169-4D33-B6EE-2E792D4CCA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76385-8F59-46E9-957E-ED21D2E4095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20780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www.irishheart.ie/bizzybreak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4.jpg"/><Relationship Id="rId3" Type="http://schemas.openxmlformats.org/officeDocument/2006/relationships/image" Target="../media/image5.jpeg"/><Relationship Id="rId7" Type="http://schemas.openxmlformats.org/officeDocument/2006/relationships/image" Target="../media/image9.png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4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C0875D9-F62C-4997-901B-ED3B946CEB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10134" y="307851"/>
            <a:ext cx="3738565" cy="530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Rectangle 7">
            <a:extLst>
              <a:ext uri="{FF2B5EF4-FFF2-40B4-BE49-F238E27FC236}">
                <a16:creationId xmlns:a16="http://schemas.microsoft.com/office/drawing/2014/main" id="{48A7C855-4316-4742-BE12-0470F9F0768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0CD70E-A68C-4488-B81A-391B565A4917}"/>
              </a:ext>
            </a:extLst>
          </p:cNvPr>
          <p:cNvSpPr txBox="1"/>
          <p:nvPr/>
        </p:nvSpPr>
        <p:spPr>
          <a:xfrm>
            <a:off x="8006915" y="6216417"/>
            <a:ext cx="3841784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IE" sz="1400" dirty="0"/>
              <a:t>Find this and more activities (including videos) on the </a:t>
            </a:r>
            <a:r>
              <a:rPr lang="en-IE" sz="1400" dirty="0">
                <a:hlinkClick r:id="rId4"/>
              </a:rPr>
              <a:t>Bizzy Breaks webpage</a:t>
            </a:r>
            <a:r>
              <a:rPr lang="en-US" sz="1400" dirty="0"/>
              <a:t> </a:t>
            </a:r>
            <a:endParaRPr lang="en-IE" sz="1400" dirty="0"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DE25A85-D427-45B6-BC10-87AA0AC30FFA}"/>
              </a:ext>
            </a:extLst>
          </p:cNvPr>
          <p:cNvSpPr txBox="1"/>
          <p:nvPr/>
        </p:nvSpPr>
        <p:spPr>
          <a:xfrm>
            <a:off x="556679" y="2135072"/>
            <a:ext cx="6787397" cy="286232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IE" b="1" dirty="0"/>
              <a:t>Instructions:</a:t>
            </a:r>
          </a:p>
          <a:p>
            <a:pPr marL="342900" indent="-342900">
              <a:buAutoNum type="arabicPeriod"/>
            </a:pPr>
            <a:r>
              <a:rPr lang="en-IE" dirty="0">
                <a:ea typeface="+mn-lt"/>
                <a:cs typeface="+mn-lt"/>
              </a:rPr>
              <a:t>Select </a:t>
            </a:r>
            <a:r>
              <a:rPr lang="en-IE" dirty="0">
                <a:solidFill>
                  <a:srgbClr val="EE0000"/>
                </a:solidFill>
                <a:ea typeface="+mn-lt"/>
                <a:cs typeface="+mn-lt"/>
              </a:rPr>
              <a:t>‘Start slideshow from beginning’ </a:t>
            </a:r>
            <a:r>
              <a:rPr lang="en-IE" dirty="0">
                <a:ea typeface="+mn-lt"/>
                <a:cs typeface="+mn-lt"/>
              </a:rPr>
              <a:t>(or press F5 key).</a:t>
            </a:r>
            <a:r>
              <a:rPr lang="en-IE" dirty="0"/>
              <a:t> </a:t>
            </a:r>
            <a:r>
              <a:rPr lang="en-IE" b="1" dirty="0"/>
              <a:t>This introduction slide will not be visible when presenting and just the spinning wheel will be seen.</a:t>
            </a:r>
            <a:endParaRPr lang="en-IE" b="1" dirty="0">
              <a:cs typeface="Calibri" panose="020F0502020204030204"/>
            </a:endParaRPr>
          </a:p>
          <a:p>
            <a:pPr marL="342900" indent="-342900">
              <a:buAutoNum type="arabicPeriod"/>
            </a:pPr>
            <a:r>
              <a:rPr lang="en-US" dirty="0"/>
              <a:t>C</a:t>
            </a:r>
            <a:r>
              <a:rPr lang="en-IE" dirty="0"/>
              <a:t>lick on the ‘SPIN’ button in the centre of the wheel to start spinning.</a:t>
            </a:r>
          </a:p>
          <a:p>
            <a:pPr marL="342900" indent="-342900">
              <a:buAutoNum type="arabicPeriod"/>
            </a:pPr>
            <a:r>
              <a:rPr lang="en-US" dirty="0"/>
              <a:t>C</a:t>
            </a:r>
            <a:r>
              <a:rPr lang="en-IE" dirty="0"/>
              <a:t>lick the ‘SPIN’ button again to stop.</a:t>
            </a:r>
          </a:p>
          <a:p>
            <a:pPr marL="342900" indent="-342900">
              <a:buAutoNum type="arabicPeriod"/>
            </a:pPr>
            <a:r>
              <a:rPr lang="en-IE" dirty="0"/>
              <a:t>Complete the move that the wheel lands on. </a:t>
            </a:r>
          </a:p>
          <a:p>
            <a:pPr marL="342900" indent="-342900">
              <a:buAutoNum type="arabicPeriod"/>
            </a:pPr>
            <a:r>
              <a:rPr lang="en-US" dirty="0"/>
              <a:t>Repeat steps 2-4 for the duration of your movement break.</a:t>
            </a:r>
          </a:p>
          <a:p>
            <a:pPr marL="342900" indent="-342900">
              <a:buAutoNum type="arabicPeriod"/>
            </a:pPr>
            <a:r>
              <a:rPr lang="en-US" dirty="0"/>
              <a:t>Press ‘Esc’ button or spacebar to finish and exit.</a:t>
            </a:r>
            <a:endParaRPr lang="en-IE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FD28A9-A10A-466B-8C1A-5A1841D82B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1273" y="436298"/>
            <a:ext cx="2152650" cy="619125"/>
          </a:xfrm>
          <a:prstGeom prst="rect">
            <a:avLst/>
          </a:prstGeom>
        </p:spPr>
      </p:pic>
      <p:pic>
        <p:nvPicPr>
          <p:cNvPr id="10" name="Picture 9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A80E9810-3522-4B90-9777-2C99D9A085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3" name="Picture 2" descr="A red and white text&#10;&#10;Description automatically generated">
            <a:extLst>
              <a:ext uri="{FF2B5EF4-FFF2-40B4-BE49-F238E27FC236}">
                <a16:creationId xmlns:a16="http://schemas.microsoft.com/office/drawing/2014/main" id="{5BE65905-0FC7-A18F-5E73-131E5F9BBFD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733" y="5734014"/>
            <a:ext cx="2444368" cy="6768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116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peech Bubble: Rectangle with Corners Rounded 33">
            <a:extLst>
              <a:ext uri="{FF2B5EF4-FFF2-40B4-BE49-F238E27FC236}">
                <a16:creationId xmlns:a16="http://schemas.microsoft.com/office/drawing/2014/main" id="{F6D3BE44-9981-4C41-9DA4-DB9C6B7F802A}"/>
              </a:ext>
            </a:extLst>
          </p:cNvPr>
          <p:cNvSpPr/>
          <p:nvPr/>
        </p:nvSpPr>
        <p:spPr>
          <a:xfrm>
            <a:off x="550710" y="3063576"/>
            <a:ext cx="1661816" cy="1111241"/>
          </a:xfrm>
          <a:prstGeom prst="wedgeRoundRectCallout">
            <a:avLst>
              <a:gd name="adj1" fmla="val -25142"/>
              <a:gd name="adj2" fmla="val 90529"/>
              <a:gd name="adj3" fmla="val 16667"/>
            </a:avLst>
          </a:prstGeom>
          <a:solidFill>
            <a:srgbClr val="A7CF8D"/>
          </a:solidFill>
          <a:ln>
            <a:solidFill>
              <a:srgbClr val="A7CF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" name="Spinner BG">
            <a:extLst>
              <a:ext uri="{FF2B5EF4-FFF2-40B4-BE49-F238E27FC236}">
                <a16:creationId xmlns:a16="http://schemas.microsoft.com/office/drawing/2014/main" id="{FE9B1239-83F5-414F-9B25-5D614024F70F}"/>
              </a:ext>
            </a:extLst>
          </p:cNvPr>
          <p:cNvSpPr/>
          <p:nvPr/>
        </p:nvSpPr>
        <p:spPr>
          <a:xfrm>
            <a:off x="2763235" y="109488"/>
            <a:ext cx="6605153" cy="6660078"/>
          </a:xfrm>
          <a:prstGeom prst="ellipse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2D4A4F02-4457-45CC-B3B7-6F207E897C87}"/>
              </a:ext>
            </a:extLst>
          </p:cNvPr>
          <p:cNvGrpSpPr/>
          <p:nvPr/>
        </p:nvGrpSpPr>
        <p:grpSpPr>
          <a:xfrm>
            <a:off x="2812503" y="143280"/>
            <a:ext cx="6566993" cy="6572859"/>
            <a:chOff x="4503287" y="247415"/>
            <a:chExt cx="6566993" cy="6572859"/>
          </a:xfrm>
        </p:grpSpPr>
        <p:sp>
          <p:nvSpPr>
            <p:cNvPr id="9" name="Anchor">
              <a:extLst>
                <a:ext uri="{FF2B5EF4-FFF2-40B4-BE49-F238E27FC236}">
                  <a16:creationId xmlns:a16="http://schemas.microsoft.com/office/drawing/2014/main" id="{99DC554B-57F2-4353-8499-59311BEDE21A}"/>
                </a:ext>
              </a:extLst>
            </p:cNvPr>
            <p:cNvSpPr/>
            <p:nvPr/>
          </p:nvSpPr>
          <p:spPr>
            <a:xfrm>
              <a:off x="6871769" y="2627280"/>
              <a:ext cx="1800000" cy="1800000"/>
            </a:xfrm>
            <a:prstGeom prst="ellipse">
              <a:avLst/>
            </a:prstGeom>
            <a:solidFill>
              <a:srgbClr val="00B050">
                <a:alpha val="0"/>
              </a:srgb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Segment 8">
              <a:extLst>
                <a:ext uri="{FF2B5EF4-FFF2-40B4-BE49-F238E27FC236}">
                  <a16:creationId xmlns:a16="http://schemas.microsoft.com/office/drawing/2014/main" id="{8243EBBC-58AD-44C7-B0E8-D9EA6D8DA29A}"/>
                </a:ext>
              </a:extLst>
            </p:cNvPr>
            <p:cNvSpPr/>
            <p:nvPr/>
          </p:nvSpPr>
          <p:spPr>
            <a:xfrm rot="2700000">
              <a:off x="6024529" y="387483"/>
              <a:ext cx="2449781" cy="2169646"/>
            </a:xfrm>
            <a:custGeom>
              <a:avLst/>
              <a:gdLst>
                <a:gd name="connsiteX0" fmla="*/ 896254 w 2449781"/>
                <a:gd name="connsiteY0" fmla="*/ 0 h 2169646"/>
                <a:gd name="connsiteX1" fmla="*/ 2449781 w 2449781"/>
                <a:gd name="connsiteY1" fmla="*/ 1553527 h 2169646"/>
                <a:gd name="connsiteX2" fmla="*/ 2197019 w 2449781"/>
                <a:gd name="connsiteY2" fmla="*/ 2163747 h 2169646"/>
                <a:gd name="connsiteX3" fmla="*/ 2197585 w 2449781"/>
                <a:gd name="connsiteY3" fmla="*/ 2169646 h 2169646"/>
                <a:gd name="connsiteX4" fmla="*/ 282 w 2449781"/>
                <a:gd name="connsiteY4" fmla="*/ 2169646 h 2169646"/>
                <a:gd name="connsiteX5" fmla="*/ 0 w 2449781"/>
                <a:gd name="connsiteY5" fmla="*/ 2163747 h 2169646"/>
                <a:gd name="connsiteX6" fmla="*/ 896254 w 2449781"/>
                <a:gd name="connsiteY6" fmla="*/ 0 h 216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49781" h="2169646">
                  <a:moveTo>
                    <a:pt x="896254" y="0"/>
                  </a:moveTo>
                  <a:lnTo>
                    <a:pt x="2449781" y="1553527"/>
                  </a:lnTo>
                  <a:cubicBezTo>
                    <a:pt x="2281273" y="1722035"/>
                    <a:pt x="2197020" y="1942891"/>
                    <a:pt x="2197019" y="2163747"/>
                  </a:cubicBezTo>
                  <a:lnTo>
                    <a:pt x="2197585" y="2169646"/>
                  </a:lnTo>
                  <a:lnTo>
                    <a:pt x="282" y="2169646"/>
                  </a:lnTo>
                  <a:lnTo>
                    <a:pt x="0" y="2163747"/>
                  </a:lnTo>
                  <a:cubicBezTo>
                    <a:pt x="1" y="1380625"/>
                    <a:pt x="298752" y="597502"/>
                    <a:pt x="896254" y="0"/>
                  </a:cubicBezTo>
                  <a:close/>
                </a:path>
              </a:pathLst>
            </a:custGeom>
            <a:solidFill>
              <a:srgbClr val="FFFF00"/>
            </a:solidFill>
            <a:ln w="6350"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Segment 7">
              <a:extLst>
                <a:ext uri="{FF2B5EF4-FFF2-40B4-BE49-F238E27FC236}">
                  <a16:creationId xmlns:a16="http://schemas.microsoft.com/office/drawing/2014/main" id="{C6E79DB4-E3B9-42B2-9098-64C9060274D1}"/>
                </a:ext>
              </a:extLst>
            </p:cNvPr>
            <p:cNvSpPr/>
            <p:nvPr/>
          </p:nvSpPr>
          <p:spPr>
            <a:xfrm rot="2700000">
              <a:off x="4493963" y="1926497"/>
              <a:ext cx="2448722" cy="2153595"/>
            </a:xfrm>
            <a:custGeom>
              <a:avLst/>
              <a:gdLst>
                <a:gd name="connsiteX0" fmla="*/ 0 w 2448722"/>
                <a:gd name="connsiteY0" fmla="*/ 0 h 2153595"/>
                <a:gd name="connsiteX1" fmla="*/ 2197476 w 2448722"/>
                <a:gd name="connsiteY1" fmla="*/ 0 h 2153595"/>
                <a:gd name="connsiteX2" fmla="*/ 2212363 w 2448722"/>
                <a:gd name="connsiteY2" fmla="*/ 155325 h 2153595"/>
                <a:gd name="connsiteX3" fmla="*/ 2390086 w 2448722"/>
                <a:gd name="connsiteY3" fmla="*/ 535179 h 2153595"/>
                <a:gd name="connsiteX4" fmla="*/ 2448722 w 2448722"/>
                <a:gd name="connsiteY4" fmla="*/ 600051 h 2153595"/>
                <a:gd name="connsiteX5" fmla="*/ 895179 w 2448722"/>
                <a:gd name="connsiteY5" fmla="*/ 2153595 h 2153595"/>
                <a:gd name="connsiteX6" fmla="*/ 787270 w 2448722"/>
                <a:gd name="connsiteY6" fmla="*/ 2040086 h 2153595"/>
                <a:gd name="connsiteX7" fmla="*/ 13551 w 2448722"/>
                <a:gd name="connsiteY7" fmla="*/ 283810 h 2153595"/>
                <a:gd name="connsiteX8" fmla="*/ 0 w 2448722"/>
                <a:gd name="connsiteY8" fmla="*/ 0 h 2153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8722" h="2153595">
                  <a:moveTo>
                    <a:pt x="0" y="0"/>
                  </a:moveTo>
                  <a:lnTo>
                    <a:pt x="2197476" y="0"/>
                  </a:lnTo>
                  <a:lnTo>
                    <a:pt x="2212363" y="155325"/>
                  </a:lnTo>
                  <a:cubicBezTo>
                    <a:pt x="2238693" y="291316"/>
                    <a:pt x="2297933" y="422193"/>
                    <a:pt x="2390086" y="535179"/>
                  </a:cubicBezTo>
                  <a:lnTo>
                    <a:pt x="2448722" y="600051"/>
                  </a:lnTo>
                  <a:lnTo>
                    <a:pt x="895179" y="2153595"/>
                  </a:lnTo>
                  <a:lnTo>
                    <a:pt x="787270" y="2040086"/>
                  </a:lnTo>
                  <a:cubicBezTo>
                    <a:pt x="332141" y="1536353"/>
                    <a:pt x="74235" y="917740"/>
                    <a:pt x="13551" y="28381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7030A0"/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Segment 6">
              <a:extLst>
                <a:ext uri="{FF2B5EF4-FFF2-40B4-BE49-F238E27FC236}">
                  <a16:creationId xmlns:a16="http://schemas.microsoft.com/office/drawing/2014/main" id="{2C9E03B2-D182-45E8-92EB-58F647A3396A}"/>
                </a:ext>
              </a:extLst>
            </p:cNvPr>
            <p:cNvSpPr/>
            <p:nvPr/>
          </p:nvSpPr>
          <p:spPr>
            <a:xfrm rot="2700000">
              <a:off x="4638295" y="2848520"/>
              <a:ext cx="2177951" cy="2447968"/>
            </a:xfrm>
            <a:custGeom>
              <a:avLst/>
              <a:gdLst>
                <a:gd name="connsiteX0" fmla="*/ 0 w 2177951"/>
                <a:gd name="connsiteY0" fmla="*/ 1553575 h 2447968"/>
                <a:gd name="connsiteX1" fmla="*/ 1553575 w 2177951"/>
                <a:gd name="connsiteY1" fmla="*/ 0 h 2447968"/>
                <a:gd name="connsiteX2" fmla="*/ 1617112 w 2177951"/>
                <a:gd name="connsiteY2" fmla="*/ 57429 h 2447968"/>
                <a:gd name="connsiteX3" fmla="*/ 2161790 w 2177951"/>
                <a:gd name="connsiteY3" fmla="*/ 250949 h 2447968"/>
                <a:gd name="connsiteX4" fmla="*/ 2177951 w 2177951"/>
                <a:gd name="connsiteY4" fmla="*/ 249400 h 2447968"/>
                <a:gd name="connsiteX5" fmla="*/ 2177951 w 2177951"/>
                <a:gd name="connsiteY5" fmla="*/ 2447197 h 2447968"/>
                <a:gd name="connsiteX6" fmla="*/ 2161790 w 2177951"/>
                <a:gd name="connsiteY6" fmla="*/ 2447968 h 2447968"/>
                <a:gd name="connsiteX7" fmla="*/ 112205 w 2177951"/>
                <a:gd name="connsiteY7" fmla="*/ 1660245 h 2447968"/>
                <a:gd name="connsiteX8" fmla="*/ 0 w 2177951"/>
                <a:gd name="connsiteY8" fmla="*/ 1553575 h 24479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7951" h="2447968">
                  <a:moveTo>
                    <a:pt x="0" y="1553575"/>
                  </a:moveTo>
                  <a:lnTo>
                    <a:pt x="1553575" y="0"/>
                  </a:lnTo>
                  <a:lnTo>
                    <a:pt x="1617112" y="57429"/>
                  </a:lnTo>
                  <a:cubicBezTo>
                    <a:pt x="1775291" y="186442"/>
                    <a:pt x="1968540" y="250949"/>
                    <a:pt x="2161790" y="250949"/>
                  </a:cubicBezTo>
                  <a:lnTo>
                    <a:pt x="2177951" y="249400"/>
                  </a:lnTo>
                  <a:lnTo>
                    <a:pt x="2177951" y="2447197"/>
                  </a:lnTo>
                  <a:lnTo>
                    <a:pt x="2161790" y="2447968"/>
                  </a:lnTo>
                  <a:cubicBezTo>
                    <a:pt x="1427612" y="2447968"/>
                    <a:pt x="693435" y="2185394"/>
                    <a:pt x="112205" y="1660245"/>
                  </a:cubicBezTo>
                  <a:lnTo>
                    <a:pt x="0" y="1553575"/>
                  </a:lnTo>
                  <a:close/>
                </a:path>
              </a:pathLst>
            </a:custGeom>
            <a:solidFill>
              <a:srgbClr val="FFC000"/>
            </a:solidFill>
            <a:ln w="635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Segment 5">
              <a:extLst>
                <a:ext uri="{FF2B5EF4-FFF2-40B4-BE49-F238E27FC236}">
                  <a16:creationId xmlns:a16="http://schemas.microsoft.com/office/drawing/2014/main" id="{B9B07A54-0833-464C-87FC-5703CEA27501}"/>
                </a:ext>
              </a:extLst>
            </p:cNvPr>
            <p:cNvSpPr/>
            <p:nvPr/>
          </p:nvSpPr>
          <p:spPr>
            <a:xfrm rot="2700000">
              <a:off x="6186596" y="4378263"/>
              <a:ext cx="2142680" cy="2447628"/>
            </a:xfrm>
            <a:custGeom>
              <a:avLst/>
              <a:gdLst>
                <a:gd name="connsiteX0" fmla="*/ 0 w 2142680"/>
                <a:gd name="connsiteY0" fmla="*/ 249658 h 2447628"/>
                <a:gd name="connsiteX1" fmla="*/ 145062 w 2142680"/>
                <a:gd name="connsiteY1" fmla="*/ 235754 h 2447628"/>
                <a:gd name="connsiteX2" fmla="*/ 524917 w 2142680"/>
                <a:gd name="connsiteY2" fmla="*/ 58032 h 2447628"/>
                <a:gd name="connsiteX3" fmla="*/ 589120 w 2142680"/>
                <a:gd name="connsiteY3" fmla="*/ 0 h 2447628"/>
                <a:gd name="connsiteX4" fmla="*/ 2142680 w 2142680"/>
                <a:gd name="connsiteY4" fmla="*/ 1553559 h 2447628"/>
                <a:gd name="connsiteX5" fmla="*/ 2029824 w 2142680"/>
                <a:gd name="connsiteY5" fmla="*/ 1660848 h 2447628"/>
                <a:gd name="connsiteX6" fmla="*/ 273547 w 2142680"/>
                <a:gd name="connsiteY6" fmla="*/ 2434567 h 2447628"/>
                <a:gd name="connsiteX7" fmla="*/ 0 w 2142680"/>
                <a:gd name="connsiteY7" fmla="*/ 2447628 h 2447628"/>
                <a:gd name="connsiteX8" fmla="*/ 0 w 2142680"/>
                <a:gd name="connsiteY8" fmla="*/ 249658 h 2447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42680" h="2447628">
                  <a:moveTo>
                    <a:pt x="0" y="249658"/>
                  </a:moveTo>
                  <a:lnTo>
                    <a:pt x="145062" y="235754"/>
                  </a:lnTo>
                  <a:cubicBezTo>
                    <a:pt x="281053" y="209425"/>
                    <a:pt x="411931" y="150184"/>
                    <a:pt x="524917" y="58032"/>
                  </a:cubicBezTo>
                  <a:lnTo>
                    <a:pt x="589120" y="0"/>
                  </a:lnTo>
                  <a:lnTo>
                    <a:pt x="2142680" y="1553559"/>
                  </a:lnTo>
                  <a:lnTo>
                    <a:pt x="2029824" y="1660848"/>
                  </a:lnTo>
                  <a:cubicBezTo>
                    <a:pt x="1526090" y="2115977"/>
                    <a:pt x="907477" y="2373883"/>
                    <a:pt x="273547" y="2434567"/>
                  </a:cubicBezTo>
                  <a:lnTo>
                    <a:pt x="0" y="2447628"/>
                  </a:lnTo>
                  <a:lnTo>
                    <a:pt x="0" y="249658"/>
                  </a:ln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Segment 4">
              <a:extLst>
                <a:ext uri="{FF2B5EF4-FFF2-40B4-BE49-F238E27FC236}">
                  <a16:creationId xmlns:a16="http://schemas.microsoft.com/office/drawing/2014/main" id="{4D174A17-95A2-48B0-8C40-D7AFFF95324C}"/>
                </a:ext>
              </a:extLst>
            </p:cNvPr>
            <p:cNvSpPr/>
            <p:nvPr/>
          </p:nvSpPr>
          <p:spPr>
            <a:xfrm rot="2700000">
              <a:off x="7092721" y="4515709"/>
              <a:ext cx="2448487" cy="2160643"/>
            </a:xfrm>
            <a:custGeom>
              <a:avLst/>
              <a:gdLst>
                <a:gd name="connsiteX0" fmla="*/ 251381 w 2448487"/>
                <a:gd name="connsiteY0" fmla="*/ 0 h 2160643"/>
                <a:gd name="connsiteX1" fmla="*/ 2448487 w 2448487"/>
                <a:gd name="connsiteY1" fmla="*/ 1 h 2160643"/>
                <a:gd name="connsiteX2" fmla="*/ 2434569 w 2448487"/>
                <a:gd name="connsiteY2" fmla="*/ 291509 h 2160643"/>
                <a:gd name="connsiteX3" fmla="*/ 1660850 w 2448487"/>
                <a:gd name="connsiteY3" fmla="*/ 2047785 h 2160643"/>
                <a:gd name="connsiteX4" fmla="*/ 1553559 w 2448487"/>
                <a:gd name="connsiteY4" fmla="*/ 2160643 h 2160643"/>
                <a:gd name="connsiteX5" fmla="*/ 0 w 2448487"/>
                <a:gd name="connsiteY5" fmla="*/ 607083 h 2160643"/>
                <a:gd name="connsiteX6" fmla="*/ 58034 w 2448487"/>
                <a:gd name="connsiteY6" fmla="*/ 542878 h 2160643"/>
                <a:gd name="connsiteX7" fmla="*/ 235756 w 2448487"/>
                <a:gd name="connsiteY7" fmla="*/ 163024 h 2160643"/>
                <a:gd name="connsiteX8" fmla="*/ 251381 w 2448487"/>
                <a:gd name="connsiteY8" fmla="*/ 0 h 21606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48487" h="2160643">
                  <a:moveTo>
                    <a:pt x="251381" y="0"/>
                  </a:moveTo>
                  <a:lnTo>
                    <a:pt x="2448487" y="1"/>
                  </a:lnTo>
                  <a:lnTo>
                    <a:pt x="2434569" y="291509"/>
                  </a:lnTo>
                  <a:cubicBezTo>
                    <a:pt x="2373884" y="925439"/>
                    <a:pt x="2115979" y="1544052"/>
                    <a:pt x="1660850" y="2047785"/>
                  </a:cubicBezTo>
                  <a:lnTo>
                    <a:pt x="1553559" y="2160643"/>
                  </a:lnTo>
                  <a:lnTo>
                    <a:pt x="0" y="607083"/>
                  </a:lnTo>
                  <a:lnTo>
                    <a:pt x="58034" y="542878"/>
                  </a:lnTo>
                  <a:cubicBezTo>
                    <a:pt x="150186" y="429893"/>
                    <a:pt x="209427" y="299015"/>
                    <a:pt x="235756" y="163024"/>
                  </a:cubicBezTo>
                  <a:lnTo>
                    <a:pt x="251381" y="0"/>
                  </a:lnTo>
                  <a:close/>
                </a:path>
              </a:pathLst>
            </a:custGeom>
            <a:solidFill>
              <a:srgbClr val="00B0F0"/>
            </a:solidFill>
            <a:ln w="6350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Segment 3">
              <a:extLst>
                <a:ext uri="{FF2B5EF4-FFF2-40B4-BE49-F238E27FC236}">
                  <a16:creationId xmlns:a16="http://schemas.microsoft.com/office/drawing/2014/main" id="{E44975CB-6FBD-4F4D-9A21-BBF0D2887D6E}"/>
                </a:ext>
              </a:extLst>
            </p:cNvPr>
            <p:cNvSpPr/>
            <p:nvPr/>
          </p:nvSpPr>
          <p:spPr>
            <a:xfrm rot="2700000">
              <a:off x="8621799" y="2982287"/>
              <a:ext cx="2451031" cy="2163188"/>
            </a:xfrm>
            <a:custGeom>
              <a:avLst/>
              <a:gdLst>
                <a:gd name="connsiteX0" fmla="*/ 0 w 2451031"/>
                <a:gd name="connsiteY0" fmla="*/ 1553560 h 2163188"/>
                <a:gd name="connsiteX1" fmla="*/ 1553559 w 2451031"/>
                <a:gd name="connsiteY1" fmla="*/ 0 h 2163188"/>
                <a:gd name="connsiteX2" fmla="*/ 1554863 w 2451031"/>
                <a:gd name="connsiteY2" fmla="*/ 1240 h 2163188"/>
                <a:gd name="connsiteX3" fmla="*/ 2437113 w 2451031"/>
                <a:gd name="connsiteY3" fmla="*/ 1871678 h 2163188"/>
                <a:gd name="connsiteX4" fmla="*/ 2451031 w 2451031"/>
                <a:gd name="connsiteY4" fmla="*/ 2163188 h 2163188"/>
                <a:gd name="connsiteX5" fmla="*/ 253925 w 2451031"/>
                <a:gd name="connsiteY5" fmla="*/ 2163188 h 2163188"/>
                <a:gd name="connsiteX6" fmla="*/ 238300 w 2451031"/>
                <a:gd name="connsiteY6" fmla="*/ 2000163 h 2163188"/>
                <a:gd name="connsiteX7" fmla="*/ 1336 w 2451031"/>
                <a:gd name="connsiteY7" fmla="*/ 1554767 h 2163188"/>
                <a:gd name="connsiteX8" fmla="*/ 0 w 2451031"/>
                <a:gd name="connsiteY8" fmla="*/ 1553560 h 2163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51031" h="2163188">
                  <a:moveTo>
                    <a:pt x="0" y="1553560"/>
                  </a:moveTo>
                  <a:lnTo>
                    <a:pt x="1553559" y="0"/>
                  </a:lnTo>
                  <a:lnTo>
                    <a:pt x="1554863" y="1240"/>
                  </a:lnTo>
                  <a:cubicBezTo>
                    <a:pt x="2077678" y="524055"/>
                    <a:pt x="2371761" y="1188984"/>
                    <a:pt x="2437113" y="1871678"/>
                  </a:cubicBezTo>
                  <a:lnTo>
                    <a:pt x="2451031" y="2163188"/>
                  </a:lnTo>
                  <a:lnTo>
                    <a:pt x="253925" y="2163188"/>
                  </a:lnTo>
                  <a:lnTo>
                    <a:pt x="238300" y="2000163"/>
                  </a:lnTo>
                  <a:cubicBezTo>
                    <a:pt x="206705" y="1836975"/>
                    <a:pt x="127717" y="1681148"/>
                    <a:pt x="1336" y="1554767"/>
                  </a:cubicBezTo>
                  <a:lnTo>
                    <a:pt x="0" y="1553560"/>
                  </a:lnTo>
                  <a:close/>
                </a:path>
              </a:pathLst>
            </a:custGeom>
            <a:solidFill>
              <a:srgbClr val="FF3399"/>
            </a:solidFill>
            <a:ln w="6350"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Segment 2">
              <a:extLst>
                <a:ext uri="{FF2B5EF4-FFF2-40B4-BE49-F238E27FC236}">
                  <a16:creationId xmlns:a16="http://schemas.microsoft.com/office/drawing/2014/main" id="{5B360FAB-1A85-436F-815A-931D4F5176F7}"/>
                </a:ext>
              </a:extLst>
            </p:cNvPr>
            <p:cNvSpPr/>
            <p:nvPr/>
          </p:nvSpPr>
          <p:spPr>
            <a:xfrm rot="2700000">
              <a:off x="8768230" y="1775188"/>
              <a:ext cx="2158032" cy="2446069"/>
            </a:xfrm>
            <a:custGeom>
              <a:avLst/>
              <a:gdLst>
                <a:gd name="connsiteX0" fmla="*/ 0 w 2158032"/>
                <a:gd name="connsiteY0" fmla="*/ 0 h 2446069"/>
                <a:gd name="connsiteX1" fmla="*/ 291508 w 2158032"/>
                <a:gd name="connsiteY1" fmla="*/ 13918 h 2446069"/>
                <a:gd name="connsiteX2" fmla="*/ 2047785 w 2158032"/>
                <a:gd name="connsiteY2" fmla="*/ 787637 h 2446069"/>
                <a:gd name="connsiteX3" fmla="*/ 2158032 w 2158032"/>
                <a:gd name="connsiteY3" fmla="*/ 892446 h 2446069"/>
                <a:gd name="connsiteX4" fmla="*/ 604409 w 2158032"/>
                <a:gd name="connsiteY4" fmla="*/ 2446069 h 2446069"/>
                <a:gd name="connsiteX5" fmla="*/ 542878 w 2158032"/>
                <a:gd name="connsiteY5" fmla="*/ 2390453 h 2446069"/>
                <a:gd name="connsiteX6" fmla="*/ 163023 w 2158032"/>
                <a:gd name="connsiteY6" fmla="*/ 2212731 h 2446069"/>
                <a:gd name="connsiteX7" fmla="*/ 0 w 2158032"/>
                <a:gd name="connsiteY7" fmla="*/ 2197105 h 2446069"/>
                <a:gd name="connsiteX8" fmla="*/ 0 w 2158032"/>
                <a:gd name="connsiteY8" fmla="*/ 0 h 24460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8032" h="2446069">
                  <a:moveTo>
                    <a:pt x="0" y="0"/>
                  </a:moveTo>
                  <a:lnTo>
                    <a:pt x="291508" y="13918"/>
                  </a:lnTo>
                  <a:cubicBezTo>
                    <a:pt x="925438" y="74602"/>
                    <a:pt x="1544052" y="332508"/>
                    <a:pt x="2047785" y="787637"/>
                  </a:cubicBezTo>
                  <a:lnTo>
                    <a:pt x="2158032" y="892446"/>
                  </a:lnTo>
                  <a:lnTo>
                    <a:pt x="604409" y="2446069"/>
                  </a:lnTo>
                  <a:lnTo>
                    <a:pt x="542878" y="2390453"/>
                  </a:lnTo>
                  <a:cubicBezTo>
                    <a:pt x="429892" y="2298301"/>
                    <a:pt x="299014" y="2239060"/>
                    <a:pt x="163023" y="2212731"/>
                  </a:cubicBezTo>
                  <a:lnTo>
                    <a:pt x="0" y="219710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63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7" name="Segment 1">
              <a:extLst>
                <a:ext uri="{FF2B5EF4-FFF2-40B4-BE49-F238E27FC236}">
                  <a16:creationId xmlns:a16="http://schemas.microsoft.com/office/drawing/2014/main" id="{644C01B8-7907-46CC-9A2A-0B556A525540}"/>
                </a:ext>
              </a:extLst>
            </p:cNvPr>
            <p:cNvSpPr/>
            <p:nvPr/>
          </p:nvSpPr>
          <p:spPr>
            <a:xfrm rot="2700000">
              <a:off x="7238186" y="246044"/>
              <a:ext cx="2159337" cy="2447277"/>
            </a:xfrm>
            <a:custGeom>
              <a:avLst/>
              <a:gdLst>
                <a:gd name="connsiteX0" fmla="*/ 0 w 2159337"/>
                <a:gd name="connsiteY0" fmla="*/ 893686 h 2447277"/>
                <a:gd name="connsiteX1" fmla="*/ 111552 w 2159337"/>
                <a:gd name="connsiteY1" fmla="*/ 787637 h 2447277"/>
                <a:gd name="connsiteX2" fmla="*/ 1867828 w 2159337"/>
                <a:gd name="connsiteY2" fmla="*/ 13918 h 2447277"/>
                <a:gd name="connsiteX3" fmla="*/ 2159337 w 2159337"/>
                <a:gd name="connsiteY3" fmla="*/ 0 h 2447277"/>
                <a:gd name="connsiteX4" fmla="*/ 2159337 w 2159337"/>
                <a:gd name="connsiteY4" fmla="*/ 2197105 h 2447277"/>
                <a:gd name="connsiteX5" fmla="*/ 1996313 w 2159337"/>
                <a:gd name="connsiteY5" fmla="*/ 2212731 h 2447277"/>
                <a:gd name="connsiteX6" fmla="*/ 1616459 w 2159337"/>
                <a:gd name="connsiteY6" fmla="*/ 2390453 h 2447277"/>
                <a:gd name="connsiteX7" fmla="*/ 1553591 w 2159337"/>
                <a:gd name="connsiteY7" fmla="*/ 2447277 h 2447277"/>
                <a:gd name="connsiteX8" fmla="*/ 0 w 2159337"/>
                <a:gd name="connsiteY8" fmla="*/ 893686 h 24472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59337" h="2447277">
                  <a:moveTo>
                    <a:pt x="0" y="893686"/>
                  </a:moveTo>
                  <a:lnTo>
                    <a:pt x="111552" y="787637"/>
                  </a:lnTo>
                  <a:cubicBezTo>
                    <a:pt x="615285" y="332508"/>
                    <a:pt x="1233898" y="74602"/>
                    <a:pt x="1867828" y="13918"/>
                  </a:cubicBezTo>
                  <a:lnTo>
                    <a:pt x="2159337" y="0"/>
                  </a:lnTo>
                  <a:lnTo>
                    <a:pt x="2159337" y="2197105"/>
                  </a:lnTo>
                  <a:lnTo>
                    <a:pt x="1996313" y="2212731"/>
                  </a:lnTo>
                  <a:cubicBezTo>
                    <a:pt x="1860322" y="2239060"/>
                    <a:pt x="1729444" y="2298301"/>
                    <a:pt x="1616459" y="2390453"/>
                  </a:cubicBezTo>
                  <a:lnTo>
                    <a:pt x="1553591" y="2447277"/>
                  </a:lnTo>
                  <a:lnTo>
                    <a:pt x="0" y="893686"/>
                  </a:lnTo>
                  <a:close/>
                </a:path>
              </a:pathLst>
            </a:custGeom>
            <a:solidFill>
              <a:srgbClr val="FF0000"/>
            </a:solidFill>
            <a:ln w="63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D0BAF18-C352-42B5-A65E-A8DD2F45FD0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6635750">
              <a:off x="9001988" y="3253341"/>
              <a:ext cx="1048839" cy="2108381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CB1E975-5A97-472D-B735-75AA74CFE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223265">
              <a:off x="6543169" y="4273977"/>
              <a:ext cx="987255" cy="198458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E8D6B55-B28A-4E10-BB50-C44923AFF2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341838">
              <a:off x="7978241" y="4174214"/>
              <a:ext cx="1098326" cy="2207859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60C66AED-A762-4485-AAF8-97295161B4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698591">
              <a:off x="8995026" y="1829615"/>
              <a:ext cx="987255" cy="1984584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06DBD39C-F3A1-4AD2-8D3B-D81AE052B67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85524">
              <a:off x="7987458" y="695323"/>
              <a:ext cx="1116297" cy="224398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984978C5-C3BF-4622-8746-6D7965102CC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606784">
              <a:off x="5518753" y="1732015"/>
              <a:ext cx="1061690" cy="2134214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06782EC1-7A4B-449C-82D3-56BF6E0169B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587105">
              <a:off x="5560105" y="3288026"/>
              <a:ext cx="987255" cy="1984584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DF964EA-8251-4EAD-AF4C-295EA8A6AA7F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46748">
              <a:off x="6449685" y="614366"/>
              <a:ext cx="1180874" cy="2373798"/>
            </a:xfrm>
            <a:prstGeom prst="rect">
              <a:avLst/>
            </a:prstGeom>
          </p:spPr>
        </p:pic>
      </p:grpSp>
      <p:grpSp>
        <p:nvGrpSpPr>
          <p:cNvPr id="3" name="Spin Button">
            <a:extLst>
              <a:ext uri="{FF2B5EF4-FFF2-40B4-BE49-F238E27FC236}">
                <a16:creationId xmlns:a16="http://schemas.microsoft.com/office/drawing/2014/main" id="{035BDF62-7758-485F-B456-4B7F0A76C4DD}"/>
              </a:ext>
            </a:extLst>
          </p:cNvPr>
          <p:cNvGrpSpPr/>
          <p:nvPr/>
        </p:nvGrpSpPr>
        <p:grpSpPr>
          <a:xfrm>
            <a:off x="5213059" y="2523970"/>
            <a:ext cx="1800000" cy="1800000"/>
            <a:chOff x="5199915" y="2522732"/>
            <a:chExt cx="1800000" cy="1800000"/>
          </a:xfrm>
        </p:grpSpPr>
        <p:sp>
          <p:nvSpPr>
            <p:cNvPr id="4" name="Spin Button">
              <a:extLst>
                <a:ext uri="{FF2B5EF4-FFF2-40B4-BE49-F238E27FC236}">
                  <a16:creationId xmlns:a16="http://schemas.microsoft.com/office/drawing/2014/main" id="{63D703AC-3FD5-416C-BBFC-7D5634967B6C}"/>
                </a:ext>
              </a:extLst>
            </p:cNvPr>
            <p:cNvSpPr/>
            <p:nvPr/>
          </p:nvSpPr>
          <p:spPr>
            <a:xfrm>
              <a:off x="5199915" y="2522732"/>
              <a:ext cx="1800000" cy="1800000"/>
            </a:xfrm>
            <a:custGeom>
              <a:avLst/>
              <a:gdLst>
                <a:gd name="connsiteX0" fmla="*/ 900000 w 1800000"/>
                <a:gd name="connsiteY0" fmla="*/ 0 h 1800000"/>
                <a:gd name="connsiteX1" fmla="*/ 1800000 w 1800000"/>
                <a:gd name="connsiteY1" fmla="*/ 900000 h 1800000"/>
                <a:gd name="connsiteX2" fmla="*/ 900000 w 1800000"/>
                <a:gd name="connsiteY2" fmla="*/ 1800000 h 1800000"/>
                <a:gd name="connsiteX3" fmla="*/ 0 w 1800000"/>
                <a:gd name="connsiteY3" fmla="*/ 900000 h 1800000"/>
                <a:gd name="connsiteX4" fmla="*/ 900000 w 1800000"/>
                <a:gd name="connsiteY4" fmla="*/ 0 h 180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00000" h="1800000">
                  <a:moveTo>
                    <a:pt x="900000" y="0"/>
                  </a:moveTo>
                  <a:cubicBezTo>
                    <a:pt x="1397056" y="0"/>
                    <a:pt x="1800000" y="402944"/>
                    <a:pt x="1800000" y="900000"/>
                  </a:cubicBezTo>
                  <a:cubicBezTo>
                    <a:pt x="1800000" y="1397056"/>
                    <a:pt x="1397056" y="1800000"/>
                    <a:pt x="900000" y="1800000"/>
                  </a:cubicBezTo>
                  <a:cubicBezTo>
                    <a:pt x="402944" y="1800000"/>
                    <a:pt x="0" y="1397056"/>
                    <a:pt x="0" y="900000"/>
                  </a:cubicBezTo>
                  <a:cubicBezTo>
                    <a:pt x="0" y="402944"/>
                    <a:pt x="402944" y="0"/>
                    <a:pt x="900000" y="0"/>
                  </a:cubicBezTo>
                  <a:close/>
                </a:path>
              </a:pathLst>
            </a:custGeom>
            <a:solidFill>
              <a:schemeClr val="accent6">
                <a:lumMod val="60000"/>
                <a:lumOff val="40000"/>
              </a:schemeClr>
            </a:solidFill>
            <a:ln w="19050"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brightRoom" dir="t">
                <a:rot lat="0" lon="0" rev="600000"/>
              </a:lightRig>
            </a:scene3d>
            <a:sp3d prstMaterial="metal">
              <a:bevelT w="38100" h="57150"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0" tIns="0" rIns="0" bIns="0" rtlCol="0" anchor="ctr">
              <a:normAutofit/>
            </a:bodyPr>
            <a:lstStyle/>
            <a:p>
              <a:pPr algn="ctr"/>
              <a:r>
                <a:rPr lang="en-GB" sz="40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SPIN</a:t>
              </a:r>
            </a:p>
          </p:txBody>
        </p:sp>
        <p:sp>
          <p:nvSpPr>
            <p:cNvPr id="5" name="Arrow: Curved Down 4">
              <a:extLst>
                <a:ext uri="{FF2B5EF4-FFF2-40B4-BE49-F238E27FC236}">
                  <a16:creationId xmlns:a16="http://schemas.microsoft.com/office/drawing/2014/main" id="{F414DDD8-069F-4E4C-AFAE-5838EE74A893}"/>
                </a:ext>
              </a:extLst>
            </p:cNvPr>
            <p:cNvSpPr/>
            <p:nvPr/>
          </p:nvSpPr>
          <p:spPr>
            <a:xfrm>
              <a:off x="5420598" y="2664749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Arrow: Curved Down 5">
              <a:extLst>
                <a:ext uri="{FF2B5EF4-FFF2-40B4-BE49-F238E27FC236}">
                  <a16:creationId xmlns:a16="http://schemas.microsoft.com/office/drawing/2014/main" id="{24F97FA0-DD4F-4FCC-ABDF-DC60E2FEEA2E}"/>
                </a:ext>
              </a:extLst>
            </p:cNvPr>
            <p:cNvSpPr/>
            <p:nvPr/>
          </p:nvSpPr>
          <p:spPr>
            <a:xfrm flipH="1" flipV="1">
              <a:off x="5370911" y="3658487"/>
              <a:ext cx="1410677" cy="515092"/>
            </a:xfrm>
            <a:prstGeom prst="curvedDownArrow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</p:grpSp>
      <p:sp>
        <p:nvSpPr>
          <p:cNvPr id="7" name="Marker">
            <a:extLst>
              <a:ext uri="{FF2B5EF4-FFF2-40B4-BE49-F238E27FC236}">
                <a16:creationId xmlns:a16="http://schemas.microsoft.com/office/drawing/2014/main" id="{02C22ABB-D470-4C00-BE98-05B690D9919D}"/>
              </a:ext>
            </a:extLst>
          </p:cNvPr>
          <p:cNvSpPr/>
          <p:nvPr/>
        </p:nvSpPr>
        <p:spPr>
          <a:xfrm rot="10800000">
            <a:off x="5778367" y="135532"/>
            <a:ext cx="566828" cy="585172"/>
          </a:xfrm>
          <a:prstGeom prst="triangle">
            <a:avLst/>
          </a:prstGeom>
          <a:solidFill>
            <a:srgbClr val="C00000"/>
          </a:solidFill>
          <a:ln w="19050"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6" name="Anchor">
            <a:extLst>
              <a:ext uri="{FF2B5EF4-FFF2-40B4-BE49-F238E27FC236}">
                <a16:creationId xmlns:a16="http://schemas.microsoft.com/office/drawing/2014/main" id="{3555FA03-069A-49AE-AEF6-F37849887E02}"/>
              </a:ext>
            </a:extLst>
          </p:cNvPr>
          <p:cNvSpPr/>
          <p:nvPr/>
        </p:nvSpPr>
        <p:spPr>
          <a:xfrm>
            <a:off x="5196000" y="2529000"/>
            <a:ext cx="1800000" cy="1800000"/>
          </a:xfrm>
          <a:prstGeom prst="ellipse">
            <a:avLst/>
          </a:prstGeom>
          <a:solidFill>
            <a:srgbClr val="00B050">
              <a:alpha val="0"/>
            </a:srgbClr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7">
            <a:extLst>
              <a:ext uri="{FF2B5EF4-FFF2-40B4-BE49-F238E27FC236}">
                <a16:creationId xmlns:a16="http://schemas.microsoft.com/office/drawing/2014/main" id="{454D1269-4634-4737-B74F-D896EB94E23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EF5AB506-A34C-41CB-A661-61A39CC1F2C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65030" y="150978"/>
            <a:ext cx="2152650" cy="61912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A6C68DD-B3EC-4B6D-9E4E-A81824F30BD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18"/>
          <a:stretch>
            <a:fillRect/>
          </a:stretch>
        </p:blipFill>
        <p:spPr>
          <a:xfrm>
            <a:off x="196761" y="4769512"/>
            <a:ext cx="1707574" cy="1967062"/>
          </a:xfrm>
          <a:prstGeom prst="rect">
            <a:avLst/>
          </a:prstGeom>
        </p:spPr>
      </p:pic>
      <p:pic>
        <p:nvPicPr>
          <p:cNvPr id="33" name="Picture 32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5AEBEBA8-4170-48E1-92C9-65DFF88F9852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C4980CC-5755-56D1-BE30-005B113DA7E2}"/>
              </a:ext>
            </a:extLst>
          </p:cNvPr>
          <p:cNvSpPr txBox="1"/>
          <p:nvPr/>
        </p:nvSpPr>
        <p:spPr>
          <a:xfrm>
            <a:off x="8601297" y="6385184"/>
            <a:ext cx="43577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800" u="sng" dirty="0">
                <a:solidFill>
                  <a:schemeClr val="accent1"/>
                </a:solidFill>
              </a:rPr>
              <a:t>Irishheart.ie/</a:t>
            </a:r>
            <a:r>
              <a:rPr lang="en-IE" sz="1800" u="sng" dirty="0" err="1">
                <a:solidFill>
                  <a:schemeClr val="accent1"/>
                </a:solidFill>
              </a:rPr>
              <a:t>bizzybreaks</a:t>
            </a:r>
            <a:endParaRPr lang="en-IE" u="sng" dirty="0">
              <a:solidFill>
                <a:schemeClr val="accent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6A324C-DF3C-7498-DAD2-59AB532C1ED2}"/>
              </a:ext>
            </a:extLst>
          </p:cNvPr>
          <p:cNvSpPr txBox="1"/>
          <p:nvPr/>
        </p:nvSpPr>
        <p:spPr>
          <a:xfrm>
            <a:off x="486129" y="3142142"/>
            <a:ext cx="17419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Click the ‘</a:t>
            </a:r>
            <a:r>
              <a:rPr lang="en-US" sz="1400" b="1" dirty="0"/>
              <a:t>SPIN</a:t>
            </a:r>
            <a:r>
              <a:rPr lang="en-US" sz="1400" dirty="0"/>
              <a:t>’ button in the centre to start and stop the spinning wheel.</a:t>
            </a:r>
            <a:endParaRPr lang="en-IE" sz="1400" dirty="0"/>
          </a:p>
        </p:txBody>
      </p:sp>
      <p:pic>
        <p:nvPicPr>
          <p:cNvPr id="27" name="Picture 26" descr="A red and white text&#10;&#10;Description automatically generated">
            <a:extLst>
              <a:ext uri="{FF2B5EF4-FFF2-40B4-BE49-F238E27FC236}">
                <a16:creationId xmlns:a16="http://schemas.microsoft.com/office/drawing/2014/main" id="{599C57DA-94C2-8D2F-036E-2A4421D8A43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0871" y="5909843"/>
            <a:ext cx="2444368" cy="6768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053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</p:bldLst>
  </p:timing>
  <p:extLst>
    <p:ext uri="{E180D4A7-C9FB-4DFB-919C-405C955672EB}">
      <p14:showEvtLst xmlns:p14="http://schemas.microsoft.com/office/powerpoint/2010/main">
        <p14:playEvt time="1195" objId="32"/>
        <p14:triggerEvt type="onClick" time="3804" objId="3"/>
        <p14:triggerEvt type="onClick" time="5561" objId="3"/>
        <p14:triggerEvt type="onClick" time="11564" objId="3"/>
        <p14:triggerEvt type="onClick" time="13198" objId="3"/>
        <p14:triggerEvt type="onClick" time="19700" objId="3"/>
        <p14:triggerEvt type="onClick" time="22223" objId="3"/>
        <p14:triggerEvt type="onClick" time="26530" objId="3"/>
        <p14:triggerEvt type="onClick" time="27468" objId="3"/>
        <p14:triggerEvt type="onClick" time="34623" objId="3"/>
        <p14:triggerEvt type="onClick" time="35470" objId="3"/>
        <p14:triggerEvt type="onClick" time="43245" objId="3"/>
        <p14:triggerEvt type="onClick" time="45730" objId="3"/>
        <p14:triggerEvt type="onClick" time="46746" objId="3"/>
        <p14:triggerEvt type="onClick" time="47824" objId="3"/>
        <p14:triggerEvt type="onClick" time="53826" objId="3"/>
        <p14:triggerEvt type="onClick" time="54727" objId="3"/>
        <p14:triggerEvt type="onClick" time="60686" objId="3"/>
        <p14:triggerEvt type="onClick" time="61633" objId="3"/>
        <p14:triggerEvt type="onClick" time="63919" objId="3"/>
        <p14:triggerEvt type="onClick" time="66296" objId="3"/>
        <p14:triggerEvt type="onClick" time="67840" objId="3"/>
        <p14:triggerEvt type="onClick" time="68983" objId="3"/>
        <p14:triggerEvt type="onClick" time="70199" objId="3"/>
        <p14:triggerEvt type="onClick" time="70998" objId="3"/>
        <p14:triggerEvt type="onClick" time="73715" objId="3"/>
        <p14:triggerEvt type="onClick" time="74466" objId="3"/>
        <p14:triggerEvt type="onClick" time="77590" objId="3"/>
        <p14:triggerEvt type="onClick" time="80434" objId="3"/>
        <p14:triggerEvt type="onClick" time="83073" objId="3"/>
        <p14:triggerEvt type="onClick" time="83886" objId="3"/>
        <p14:triggerEvt type="onClick" time="86152" objId="3"/>
        <p14:triggerEvt type="onClick" time="87745" objId="3"/>
        <p14:triggerEvt type="onClick" time="91668" objId="3"/>
        <p14:triggerEvt type="onClick" time="92869" objId="3"/>
        <p14:triggerEvt type="onClick" time="99700" objId="3"/>
        <p14:triggerEvt type="onClick" time="101125" objId="3"/>
        <p14:triggerEvt type="onClick" time="104949" objId="3"/>
        <p14:triggerEvt type="onClick" time="106243" objId="3"/>
        <p14:triggerEvt type="onClick" time="109621" objId="3"/>
        <p14:triggerEvt type="onClick" time="113061" objId="3"/>
        <p14:stopEvt time="115716" objId="32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TIMING" val="|1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4257985758C4997C4532A7493182C" ma:contentTypeVersion="13" ma:contentTypeDescription="Create a new document." ma:contentTypeScope="" ma:versionID="0268c3653008f7ba7033968b8871cfb6">
  <xsd:schema xmlns:xsd="http://www.w3.org/2001/XMLSchema" xmlns:xs="http://www.w3.org/2001/XMLSchema" xmlns:p="http://schemas.microsoft.com/office/2006/metadata/properties" xmlns:ns2="384e9243-74f1-45fe-8b9b-9720202ca69c" xmlns:ns3="e2d2cfa6-419c-488c-951d-486c1f83beda" targetNamespace="http://schemas.microsoft.com/office/2006/metadata/properties" ma:root="true" ma:fieldsID="d6161ba84650658f1023916f34110a54" ns2:_="" ns3:_="">
    <xsd:import namespace="384e9243-74f1-45fe-8b9b-9720202ca69c"/>
    <xsd:import namespace="e2d2cfa6-419c-488c-951d-486c1f83be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4e9243-74f1-45fe-8b9b-9720202ca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79f27b4-0fd2-4651-b79b-8722d8624f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d2cfa6-419c-488c-951d-486c1f83bed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f70c408-f332-4780-9b51-00fc967b06f4}" ma:internalName="TaxCatchAll" ma:showField="CatchAllData" ma:web="e2d2cfa6-419c-488c-951d-486c1f83be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2d2cfa6-419c-488c-951d-486c1f83beda" xsi:nil="true"/>
    <lcf76f155ced4ddcb4097134ff3c332f xmlns="384e9243-74f1-45fe-8b9b-9720202ca69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ACF9D18-B676-451E-A0B1-AD06F574351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4e9243-74f1-45fe-8b9b-9720202ca69c"/>
    <ds:schemaRef ds:uri="e2d2cfa6-419c-488c-951d-486c1f83be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441C444-A2A3-4246-8EA0-7DE5F7E1AC07}">
  <ds:schemaRefs>
    <ds:schemaRef ds:uri="http://schemas.openxmlformats.org/package/2006/metadata/core-properties"/>
    <ds:schemaRef ds:uri="http://purl.org/dc/elements/1.1/"/>
    <ds:schemaRef ds:uri="http://purl.org/dc/dcmitype/"/>
    <ds:schemaRef ds:uri="http://schemas.microsoft.com/office/infopath/2007/PartnerControls"/>
    <ds:schemaRef ds:uri="648970e6-7833-45a3-9c7a-7ba72a6a9008"/>
    <ds:schemaRef ds:uri="http://schemas.microsoft.com/office/2006/metadata/properties"/>
    <ds:schemaRef ds:uri="http://schemas.microsoft.com/office/2006/documentManagement/types"/>
    <ds:schemaRef ds:uri="http://purl.org/dc/terms/"/>
    <ds:schemaRef ds:uri="http://www.w3.org/XML/1998/namespace"/>
    <ds:schemaRef ds:uri="e2d2cfa6-419c-488c-951d-486c1f83beda"/>
    <ds:schemaRef ds:uri="384e9243-74f1-45fe-8b9b-9720202ca69c"/>
  </ds:schemaRefs>
</ds:datastoreItem>
</file>

<file path=customXml/itemProps3.xml><?xml version="1.0" encoding="utf-8"?>
<ds:datastoreItem xmlns:ds="http://schemas.openxmlformats.org/officeDocument/2006/customXml" ds:itemID="{CB9F324E-1FA6-4588-964D-BBF22899A17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131</Words>
  <Application>Microsoft Office PowerPoint</Application>
  <PresentationFormat>Widescreen</PresentationFormat>
  <Paragraphs>11</Paragraphs>
  <Slides>2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Duff</dc:creator>
  <cp:lastModifiedBy>Christina Duff</cp:lastModifiedBy>
  <cp:revision>53</cp:revision>
  <dcterms:created xsi:type="dcterms:W3CDTF">2021-03-24T17:20:42Z</dcterms:created>
  <dcterms:modified xsi:type="dcterms:W3CDTF">2026-01-09T12:26:03Z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68E2D7DC-2375-4B4D-B58C-DF7B752982A4</vt:lpwstr>
  </property>
  <property fmtid="{D5CDD505-2E9C-101B-9397-08002B2CF9AE}" pid="3" name="ArticulatePath">
    <vt:lpwstr>Presentation2</vt:lpwstr>
  </property>
  <property fmtid="{D5CDD505-2E9C-101B-9397-08002B2CF9AE}" pid="4" name="ContentTypeId">
    <vt:lpwstr>0x0101005644257985758C4997C4532A7493182C</vt:lpwstr>
  </property>
  <property fmtid="{D5CDD505-2E9C-101B-9397-08002B2CF9AE}" pid="5" name="Order">
    <vt:r8>12441000</vt:r8>
  </property>
  <property fmtid="{D5CDD505-2E9C-101B-9397-08002B2CF9AE}" pid="6" name="MediaServiceImageTags">
    <vt:lpwstr/>
  </property>
</Properties>
</file>