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274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8E464494-5941-405C-B231-6B4CB9EF8598}">
          <p14:sldIdLst>
            <p14:sldId id="274"/>
          </p14:sldIdLst>
        </p14:section>
        <p14:section name="Movement Dice (Start slideshow to begin)" id="{6843B325-E03F-4389-9C31-2F5B213FA2A8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Rg st="2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E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28890E-04C2-42AA-B4A0-CADC3BACD5D1}" v="5" dt="2026-01-09T12:22:52.5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41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Duff" userId="6d2268f0-5948-44f0-9196-357b397b1012" providerId="ADAL" clId="{6B005ABF-5077-4D5A-91C3-E0AFCFE14276}"/>
    <pc:docChg chg="undo custSel addSld modSld sldOrd addSection modSection modShowInfo">
      <pc:chgData name="Christina Duff" userId="6d2268f0-5948-44f0-9196-357b397b1012" providerId="ADAL" clId="{6B005ABF-5077-4D5A-91C3-E0AFCFE14276}" dt="2026-01-09T12:22:52.557" v="200"/>
      <pc:docMkLst>
        <pc:docMk/>
      </pc:docMkLst>
      <pc:sldChg chg="addSp delSp modSp mod modTransition">
        <pc:chgData name="Christina Duff" userId="6d2268f0-5948-44f0-9196-357b397b1012" providerId="ADAL" clId="{6B005ABF-5077-4D5A-91C3-E0AFCFE14276}" dt="2026-01-09T12:22:52.557" v="200"/>
        <pc:sldMkLst>
          <pc:docMk/>
          <pc:sldMk cId="810799822" sldId="259"/>
        </pc:sldMkLst>
        <pc:spChg chg="add mod ord">
          <ac:chgData name="Christina Duff" userId="6d2268f0-5948-44f0-9196-357b397b1012" providerId="ADAL" clId="{6B005ABF-5077-4D5A-91C3-E0AFCFE14276}" dt="2026-01-05T12:53:10.417" v="143" actId="14100"/>
          <ac:spMkLst>
            <pc:docMk/>
            <pc:sldMk cId="810799822" sldId="259"/>
            <ac:spMk id="2" creationId="{26CC92F3-4BA7-34F1-2915-FB299A0289A4}"/>
          </ac:spMkLst>
        </pc:spChg>
        <pc:spChg chg="add del mod">
          <ac:chgData name="Christina Duff" userId="6d2268f0-5948-44f0-9196-357b397b1012" providerId="ADAL" clId="{6B005ABF-5077-4D5A-91C3-E0AFCFE14276}" dt="2026-01-09T12:22:36.903" v="199" actId="478"/>
          <ac:spMkLst>
            <pc:docMk/>
            <pc:sldMk cId="810799822" sldId="259"/>
            <ac:spMk id="6" creationId="{1B5F2B20-3B8C-40C7-D752-4F26349DC6C1}"/>
          </ac:spMkLst>
        </pc:spChg>
        <pc:spChg chg="mod">
          <ac:chgData name="Christina Duff" userId="6d2268f0-5948-44f0-9196-357b397b1012" providerId="ADAL" clId="{6B005ABF-5077-4D5A-91C3-E0AFCFE14276}" dt="2026-01-05T12:53:00.805" v="141" actId="404"/>
          <ac:spMkLst>
            <pc:docMk/>
            <pc:sldMk cId="810799822" sldId="259"/>
            <ac:spMk id="16" creationId="{4E52F797-D770-2C89-0DF5-71C041F55D83}"/>
          </ac:spMkLst>
        </pc:spChg>
        <pc:spChg chg="mod">
          <ac:chgData name="Christina Duff" userId="6d2268f0-5948-44f0-9196-357b397b1012" providerId="ADAL" clId="{6B005ABF-5077-4D5A-91C3-E0AFCFE14276}" dt="2026-01-05T12:32:48.885" v="9" actId="1076"/>
          <ac:spMkLst>
            <pc:docMk/>
            <pc:sldMk cId="810799822" sldId="259"/>
            <ac:spMk id="18" creationId="{A8C3887C-58F2-1943-F3EB-3101C595448D}"/>
          </ac:spMkLst>
        </pc:spChg>
        <pc:picChg chg="mod ord modCrop">
          <ac:chgData name="Christina Duff" userId="6d2268f0-5948-44f0-9196-357b397b1012" providerId="ADAL" clId="{6B005ABF-5077-4D5A-91C3-E0AFCFE14276}" dt="2026-01-05T12:52:42.432" v="140" actId="732"/>
          <ac:picMkLst>
            <pc:docMk/>
            <pc:sldMk cId="810799822" sldId="259"/>
            <ac:picMk id="5" creationId="{F1BE4476-A033-16D6-4D1A-C4E9461627E7}"/>
          </ac:picMkLst>
        </pc:picChg>
        <pc:picChg chg="mod">
          <ac:chgData name="Christina Duff" userId="6d2268f0-5948-44f0-9196-357b397b1012" providerId="ADAL" clId="{6B005ABF-5077-4D5A-91C3-E0AFCFE14276}" dt="2026-01-05T12:32:26.148" v="0" actId="1076"/>
          <ac:picMkLst>
            <pc:docMk/>
            <pc:sldMk cId="810799822" sldId="259"/>
            <ac:picMk id="13" creationId="{915ED8DC-AA45-C43A-6932-ECA3195FAAAB}"/>
          </ac:picMkLst>
        </pc:picChg>
      </pc:sldChg>
      <pc:sldChg chg="addSp delSp modSp add mod ord">
        <pc:chgData name="Christina Duff" userId="6d2268f0-5948-44f0-9196-357b397b1012" providerId="ADAL" clId="{6B005ABF-5077-4D5A-91C3-E0AFCFE14276}" dt="2026-01-05T12:54:55.646" v="189" actId="1076"/>
        <pc:sldMkLst>
          <pc:docMk/>
          <pc:sldMk cId="1331162194" sldId="274"/>
        </pc:sldMkLst>
        <pc:spChg chg="mod">
          <ac:chgData name="Christina Duff" userId="6d2268f0-5948-44f0-9196-357b397b1012" providerId="ADAL" clId="{6B005ABF-5077-4D5A-91C3-E0AFCFE14276}" dt="2026-01-05T12:54:20.117" v="154" actId="1076"/>
          <ac:spMkLst>
            <pc:docMk/>
            <pc:sldMk cId="1331162194" sldId="274"/>
            <ac:spMk id="5" creationId="{FDE25A85-D427-45B6-BC10-87AA0AC30FFA}"/>
          </ac:spMkLst>
        </pc:spChg>
        <pc:spChg chg="mod">
          <ac:chgData name="Christina Duff" userId="6d2268f0-5948-44f0-9196-357b397b1012" providerId="ADAL" clId="{6B005ABF-5077-4D5A-91C3-E0AFCFE14276}" dt="2026-01-05T12:54:45.150" v="188" actId="1076"/>
          <ac:spMkLst>
            <pc:docMk/>
            <pc:sldMk cId="1331162194" sldId="274"/>
            <ac:spMk id="6" creationId="{A00CD70E-A68C-4488-B81A-391B565A4917}"/>
          </ac:spMkLst>
        </pc:spChg>
        <pc:picChg chg="add mod">
          <ac:chgData name="Christina Duff" userId="6d2268f0-5948-44f0-9196-357b397b1012" providerId="ADAL" clId="{6B005ABF-5077-4D5A-91C3-E0AFCFE14276}" dt="2026-01-05T12:54:55.646" v="189" actId="1076"/>
          <ac:picMkLst>
            <pc:docMk/>
            <pc:sldMk cId="1331162194" sldId="274"/>
            <ac:picMk id="3" creationId="{C5CA8D47-A1CA-1028-46A1-3D9B73BCB0A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9CB34-5083-478E-A8D4-8BF58BF57C17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A5018-14A0-40B3-924F-5E367DAB994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4245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A5018-14A0-40B3-924F-5E367DAB9947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62252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40CE6-007F-4B2A-8110-3827A3245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8D053-5130-4113-8B81-16D9CDE9E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768B8-292E-4A4A-A962-D49475B4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9BFFA-2354-4A09-B0CE-8F81D1C89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7B519-039B-4EB9-A802-747B5AC55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146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251AE-2C76-42D7-A048-B522DCBAF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3A9E6-5170-453F-9C57-5777D7F0A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61993-E596-4AE5-9DA6-6C7C988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DE2FD-7D81-4D8D-A141-54A6F74F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F0057-B197-4581-9625-7E4A6F82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121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7E10F-89E9-4D36-A9AF-41AD18375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2CB662-D27C-439F-9DB7-6567C995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30A46-A54F-4CBF-9858-1F38D36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8C953-3BF5-4273-9ABB-6CC796C7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6B207-C531-4C22-9C29-FB79D566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2281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1454-528D-4E32-BA4E-4AAEE8042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DEA23-A2DF-468C-A0D0-120A12A6D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438C0-B29C-46CD-9FF6-07F5537EF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6432-891B-43ED-9EB1-1458A953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975D1-115B-44D5-8752-E9C0CD11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2218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5808-B6C4-47AE-91FE-6465DB578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E24A0-A968-40E6-A8F0-234E9E804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053CB-FAC3-4C9F-96F5-8E2FA4E6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EBED7-D812-411C-AF20-0540FFC2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FA2B6-1EB5-498E-8F16-FA79386A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680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E1ED-EC02-4C38-BC02-D16BE08C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653253-757E-4000-9610-0700CDCD1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1BA3D-BB52-44F1-A6CA-BA8B991F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024BE-A042-42C1-BC10-7684B0B7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BD6CB-68EF-419B-B109-0498FCEB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2343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FF72-AC4E-4711-BAAA-C0DD27D0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B9FED-45FA-47A7-B4B5-3DC1FB897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6D9AE-7311-4458-AC4D-EEA33371C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C25B8-E1FE-41AD-976E-7B3895179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FEB1D-314A-4C2B-9CB4-FB0750D8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7C10-2CAC-476D-882F-3DF4023D1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1769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7F92-24BA-4718-A16B-C7A14C618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D19EA-5325-4F57-BEFE-A6F96513A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43CAD-0C40-45DF-8548-B02F57B4D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3929D-B11E-4B84-849E-A64B4EDEB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FC58B1-458C-4AC8-9178-9A3BBE5FF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34FDE-1A6F-4644-A67C-207CF85A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DF3EE4-FC68-4D44-AC49-AB256D6B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A27822-8FD1-470C-BCD2-992E6C8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33623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5C0B-9FAE-4F0B-A274-33FDC051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91F30-A9E1-4EAE-9C99-FE3D34575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35C9DF-CDDE-4CF7-8233-DC2A444A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35EBF-919E-4B80-B5A0-9C42A158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0036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6B4CE-051F-4222-9C86-6616C43CD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FD888-2132-4EDF-8F57-FD3AA2DB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A199A-6601-40BF-A259-37D57B6FD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3362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96B2B-EBAA-47A2-9736-F753FCD2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01A2D-BE7B-4E21-BA31-B3E1DB2D7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D749E-82B4-4A9C-8C03-0DAB36EA4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1700E-9B92-45CD-B9C1-836733DB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1AFD2-1199-450E-AD22-F01DDD99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A7C53-6F08-49CA-B28E-769E58C8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948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8C92-E31A-446E-8980-43EA07C42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4471-2642-46AE-B31B-F3F10ACED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A8AB6-0165-498F-BA33-B7AF1064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2A5CE-B7B8-421D-B203-E3E220A3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E3540-22AC-4E68-A873-907C4CC1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60042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D80E-3D8C-4BED-8F79-0215B4C1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276E8-745E-45FA-ACF0-0CEC21567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19314-65E3-4A54-A77D-8BA34AA78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81D8F-D5F3-4F3D-A346-69548474C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02EF4-FEF3-492E-BA26-A056846E4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2CB7F-CA20-46AB-B9C3-0519FCD5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1209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3246A-8A57-4A72-8F7D-4304B70E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DF488-CF4C-47F8-ACF1-6FBAE368D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4F5A-D749-4FDF-89FF-B0507330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5F028-0686-4E59-8D0D-FCF86C02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C0AB-905C-443E-B1F9-3C1477C8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8488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3CAA53-7615-4631-A385-3E229BA23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1F992-4ACF-4DF2-94E0-2246B4B8B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A800F-8C6C-47A2-8579-1B29B927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B4476-47B0-4C69-B3E6-5B1ACC93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1BFDC-2425-4451-AF91-C2639BF1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804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DB4CF-F101-467B-808A-EC8C01AEF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2342E-6B67-41C2-B9B0-1305CACD2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91EF-372E-43BA-AED4-4A0D299A8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86986-A1D9-4543-86F7-1430FF57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B1C96-FA1A-4E9C-AE68-E423BF83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417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974C-D7D1-4973-9231-A8BC042E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7BAD-4DFE-4658-AA4B-A42DF012F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A545-F2E5-4562-A53C-E7395FB31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8421E-409B-4A33-963B-9187F534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9AA1F-95DC-4C6B-AE2E-11291215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3FE77-84C1-436A-853A-73F7CBD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036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9FA0C-A0FB-48BB-ABC7-9C42B6FE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C2D7B-0BDC-4E80-9CCF-70B7447C9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C98FA-F723-47F6-A8AF-482698ACF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4CA1E-B17D-4C23-8B14-01ADF9432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07D2A-9361-4C28-B66D-912562BC3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E88127-B3C1-4D9F-B0D4-D3464C27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3714A-EB9B-40DC-9542-696C2A1E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81A2D-D58C-4C45-B581-92D8BEF8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455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8097-2C76-4FB6-957C-FC4D7FB7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14A9B-6159-488E-BC64-7068B5C1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52B966-9C1A-4820-9005-5FCEE324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943C4-5D71-40AB-A992-3FDDA7AC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788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4ADB8-76BF-40E1-83F1-9AAD1C27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53AA8-BE38-45E8-B6AE-0CCB497E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17E29-D632-4759-821A-2D49004C0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110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73C3-3374-4F3E-8109-C319EFA94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72ABC-8169-49A1-89CD-5170391A4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C8C81-D672-4357-8BDA-0FC96B3CD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B5962-6C9C-44A4-9F7D-50D6F5E0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482D4-67C6-471D-9C8A-5BDA5C08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A6068-C21D-46E1-B8E6-7A928849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40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0B9B-0372-40B6-9AAA-93531C67D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2BFD33-9AC0-4D07-BB1F-DE1E37F13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725A7-D253-42B1-949A-5818D5D39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D8F3C-2B16-4D53-864E-C3343529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1F725-02B3-4614-94E5-09B7AFFD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D80D7-2501-438B-8E95-AE2E793F9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56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3E6106-5C30-474E-981D-DB2DA6C1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00398-9948-4B44-9126-89A6B04D9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B3CCA-1175-4EBD-8D2B-D4CC712A6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C9ADA-FCF3-48B3-A58A-7B7D6E438F7F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E40BF-27C8-4D0C-973B-A21A8BD49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EB60-7C22-46C5-9D21-B3AC9FEC0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74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713647-2FD0-437A-9B80-B78290CD9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492A1-C0ED-415E-942D-93C0463BD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EBDE4-717A-4795-A283-5E5207953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798B9-3AF8-4803-8FA6-2E6CC75E80A4}" type="datetimeFigureOut">
              <a:rPr lang="en-IE" smtClean="0"/>
              <a:t>09/01/2026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FF2A-A0F8-4A8F-A027-C54CA738B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7B751-5169-4D33-B6EE-2E792D4CC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434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ishheart.ie/bizzybreaks" TargetMode="Externa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jp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8A7C855-4316-4742-BE12-0470F9F076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0CD70E-A68C-4488-B81A-391B565A4917}"/>
              </a:ext>
            </a:extLst>
          </p:cNvPr>
          <p:cNvSpPr txBox="1"/>
          <p:nvPr/>
        </p:nvSpPr>
        <p:spPr>
          <a:xfrm>
            <a:off x="6944041" y="6447831"/>
            <a:ext cx="5247959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Find more activities (including videos) on the </a:t>
            </a:r>
            <a:r>
              <a:rPr kumimoji="0" lang="en-I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Bizzy Breaks webpage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endParaRPr kumimoji="0" lang="en-I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E25A85-D427-45B6-BC10-87AA0AC30FFA}"/>
              </a:ext>
            </a:extLst>
          </p:cNvPr>
          <p:cNvSpPr txBox="1"/>
          <p:nvPr/>
        </p:nvSpPr>
        <p:spPr>
          <a:xfrm>
            <a:off x="827433" y="2136223"/>
            <a:ext cx="10007540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Select ‘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srgbClr val="EE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Start slideshow from beginning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</a:rPr>
              <a:t>’ (or press F5 key).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introduction slide will not be visible when presenting.</a:t>
            </a:r>
            <a:endParaRPr kumimoji="0" lang="en-I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lick on the dice to start rolling.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lick dice again to stop.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move for 10 seconds.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Repeat steps 2-4 for the duration of your movement break.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Press ‘Esc’ button or spacebar to finish and exit.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A80E9810-3522-4B90-9777-2C99D9A085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5CA8D47-A1CA-1028-46A1-3D9B73BCB0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9965" y="534946"/>
            <a:ext cx="4562475" cy="11525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116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F11996-6181-41B6-AD15-AE8E6B8209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1648E2EA-A5FE-4F37-9150-BC59FB8171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AE3B21E-0BBA-8FFF-4475-D736CBB6853C}"/>
              </a:ext>
            </a:extLst>
          </p:cNvPr>
          <p:cNvSpPr txBox="1"/>
          <p:nvPr/>
        </p:nvSpPr>
        <p:spPr>
          <a:xfrm>
            <a:off x="8510899" y="6391259"/>
            <a:ext cx="49228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1600" dirty="0"/>
              <a:t> </a:t>
            </a:r>
            <a:r>
              <a:rPr lang="en-IE" sz="1600" u="sng" dirty="0">
                <a:solidFill>
                  <a:schemeClr val="accent1"/>
                </a:solidFill>
              </a:rPr>
              <a:t>Irishheart.ie/</a:t>
            </a:r>
            <a:r>
              <a:rPr lang="en-IE" sz="1600" u="sng" dirty="0" err="1">
                <a:solidFill>
                  <a:schemeClr val="accent1"/>
                </a:solidFill>
              </a:rPr>
              <a:t>bizzybreaks</a:t>
            </a:r>
            <a:endParaRPr lang="en-IE" sz="1600" u="sng" dirty="0">
              <a:solidFill>
                <a:schemeClr val="accent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5ED8DC-AA45-C43A-6932-ECA3195FAA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8535" y="100620"/>
            <a:ext cx="4562475" cy="1152525"/>
          </a:xfrm>
          <a:prstGeom prst="rect">
            <a:avLst/>
          </a:prstGeom>
        </p:spPr>
      </p:pic>
      <p:pic>
        <p:nvPicPr>
          <p:cNvPr id="15" name="Picture 14" descr="A red and white text&#10;&#10;AI-generated content may be incorrect.">
            <a:extLst>
              <a:ext uri="{FF2B5EF4-FFF2-40B4-BE49-F238E27FC236}">
                <a16:creationId xmlns:a16="http://schemas.microsoft.com/office/drawing/2014/main" id="{6EAF3EA3-14CD-4FA3-25F0-CDF53731B06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782" y="100620"/>
            <a:ext cx="2285069" cy="632711"/>
          </a:xfrm>
          <a:prstGeom prst="rect">
            <a:avLst/>
          </a:prstGeom>
        </p:spPr>
      </p:pic>
      <p:pic>
        <p:nvPicPr>
          <p:cNvPr id="3" name="Slides vid">
            <a:hlinkClick r:id="" action="ppaction://media"/>
            <a:extLst>
              <a:ext uri="{FF2B5EF4-FFF2-40B4-BE49-F238E27FC236}">
                <a16:creationId xmlns:a16="http://schemas.microsoft.com/office/drawing/2014/main" id="{B2A9336C-DFB4-39E5-DADD-CF9B85D3B140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693340" y="1503690"/>
            <a:ext cx="8816863" cy="49594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BE4476-A033-16D6-4D1A-C4E9461627E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66"/>
          <a:stretch>
            <a:fillRect/>
          </a:stretch>
        </p:blipFill>
        <p:spPr>
          <a:xfrm>
            <a:off x="138787" y="4762751"/>
            <a:ext cx="1674773" cy="1967062"/>
          </a:xfrm>
          <a:prstGeom prst="rect">
            <a:avLst/>
          </a:prstGeom>
        </p:spPr>
      </p:pic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26CC92F3-4BA7-34F1-2915-FB299A0289A4}"/>
              </a:ext>
            </a:extLst>
          </p:cNvPr>
          <p:cNvSpPr/>
          <p:nvPr/>
        </p:nvSpPr>
        <p:spPr>
          <a:xfrm>
            <a:off x="341282" y="2518611"/>
            <a:ext cx="2546155" cy="1583489"/>
          </a:xfrm>
          <a:prstGeom prst="wedgeRoundRectCallout">
            <a:avLst>
              <a:gd name="adj1" fmla="val -16485"/>
              <a:gd name="adj2" fmla="val 82780"/>
              <a:gd name="adj3" fmla="val 16667"/>
            </a:avLst>
          </a:prstGeom>
          <a:solidFill>
            <a:srgbClr val="A7CF8D"/>
          </a:solidFill>
          <a:ln>
            <a:solidFill>
              <a:srgbClr val="A7CF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52F797-D770-2C89-0DF5-71C041F55D83}"/>
              </a:ext>
            </a:extLst>
          </p:cNvPr>
          <p:cNvSpPr txBox="1"/>
          <p:nvPr/>
        </p:nvSpPr>
        <p:spPr>
          <a:xfrm>
            <a:off x="319945" y="2684772"/>
            <a:ext cx="254615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Click the dice to start rolling</a:t>
            </a:r>
          </a:p>
          <a:p>
            <a:pPr algn="ctr"/>
            <a:r>
              <a:rPr lang="en-US" sz="2000" dirty="0"/>
              <a:t>(Click again to stop rolling)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C3887C-58F2-1943-F3EB-3101C595448D}"/>
              </a:ext>
            </a:extLst>
          </p:cNvPr>
          <p:cNvSpPr txBox="1"/>
          <p:nvPr/>
        </p:nvSpPr>
        <p:spPr>
          <a:xfrm>
            <a:off x="4100643" y="1037701"/>
            <a:ext cx="435825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dirty="0"/>
              <a:t>Roll the dice and do the move</a:t>
            </a:r>
            <a:endParaRPr lang="en-IE" sz="22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079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playEvt time="62" objId="14"/>
        <p14:playEvt time="1354" objId="3"/>
        <p14:triggerEvt type="onClick" time="1354" objId="2"/>
        <p14:playEvt time="1773" objId="3"/>
        <p14:playEvt time="2164" objId="3"/>
        <p14:pauseEvt time="2225" objId="3"/>
        <p14:triggerEvt type="onClick" time="2225" objId="2"/>
        <p14:resumeEvt time="8199" objId="3"/>
        <p14:triggerEvt type="onClick" time="8199" objId="2"/>
        <p14:playEvt time="8542" objId="3"/>
        <p14:playEvt time="8946" objId="3"/>
        <p14:pauseEvt time="9426" objId="3"/>
        <p14:triggerEvt type="onClick" time="9427" objId="2"/>
        <p14:stopEvt time="15366" objId="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4257985758C4997C4532A7493182C" ma:contentTypeVersion="13" ma:contentTypeDescription="Create a new document." ma:contentTypeScope="" ma:versionID="0268c3653008f7ba7033968b8871cfb6">
  <xsd:schema xmlns:xsd="http://www.w3.org/2001/XMLSchema" xmlns:xs="http://www.w3.org/2001/XMLSchema" xmlns:p="http://schemas.microsoft.com/office/2006/metadata/properties" xmlns:ns2="384e9243-74f1-45fe-8b9b-9720202ca69c" xmlns:ns3="e2d2cfa6-419c-488c-951d-486c1f83beda" targetNamespace="http://schemas.microsoft.com/office/2006/metadata/properties" ma:root="true" ma:fieldsID="d6161ba84650658f1023916f34110a54" ns2:_="" ns3:_="">
    <xsd:import namespace="384e9243-74f1-45fe-8b9b-9720202ca69c"/>
    <xsd:import namespace="e2d2cfa6-419c-488c-951d-486c1f83be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e9243-74f1-45fe-8b9b-9720202ca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79f27b4-0fd2-4651-b79b-8722d8624f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d2cfa6-419c-488c-951d-486c1f83bed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f70c408-f332-4780-9b51-00fc967b06f4}" ma:internalName="TaxCatchAll" ma:showField="CatchAllData" ma:web="e2d2cfa6-419c-488c-951d-486c1f83be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d2cfa6-419c-488c-951d-486c1f83beda" xsi:nil="true"/>
    <lcf76f155ced4ddcb4097134ff3c332f xmlns="384e9243-74f1-45fe-8b9b-9720202ca69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AF4B3F-4326-4802-B33C-F1C9505E65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4e9243-74f1-45fe-8b9b-9720202ca69c"/>
    <ds:schemaRef ds:uri="e2d2cfa6-419c-488c-951d-486c1f83be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0768AD-BF9C-4F24-93F1-E73C0D63B825}">
  <ds:schemaRefs>
    <ds:schemaRef ds:uri="http://schemas.microsoft.com/office/2006/metadata/properties"/>
    <ds:schemaRef ds:uri="http://schemas.microsoft.com/office/infopath/2007/PartnerControls"/>
    <ds:schemaRef ds:uri="e2d2cfa6-419c-488c-951d-486c1f83beda"/>
    <ds:schemaRef ds:uri="384e9243-74f1-45fe-8b9b-9720202ca69c"/>
  </ds:schemaRefs>
</ds:datastoreItem>
</file>

<file path=customXml/itemProps3.xml><?xml version="1.0" encoding="utf-8"?>
<ds:datastoreItem xmlns:ds="http://schemas.openxmlformats.org/officeDocument/2006/customXml" ds:itemID="{78627377-F255-4DA8-966C-09AD4827BC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110</Words>
  <Application>Microsoft Office PowerPoint</Application>
  <PresentationFormat>Widescreen</PresentationFormat>
  <Paragraphs>13</Paragraphs>
  <Slides>2</Slides>
  <Notes>1</Notes>
  <HiddenSlides>1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Scott</dc:creator>
  <cp:lastModifiedBy>Christina Duff</cp:lastModifiedBy>
  <cp:revision>37</cp:revision>
  <dcterms:created xsi:type="dcterms:W3CDTF">2021-03-23T15:49:02Z</dcterms:created>
  <dcterms:modified xsi:type="dcterms:W3CDTF">2026-01-09T12:22:54Z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0x0101005644257985758C4997C4532A7493182C</vt:lpwstr>
  </property>
  <property fmtid="{D5CDD505-2E9C-101B-9397-08002B2CF9AE}" pid="3" name="Order">
    <vt:r8>12441400</vt:r8>
  </property>
  <property fmtid="{D5CDD505-2E9C-101B-9397-08002B2CF9AE}" pid="4" name="MediaServiceImageTags">
    <vt:lpwstr/>
  </property>
</Properties>
</file>