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5" r:id="rId5"/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19AB0-6632-4CF2-B39A-A400C5811D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FD46B5-B676-4730-AC83-06D6960D80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BC2812-C6EC-4E6F-A4B1-4F01834B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6601E-6297-4065-AF29-7EB3AB0FB634}" type="datetimeFigureOut">
              <a:rPr lang="en-IE" smtClean="0"/>
              <a:t>09/03/2021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F6FBF3-CA5A-45AC-8DB3-6DB84F1B0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4CA024-F7FD-4D2F-A077-14974FD3C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E838-051E-4A78-8631-BA498619659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77435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7457C-97D5-489E-9040-1AC0B1FC9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D826C4-77FE-4A72-844D-6164429362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8EF10B-887A-4053-830C-E45F6EF9E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6601E-6297-4065-AF29-7EB3AB0FB634}" type="datetimeFigureOut">
              <a:rPr lang="en-IE" smtClean="0"/>
              <a:t>09/03/2021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126810-329B-4A67-9E42-248EFCC1F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0BF890-3B91-4190-A889-849A7A450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E838-051E-4A78-8631-BA498619659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48893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8822DA-EFEA-4C26-A87F-B84B596C6E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CDCF62-EF9E-4ACD-B329-61007A5769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4F907-B48F-4393-9DA9-564CA863F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6601E-6297-4065-AF29-7EB3AB0FB634}" type="datetimeFigureOut">
              <a:rPr lang="en-IE" smtClean="0"/>
              <a:t>09/03/2021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8DBDE3-5455-4370-AA33-BC57A1938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A29FF4-9BED-4F8F-9D0C-75C0B8D66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E838-051E-4A78-8631-BA498619659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72974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6AD62-6060-4318-A09D-21880F8ED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15F1ED-722E-48B6-BC0E-E945D13CDF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704E37-9F08-4C62-87DB-D4AD9BF6F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6601E-6297-4065-AF29-7EB3AB0FB634}" type="datetimeFigureOut">
              <a:rPr lang="en-IE" smtClean="0"/>
              <a:t>09/03/2021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516965-8346-463B-B03E-09A22CD68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355829-6BF6-475E-AC02-EE4D73F61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E838-051E-4A78-8631-BA498619659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00420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EA204-DD93-4A8B-AD12-C712C5EAD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D5B181-EBAF-4CFB-8F75-C1FBFEC665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DE1F2B-06D2-4819-ADB5-A3EBD4729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6601E-6297-4065-AF29-7EB3AB0FB634}" type="datetimeFigureOut">
              <a:rPr lang="en-IE" smtClean="0"/>
              <a:t>09/03/2021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084821-AFCB-46D0-AFAD-70EB0C1E1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F29D10-5DB6-4F9F-BBA8-2636540AF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E838-051E-4A78-8631-BA498619659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97208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AAACA-738B-457E-B40B-FC9DF7793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75D596-63F6-486C-A6B0-0DC8632339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7B5F54-5408-4DAF-A2A2-143163E6ED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EA5CAA-E4B5-4E38-96CF-7063AE916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6601E-6297-4065-AF29-7EB3AB0FB634}" type="datetimeFigureOut">
              <a:rPr lang="en-IE" smtClean="0"/>
              <a:t>09/03/2021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68395E-8285-4BE0-AEE8-1E17307CF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5FD276-9408-48AC-9AD8-B3ED2D834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E838-051E-4A78-8631-BA498619659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5393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354AF-CC27-4263-BDE1-4F4D9558E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FE193F-2FF0-4431-8CFE-820EAC75DE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3F5300-6E11-44F5-BEC8-6CDBFAE6E8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EA6A12-0AE5-46ED-83E9-013A482C68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A760EE-416B-4E95-88A0-97605D2AF0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10A9431-04E8-4D9B-87CA-44F7E9275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6601E-6297-4065-AF29-7EB3AB0FB634}" type="datetimeFigureOut">
              <a:rPr lang="en-IE" smtClean="0"/>
              <a:t>09/03/2021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D658CE-0911-406B-9E87-14E052888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725F52-DBD3-4544-8850-06D18020E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E838-051E-4A78-8631-BA498619659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45746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E72BC-D9AD-4CDD-A543-E1D6A6F63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66F27C-442B-49E3-9520-C202FB6B2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6601E-6297-4065-AF29-7EB3AB0FB634}" type="datetimeFigureOut">
              <a:rPr lang="en-IE" smtClean="0"/>
              <a:t>09/03/2021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A103A7-CDB1-4035-9C07-DA254566D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4CBBAC-9384-4CE1-8E62-E4BF6F6FC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E838-051E-4A78-8631-BA498619659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01607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F2CCBAC-E512-488E-930C-8F301AA5D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6601E-6297-4065-AF29-7EB3AB0FB634}" type="datetimeFigureOut">
              <a:rPr lang="en-IE" smtClean="0"/>
              <a:t>09/03/2021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0B59FC-206A-44FC-9562-4CC863277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2DF056-1893-4AEF-A0BC-B01202AFA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E838-051E-4A78-8631-BA498619659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87962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235DC-A250-44CC-BFDF-19B57A2B7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CA1B00-8CC3-4279-9AB6-225311EE8D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FFEF4C-FD4A-4635-B00D-80227BB889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1F9E64-C2AE-4256-BF7A-038421E0F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6601E-6297-4065-AF29-7EB3AB0FB634}" type="datetimeFigureOut">
              <a:rPr lang="en-IE" smtClean="0"/>
              <a:t>09/03/2021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7D1B75-015D-4909-A5A5-4EE156FBD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43A386-EC89-430F-9F84-9CF15BB67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E838-051E-4A78-8631-BA498619659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84408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45442-70C4-40AC-97D0-E0DDDA2ED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4611259-B365-4E14-A82B-D92AF6DB92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F61B7D-DD01-4830-A008-3ADC9FCD23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6C68D3-02E1-44C7-BDEA-ACC3F4F8A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6601E-6297-4065-AF29-7EB3AB0FB634}" type="datetimeFigureOut">
              <a:rPr lang="en-IE" smtClean="0"/>
              <a:t>09/03/2021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178714-8407-47DE-95AD-D3C0D3E51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CEC40B-5BF1-49E4-970D-BA572CA4E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E838-051E-4A78-8631-BA498619659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94528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7CD8663-7957-4B22-9162-21A093487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3A5AAB-E06F-488A-994F-20EBF35CC3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6DF11C-4AD1-4F5A-BFC1-C0B71942C5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6601E-6297-4065-AF29-7EB3AB0FB634}" type="datetimeFigureOut">
              <a:rPr lang="en-IE" smtClean="0"/>
              <a:t>09/03/2021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4DBD3F-1C26-4FC8-9787-4D58B88A94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485ADB-0F57-4C3D-B1BD-982CEE72C4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49E838-051E-4A78-8631-BA498619659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36751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pickerwheel.com/tools/random-image-generator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C10702C-711A-41C7-A2CD-6BBA1141771B}"/>
              </a:ext>
            </a:extLst>
          </p:cNvPr>
          <p:cNvSpPr txBox="1"/>
          <p:nvPr/>
        </p:nvSpPr>
        <p:spPr>
          <a:xfrm>
            <a:off x="1272209" y="1228397"/>
            <a:ext cx="995238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Note: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The slides are currently arranged alphabetically.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For your movement break, copy and paste to create more slides, then arrange them to give a variety of different movements.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You can keep it to just a few slides or lots of them, depending on how long you would like your movement break to be.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You can also right click on any slide and choose </a:t>
            </a:r>
            <a:r>
              <a:rPr lang="en-US" sz="2800" b="1" dirty="0"/>
              <a:t>‘Save as picture’ </a:t>
            </a:r>
            <a:r>
              <a:rPr lang="en-US" sz="2800" dirty="0"/>
              <a:t>to save as an image to use as flashcards, or upload to a spinner wheel (</a:t>
            </a:r>
            <a:r>
              <a:rPr lang="en-US" sz="2800" dirty="0" err="1"/>
              <a:t>e.g.</a:t>
            </a:r>
            <a:r>
              <a:rPr lang="en-US" sz="2800" dirty="0" err="1">
                <a:hlinkClick r:id="rId2"/>
              </a:rPr>
              <a:t>https</a:t>
            </a:r>
            <a:r>
              <a:rPr lang="en-US" sz="2800" dirty="0">
                <a:hlinkClick r:id="rId2"/>
              </a:rPr>
              <a:t>://pickerwheel.com/tools/random-image-generator/</a:t>
            </a:r>
            <a:r>
              <a:rPr lang="en-US" sz="2800" dirty="0"/>
              <a:t>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73FEDB-1371-4C94-B9D1-98641EC4D1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0637" y="5250041"/>
            <a:ext cx="1798476" cy="160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028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0BE3F8-97B9-46E3-8497-F7B657FCC8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681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41AC9C6-564E-40D0-991E-195631DD41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774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62AAA90-DAAE-4F3B-A68F-8FEC3A5A4B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230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DFEA53-7D7A-4048-9DBC-A61231CC87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133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EA8F70-C42F-46C3-8FF4-374360E528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182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13A4DF4-0EE0-4CEB-96F2-F019AA06FC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241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508506F-4C45-45E8-BB0E-C8081D215B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987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2913B1-CBCB-41C7-A3AA-7B0BE6CF57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766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B070BBA-AD1D-4DB6-B569-EB0C0F2A68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3763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D686884CA54F744BCB9C174FD29F7BE" ma:contentTypeVersion="13" ma:contentTypeDescription="Create a new document." ma:contentTypeScope="" ma:versionID="52b80a33cfe2c34ecbd414e46e4f59d8">
  <xsd:schema xmlns:xsd="http://www.w3.org/2001/XMLSchema" xmlns:xs="http://www.w3.org/2001/XMLSchema" xmlns:p="http://schemas.microsoft.com/office/2006/metadata/properties" xmlns:ns3="616c5a3e-b63c-4236-b01a-e1e4eeca99c2" xmlns:ns4="5669a008-2400-46da-bb30-aea73247631a" targetNamespace="http://schemas.microsoft.com/office/2006/metadata/properties" ma:root="true" ma:fieldsID="dec74fc8461deffd062eb21084724d3d" ns3:_="" ns4:_="">
    <xsd:import namespace="616c5a3e-b63c-4236-b01a-e1e4eeca99c2"/>
    <xsd:import namespace="5669a008-2400-46da-bb30-aea73247631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6c5a3e-b63c-4236-b01a-e1e4eeca99c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69a008-2400-46da-bb30-aea73247631a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0ED9199-E7FA-4CE2-A709-A9059AABA435}">
  <ds:schemaRefs>
    <ds:schemaRef ds:uri="http://www.w3.org/XML/1998/namespace"/>
    <ds:schemaRef ds:uri="http://purl.org/dc/dcmitype/"/>
    <ds:schemaRef ds:uri="http://schemas.microsoft.com/office/2006/metadata/properties"/>
    <ds:schemaRef ds:uri="http://schemas.microsoft.com/office/2006/documentManagement/types"/>
    <ds:schemaRef ds:uri="616c5a3e-b63c-4236-b01a-e1e4eeca99c2"/>
    <ds:schemaRef ds:uri="http://schemas.microsoft.com/office/infopath/2007/PartnerControls"/>
    <ds:schemaRef ds:uri="5669a008-2400-46da-bb30-aea73247631a"/>
    <ds:schemaRef ds:uri="http://schemas.openxmlformats.org/package/2006/metadata/core-properties"/>
    <ds:schemaRef ds:uri="http://purl.org/dc/terms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E73AAF1D-4B6D-4098-88A6-394F1E8192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16c5a3e-b63c-4236-b01a-e1e4eeca99c2"/>
    <ds:schemaRef ds:uri="5669a008-2400-46da-bb30-aea73247631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53D76BC-9072-4223-9555-B904E159472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106</Words>
  <Application>Microsoft Office PowerPoint</Application>
  <PresentationFormat>Widescreen</PresentationFormat>
  <Paragraphs>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Christina Duff</dc:creator>
  <cp:lastModifiedBy>Katherine Scott</cp:lastModifiedBy>
  <cp:revision>6</cp:revision>
  <dcterms:created xsi:type="dcterms:W3CDTF">2021-03-05T18:50:22Z</dcterms:created>
  <dcterms:modified xsi:type="dcterms:W3CDTF">2021-03-09T12:05:03Z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0x0101007D686884CA54F744BCB9C174FD29F7BE</vt:lpwstr>
  </property>
</Properties>
</file>