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9CB34-5083-478E-A8D4-8BF58BF57C17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A5018-14A0-40B3-924F-5E367DAB994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4245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40CE6-007F-4B2A-8110-3827A3245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8D053-5130-4113-8B81-16D9CDE9E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768B8-292E-4A4A-A962-D49475B4F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9BFFA-2354-4A09-B0CE-8F81D1C89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7B519-039B-4EB9-A802-747B5AC55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146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251AE-2C76-42D7-A048-B522DCBAF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23A9E6-5170-453F-9C57-5777D7F0A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61993-E596-4AE5-9DA6-6C7C988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DE2FD-7D81-4D8D-A141-54A6F74F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F0057-B197-4581-9625-7E4A6F82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1218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7E10F-89E9-4D36-A9AF-41AD18375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2CB662-D27C-439F-9DB7-6567C995A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30A46-A54F-4CBF-9858-1F38D36E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8C953-3BF5-4273-9ABB-6CC796C7E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6B207-C531-4C22-9C29-FB79D566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228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8C92-E31A-446E-8980-43EA07C42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4471-2642-46AE-B31B-F3F10ACED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A8AB6-0165-498F-BA33-B7AF1064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2A5CE-B7B8-421D-B203-E3E220A3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E3540-22AC-4E68-A873-907C4CC1B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6004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DB4CF-F101-467B-808A-EC8C01AEF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2342E-6B67-41C2-B9B0-1305CACD2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C91EF-372E-43BA-AED4-4A0D299A8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86986-A1D9-4543-86F7-1430FF57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B1C96-FA1A-4E9C-AE68-E423BF83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417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974C-D7D1-4973-9231-A8BC042E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7BAD-4DFE-4658-AA4B-A42DF012F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A545-F2E5-4562-A53C-E7395FB31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8421E-409B-4A33-963B-9187F534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9AA1F-95DC-4C6B-AE2E-11291215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3FE77-84C1-436A-853A-73F7CBD2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036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9FA0C-A0FB-48BB-ABC7-9C42B6FE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C2D7B-0BDC-4E80-9CCF-70B7447C9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C98FA-F723-47F6-A8AF-482698ACF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44CA1E-B17D-4C23-8B14-01ADF9432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07D2A-9361-4C28-B66D-912562BC3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E88127-B3C1-4D9F-B0D4-D3464C27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33714A-EB9B-40DC-9542-696C2A1E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E81A2D-D58C-4C45-B581-92D8BEF8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9455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8097-2C76-4FB6-957C-FC4D7FB7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14A9B-6159-488E-BC64-7068B5C1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52B966-9C1A-4820-9005-5FCEE324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943C4-5D71-40AB-A992-3FDDA7AC1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788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4ADB8-76BF-40E1-83F1-9AAD1C27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53AA8-BE38-45E8-B6AE-0CCB497E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517E29-D632-4759-821A-2D49004C0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1105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73C3-3374-4F3E-8109-C319EFA94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72ABC-8169-49A1-89CD-5170391A4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C8C81-D672-4357-8BDA-0FC96B3CD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B5962-6C9C-44A4-9F7D-50D6F5E0B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482D4-67C6-471D-9C8A-5BDA5C08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A6068-C21D-46E1-B8E6-7A9288495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40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0B9B-0372-40B6-9AAA-93531C67D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2BFD33-9AC0-4D07-BB1F-DE1E37F13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725A7-D253-42B1-949A-5818D5D39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D8F3C-2B16-4D53-864E-C3343529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1F725-02B3-4614-94E5-09B7AFFD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D80D7-2501-438B-8E95-AE2E793F9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56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3E6106-5C30-474E-981D-DB2DA6C19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00398-9948-4B44-9126-89A6B04D9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B3CCA-1175-4EBD-8D2B-D4CC712A6D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C9ADA-FCF3-48B3-A58A-7B7D6E438F7F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E40BF-27C8-4D0C-973B-A21A8BD493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3EB60-7C22-46C5-9D21-B3AC9FEC0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EBD2-1ED1-4A94-B1C4-1E40C85079F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74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video" Target="../media/media1.mp4"/><Relationship Id="rId7" Type="http://schemas.openxmlformats.org/officeDocument/2006/relationships/image" Target="../media/image3.jp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F11996-6181-41B6-AD15-AE8E6B82098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9" name="Picture 8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1648E2EA-A5FE-4F37-9150-BC59FB8171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pic>
        <p:nvPicPr>
          <p:cNvPr id="2" name="Dance dice 2">
            <a:hlinkClick r:id="" action="ppaction://media"/>
            <a:extLst>
              <a:ext uri="{FF2B5EF4-FFF2-40B4-BE49-F238E27FC236}">
                <a16:creationId xmlns:a16="http://schemas.microsoft.com/office/drawing/2014/main" id="{F5CB56FA-22DF-2407-8644-1E5D8EDDB2C7}"/>
              </a:ext>
            </a:extLst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rcRect l="12087" t="18511" r="15025" b="15728"/>
          <a:stretch/>
        </p:blipFill>
        <p:spPr>
          <a:xfrm>
            <a:off x="1754700" y="1379677"/>
            <a:ext cx="9343092" cy="47415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BE4476-A033-16D6-4D1A-C4E9461627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7" y="4801581"/>
            <a:ext cx="1775356" cy="1967062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84744A66-103B-57F7-D1C3-9ECB3AC87F57}"/>
              </a:ext>
            </a:extLst>
          </p:cNvPr>
          <p:cNvSpPr/>
          <p:nvPr/>
        </p:nvSpPr>
        <p:spPr>
          <a:xfrm>
            <a:off x="158379" y="2364446"/>
            <a:ext cx="2487561" cy="1366684"/>
          </a:xfrm>
          <a:prstGeom prst="wedgeRoundRectCallout">
            <a:avLst>
              <a:gd name="adj1" fmla="val -22261"/>
              <a:gd name="adj2" fmla="val 124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E3B21E-0BBA-8FFF-4475-D736CBB6853C}"/>
              </a:ext>
            </a:extLst>
          </p:cNvPr>
          <p:cNvSpPr txBox="1"/>
          <p:nvPr/>
        </p:nvSpPr>
        <p:spPr>
          <a:xfrm>
            <a:off x="133049" y="2632289"/>
            <a:ext cx="24875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1600" dirty="0"/>
              <a:t>Find more at </a:t>
            </a:r>
            <a:r>
              <a:rPr lang="en-IE" sz="1600" dirty="0">
                <a:solidFill>
                  <a:srgbClr val="FF0000"/>
                </a:solidFill>
              </a:rPr>
              <a:t>Irishheart.ie/</a:t>
            </a:r>
            <a:r>
              <a:rPr lang="en-IE" sz="1600" dirty="0" err="1">
                <a:solidFill>
                  <a:srgbClr val="FF0000"/>
                </a:solidFill>
              </a:rPr>
              <a:t>bizzybreaks</a:t>
            </a:r>
            <a:endParaRPr lang="en-IE" sz="1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A red and white text&#10;&#10;Description automatically generated">
            <a:extLst>
              <a:ext uri="{FF2B5EF4-FFF2-40B4-BE49-F238E27FC236}">
                <a16:creationId xmlns:a16="http://schemas.microsoft.com/office/drawing/2014/main" id="{E96149E7-4C5D-E1CC-9B82-36150BB5AC9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530" y="6033488"/>
            <a:ext cx="1873963" cy="518880"/>
          </a:xfrm>
          <a:prstGeom prst="rect">
            <a:avLst/>
          </a:prstGeom>
        </p:spPr>
      </p:pic>
      <p:pic>
        <p:nvPicPr>
          <p:cNvPr id="12" name="Picture 11" descr="Red text on a black background&#10;&#10;Description automatically generated">
            <a:extLst>
              <a:ext uri="{FF2B5EF4-FFF2-40B4-BE49-F238E27FC236}">
                <a16:creationId xmlns:a16="http://schemas.microsoft.com/office/drawing/2014/main" id="{C3DBFB42-5669-4EE5-A0BD-46A68D60C6E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0206" y="6452125"/>
            <a:ext cx="896629" cy="3449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2DF0F3E-E6AC-93DA-E393-2FB4E72162AB}"/>
              </a:ext>
            </a:extLst>
          </p:cNvPr>
          <p:cNvSpPr txBox="1"/>
          <p:nvPr/>
        </p:nvSpPr>
        <p:spPr>
          <a:xfrm>
            <a:off x="3313568" y="215674"/>
            <a:ext cx="53951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EE2E24"/>
                </a:solidFill>
                <a:latin typeface="Extra Mile" panose="02000000000000000000" pitchFamily="2" charset="0"/>
              </a:rPr>
              <a:t>Movement Dice</a:t>
            </a:r>
            <a:endParaRPr lang="en-IE" sz="6600" dirty="0">
              <a:solidFill>
                <a:srgbClr val="EE2E24"/>
              </a:solidFill>
              <a:latin typeface="Extra Mile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34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481"/>
    </mc:Choice>
    <mc:Fallback xmlns="">
      <p:transition spd="slow" advTm="1134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  <p:extLst>
    <p:ext uri="{E180D4A7-C9FB-4DFB-919C-405C955672EB}">
      <p14:showEvtLst xmlns:p14="http://schemas.microsoft.com/office/powerpoint/2010/main">
        <p14:playEvt time="2425" objId="14"/>
        <p14:playEvt time="4408" objId="2"/>
        <p14:triggerEvt type="onClick" time="4408" objId="2"/>
        <p14:playEvt time="4848" objId="2"/>
        <p14:pauseEvt time="5655" objId="2"/>
        <p14:triggerEvt type="onClick" time="5656" objId="2"/>
        <p14:resumeEvt time="10915" objId="2"/>
        <p14:playEvt time="10996" objId="2"/>
        <p14:playEvt time="11463" objId="2"/>
        <p14:playEvt time="11869" objId="2"/>
        <p14:playEvt time="12296" objId="2"/>
        <p14:pauseEvt time="12773" objId="2"/>
        <p14:resumeEvt time="21193" objId="2"/>
        <p14:playEvt time="21329" objId="2"/>
        <p14:playEvt time="21721" objId="2"/>
        <p14:playEvt time="21839" objId="2"/>
        <p14:playEvt time="22287" objId="2"/>
        <p14:pauseEvt time="22474" objId="2"/>
        <p14:resumeEvt time="28700" objId="2"/>
        <p14:playEvt time="28705" objId="2"/>
        <p14:playEvt time="29137" objId="2"/>
        <p14:playEvt time="29257" objId="2"/>
        <p14:playEvt time="29705" objId="2"/>
        <p14:pauseEvt time="29741" objId="2"/>
        <p14:resumeEvt time="36076" objId="2"/>
        <p14:playEvt time="36446" objId="2"/>
        <p14:playEvt time="37015" objId="2"/>
        <p14:playEvt time="37113" objId="2"/>
        <p14:pauseEvt time="37452" objId="2"/>
        <p14:resumeEvt time="43276" objId="2"/>
        <p14:playEvt time="43402" objId="2"/>
        <p14:playEvt time="43842" objId="2"/>
        <p14:pauseEvt time="44105" objId="2"/>
        <p14:resumeEvt time="51294" objId="2"/>
        <p14:playEvt time="51927" objId="2"/>
        <p14:playEvt time="52020" objId="2"/>
        <p14:playEvt time="52531" objId="2"/>
        <p14:pauseEvt time="52842" objId="2"/>
        <p14:resumeEvt time="57343" objId="2"/>
        <p14:playEvt time="57541" objId="2"/>
        <p14:playEvt time="58011" objId="2"/>
        <p14:playEvt time="58410" objId="2"/>
        <p14:pauseEvt time="58450" objId="2"/>
        <p14:resumeEvt time="66481" objId="2"/>
        <p14:playEvt time="67067" objId="2"/>
        <p14:pauseEvt time="67300" objId="2"/>
        <p14:resumeEvt time="72841" objId="2"/>
        <p14:playEvt time="73069" objId="2"/>
        <p14:playEvt time="73458" objId="2"/>
        <p14:playEvt time="73935" objId="2"/>
        <p14:playEvt time="74031" objId="2"/>
        <p14:playEvt time="74461" objId="2"/>
        <p14:pauseEvt time="74549" objId="2"/>
        <p14:resumeEvt time="80089" objId="2"/>
        <p14:playEvt time="80878" objId="2"/>
        <p14:playEvt time="80977" objId="2"/>
        <p14:pauseEvt time="81268" objId="2"/>
        <p14:resumeEvt time="84074" objId="2"/>
        <p14:playEvt time="84266" objId="2"/>
        <p14:playEvt time="84368" objId="2"/>
        <p14:pauseEvt time="84752" objId="2"/>
        <p14:resumeEvt time="92558" objId="2"/>
        <p14:playEvt time="92614" objId="2"/>
        <p14:playEvt time="93090" objId="2"/>
        <p14:playEvt time="93486" objId="2"/>
        <p14:pauseEvt time="93706" objId="2"/>
        <p14:resumeEvt time="98530" objId="2"/>
        <p14:playEvt time="98806" objId="2"/>
        <p14:playEvt time="99208" objId="2"/>
        <p14:playEvt time="99645" objId="2"/>
        <p14:pauseEvt time="99934" objId="2"/>
        <p14:stopEvt time="113481" objId="2"/>
        <p14:stopEvt time="113481" objId="14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10</Words>
  <Application>Microsoft Office PowerPoint</Application>
  <PresentationFormat>Widescreen</PresentationFormat>
  <Paragraphs>2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Extra Mile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Scott</dc:creator>
  <cp:lastModifiedBy>Christina Duff</cp:lastModifiedBy>
  <cp:revision>33</cp:revision>
  <dcterms:created xsi:type="dcterms:W3CDTF">2021-03-23T15:49:02Z</dcterms:created>
  <dcterms:modified xsi:type="dcterms:W3CDTF">2024-11-04T17:12:57Z</dcterms:modified>
</cp:coreProperties>
</file>