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18D43-2D0B-46CB-B84C-BD331A4E0E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B4B60E-02F5-40FA-9C69-AA96B3E288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2CF6F-16DB-4E01-B329-5DC04BCDE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77A72-52E8-4E28-804D-33C5D6328BFE}" type="datetimeFigureOut">
              <a:rPr lang="en-GB" smtClean="0"/>
              <a:t>17/12/2020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8424BE-B275-4D12-85AC-E023F359D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DCD1E-8D02-4AD0-866D-951B16D07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E62AE-8495-4A11-945A-3693B0B2C7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62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FAA0D-0512-4F55-96F4-D833F14C2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504B5C-E765-420E-A229-457D146AE7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57743-469F-44D6-9E99-3C515160F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77A72-52E8-4E28-804D-33C5D6328BFE}" type="datetimeFigureOut">
              <a:rPr lang="en-GB" smtClean="0"/>
              <a:t>17/12/2020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7391F-786F-4DAC-BCC0-2031E65B8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8E930-CB73-443F-9655-73B220BE0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E62AE-8495-4A11-945A-3693B0B2C7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073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BEAA26-1DF7-49AB-BAF9-1001367D24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B443A-987F-431B-929B-0AABF3BC9E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CB5B8C-286F-415F-BCC2-4A9393F88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77A72-52E8-4E28-804D-33C5D6328BFE}" type="datetimeFigureOut">
              <a:rPr lang="en-GB" smtClean="0"/>
              <a:t>17/12/2020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5ABC5-8FE6-4301-AEB5-560FDBD6A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FEADF-A693-43DA-A953-CB0962A62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E62AE-8495-4A11-945A-3693B0B2C7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064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A75F0-4EF4-4D1C-9BE3-393FD892A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FFEA2-7313-4165-B3B6-81C1A17ED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B6FF7-A0CD-41CE-9665-9AFF6EF53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77A72-52E8-4E28-804D-33C5D6328BFE}" type="datetimeFigureOut">
              <a:rPr lang="en-GB" smtClean="0"/>
              <a:t>17/12/2020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69B5C-D190-4FA9-AF9B-FEC49DB8D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A5549-4F59-4C0B-98D7-1A367B218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E62AE-8495-4A11-945A-3693B0B2C7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39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929D9-572B-4D43-97F5-1608005EC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E6617C-3690-4BFA-A1F3-A2233CCE7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117EEC-4461-454E-8A3F-209A39095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77A72-52E8-4E28-804D-33C5D6328BFE}" type="datetimeFigureOut">
              <a:rPr lang="en-GB" smtClean="0"/>
              <a:t>17/12/2020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9FD47-6046-4B59-9D6F-742210FCB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BAD13-F081-4B3F-95CC-489A5BEBD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E62AE-8495-4A11-945A-3693B0B2C7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734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C87E8-ADAC-47DC-B927-EDABAB49C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DBD35-ACEB-4B98-89E4-406A03E015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FF8FC6-401A-478D-AAF8-EE3C32EBFB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8DD8F8-645E-4E1E-9A8E-76C824BAC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77A72-52E8-4E28-804D-33C5D6328BFE}" type="datetimeFigureOut">
              <a:rPr lang="en-GB" smtClean="0"/>
              <a:t>17/12/2020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0E2D7E-13DC-455C-BE22-0CF959D9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5235D6-0152-4DCD-A7B7-F25E0E88D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E62AE-8495-4A11-945A-3693B0B2C7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1953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E96F8-9B6D-4D31-B7B9-3B8124E9F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FE901D-00FA-460A-9AE2-488AA3435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A5ADD9-1426-460E-90C8-E94B1FF3B5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1A24A3-E7F8-407A-9130-E0C379700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5FE16C-64C0-40A9-A45F-8DF875D27F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207AC0-264B-42C1-B5B2-0F0E648C1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77A72-52E8-4E28-804D-33C5D6328BFE}" type="datetimeFigureOut">
              <a:rPr lang="en-GB" smtClean="0"/>
              <a:t>17/12/2020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8CC363-D02C-44DB-84C5-E074CA6D4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23843-751B-4B0A-B862-D0B7F4DE7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E62AE-8495-4A11-945A-3693B0B2C7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526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C9DD5-FED9-429E-AA72-CB7B62AA5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44F480-10B0-451A-B3A0-C6F5DF56A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77A72-52E8-4E28-804D-33C5D6328BFE}" type="datetimeFigureOut">
              <a:rPr lang="en-GB" smtClean="0"/>
              <a:t>17/12/2020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DECBD9-E8C8-4519-89BF-61D38E4B4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9463EC-3278-40AE-A161-1BA379E77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E62AE-8495-4A11-945A-3693B0B2C7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462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706502-B4FA-41E3-8D08-C8EC52060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77A72-52E8-4E28-804D-33C5D6328BFE}" type="datetimeFigureOut">
              <a:rPr lang="en-GB" smtClean="0"/>
              <a:t>17/12/2020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1E7A9B-C665-4994-9951-F4DBA9218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55B882-E9B3-494F-B486-CCA638B59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E62AE-8495-4A11-945A-3693B0B2C7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557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58C28-7CDF-4CDB-A1DE-9B3E41F9F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D7DBB-5E95-4B57-8EC2-FC082D833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B5F2F4-D396-4A3F-9F19-C59393B6DB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6DF07F-83EC-4478-A348-0AAE2DF84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77A72-52E8-4E28-804D-33C5D6328BFE}" type="datetimeFigureOut">
              <a:rPr lang="en-GB" smtClean="0"/>
              <a:t>17/12/2020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DC6EAF-5EDE-45DD-841B-35F70D59D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04BEC1-8CB2-47E8-88C7-5CF2295D2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E62AE-8495-4A11-945A-3693B0B2C7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387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CD64D-1159-4EA5-8A75-5E420DAFF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20B9FF-1B0B-4876-B5A2-AEC338857D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B6EAB4-49FB-4C5A-AA81-AD47F72B7B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EB1211-6CC6-40AA-9956-03907538A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77A72-52E8-4E28-804D-33C5D6328BFE}" type="datetimeFigureOut">
              <a:rPr lang="en-GB" smtClean="0"/>
              <a:t>17/12/2020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AA2ADF-5707-4015-95AF-1C0B19800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6A6A2D-D568-4FFC-96AE-4BB6C5854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E62AE-8495-4A11-945A-3693B0B2C7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24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72566A-45B9-4D8D-9304-774790D20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5BB62D-A12B-4F09-BEE0-26D1F774A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6366B-DC06-49D2-BBE5-16489A206B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77A72-52E8-4E28-804D-33C5D6328BFE}" type="datetimeFigureOut">
              <a:rPr lang="en-GB" smtClean="0"/>
              <a:t>17/12/2020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9DB52-0871-4828-9598-58006C3B7B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BFB05E-3D83-4B17-9354-4FA6437B7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E62AE-8495-4A11-945A-3693B0B2C7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935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35512403-7425-4C20-9D12-DD38970A0B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788" y="0"/>
            <a:ext cx="48504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925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7D9778E2-DD81-4707-A13B-541BFA768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788" y="0"/>
            <a:ext cx="48504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895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422D0C90-5609-4F1B-AC57-34F751216E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788" y="0"/>
            <a:ext cx="48504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442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iagram&#10;&#10;Description automatically generated">
            <a:extLst>
              <a:ext uri="{FF2B5EF4-FFF2-40B4-BE49-F238E27FC236}">
                <a16:creationId xmlns:a16="http://schemas.microsoft.com/office/drawing/2014/main" id="{BFBA9467-9C33-4A38-8ACA-3FEEB1038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788" y="0"/>
            <a:ext cx="48504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814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5DBFCB70-E98B-4B41-9A3D-D59D1DD49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788" y="0"/>
            <a:ext cx="48504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065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D9C18EF4-49E7-4D26-AE38-48F9C5046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788" y="0"/>
            <a:ext cx="48504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402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iagram&#10;&#10;Description automatically generated">
            <a:extLst>
              <a:ext uri="{FF2B5EF4-FFF2-40B4-BE49-F238E27FC236}">
                <a16:creationId xmlns:a16="http://schemas.microsoft.com/office/drawing/2014/main" id="{AC1AB879-0FA1-4B9D-B553-064C9E91B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788" y="0"/>
            <a:ext cx="48504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751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27B2F657-2DDC-4A9D-8F3F-7E90D34E6F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788" y="0"/>
            <a:ext cx="48504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16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216D6160-DC82-4BF3-BB05-8523193A66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788" y="0"/>
            <a:ext cx="48504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856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Duff</dc:creator>
  <cp:lastModifiedBy>Katherine Scott</cp:lastModifiedBy>
  <cp:revision>2</cp:revision>
  <dcterms:created xsi:type="dcterms:W3CDTF">2020-12-14T20:44:21Z</dcterms:created>
  <dcterms:modified xsi:type="dcterms:W3CDTF">2020-12-17T13:57:21Z</dcterms:modified>
</cp:coreProperties>
</file>