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9CB34-5083-478E-A8D4-8BF58BF57C17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A5018-14A0-40B3-924F-5E367DAB994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4245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40CE6-007F-4B2A-8110-3827A3245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98D053-5130-4113-8B81-16D9CDE9E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768B8-292E-4A4A-A962-D49475B4F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9BFFA-2354-4A09-B0CE-8F81D1C89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7B519-039B-4EB9-A802-747B5AC55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146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251AE-2C76-42D7-A048-B522DCBAF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3A9E6-5170-453F-9C57-5777D7F0A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61993-E596-4AE5-9DA6-6C7C988D0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DE2FD-7D81-4D8D-A141-54A6F74F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F0057-B197-4581-9625-7E4A6F82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1218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87E10F-89E9-4D36-A9AF-41AD18375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2CB662-D27C-439F-9DB7-6567C995A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30A46-A54F-4CBF-9858-1F38D36E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8C953-3BF5-4273-9ABB-6CC796C7E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6B207-C531-4C22-9C29-FB79D566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228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8C92-E31A-446E-8980-43EA07C42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4471-2642-46AE-B31B-F3F10ACED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A8AB6-0165-498F-BA33-B7AF10641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2A5CE-B7B8-421D-B203-E3E220A3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E3540-22AC-4E68-A873-907C4CC1B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600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DB4CF-F101-467B-808A-EC8C01AEF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2342E-6B67-41C2-B9B0-1305CACD2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C91EF-372E-43BA-AED4-4A0D299A8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86986-A1D9-4543-86F7-1430FF57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B1C96-FA1A-4E9C-AE68-E423BF83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417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E974C-D7D1-4973-9231-A8BC042EF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F7BAD-4DFE-4658-AA4B-A42DF012F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1A545-F2E5-4562-A53C-E7395FB31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8421E-409B-4A33-963B-9187F534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9AA1F-95DC-4C6B-AE2E-11291215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3FE77-84C1-436A-853A-73F7CBD2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8036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9FA0C-A0FB-48BB-ABC7-9C42B6FE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C2D7B-0BDC-4E80-9CCF-70B7447C9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C98FA-F723-47F6-A8AF-482698ACF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44CA1E-B17D-4C23-8B14-01ADF9432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707D2A-9361-4C28-B66D-912562BC36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E88127-B3C1-4D9F-B0D4-D3464C27A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33714A-EB9B-40DC-9542-696C2A1E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E81A2D-D58C-4C45-B581-92D8BEF8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455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88097-2C76-4FB6-957C-FC4D7FB7E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14A9B-6159-488E-BC64-7068B5C1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52B966-9C1A-4820-9005-5FCEE324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0943C4-5D71-40AB-A992-3FDDA7AC1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788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84ADB8-76BF-40E1-83F1-9AAD1C27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753AA8-BE38-45E8-B6AE-0CCB497E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17E29-D632-4759-821A-2D49004C0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1105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F73C3-3374-4F3E-8109-C319EFA94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72ABC-8169-49A1-89CD-5170391A4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1C8C81-D672-4357-8BDA-0FC96B3CD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B5962-6C9C-44A4-9F7D-50D6F5E0B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482D4-67C6-471D-9C8A-5BDA5C08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A6068-C21D-46E1-B8E6-7A9288495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740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0B9B-0372-40B6-9AAA-93531C67D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2BFD33-9AC0-4D07-BB1F-DE1E37F13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725A7-D253-42B1-949A-5818D5D39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D8F3C-2B16-4D53-864E-C33435290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1F725-02B3-4614-94E5-09B7AFFDF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D80D7-2501-438B-8E95-AE2E793F9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56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3E6106-5C30-474E-981D-DB2DA6C19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00398-9948-4B44-9126-89A6B04D9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B3CCA-1175-4EBD-8D2B-D4CC712A6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C9ADA-FCF3-48B3-A58A-7B7D6E438F7F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E40BF-27C8-4D0C-973B-A21A8BD493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3EB60-7C22-46C5-9D21-B3AC9FEC0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974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open.spotify.com/user/abm2687hhedrjkjx8axj80o5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rishheart.ie/bizzybreaks" TargetMode="External"/><Relationship Id="rId5" Type="http://schemas.openxmlformats.org/officeDocument/2006/relationships/hyperlink" Target="https://irishheart.ie/publications/dance-dice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video" Target="../media/media2.mp4"/><Relationship Id="rId1" Type="http://schemas.microsoft.com/office/2007/relationships/media" Target="../media/media2.mp4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7035C67C-A9D8-4CE3-8A9D-36C0DCD25E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3" y="0"/>
            <a:ext cx="3572933" cy="16557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9F11996-6181-41B6-AD15-AE8E6B8209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19C867-7668-47A9-B4A3-B1386AA3E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2594" y="416261"/>
            <a:ext cx="2296565" cy="7894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3888BB7-C25F-49E2-9DBE-117479CFA4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0436" y="241268"/>
            <a:ext cx="4174180" cy="59856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DE7860C-2C5D-48C9-AB56-66909CBE7BB9}"/>
              </a:ext>
            </a:extLst>
          </p:cNvPr>
          <p:cNvSpPr txBox="1"/>
          <p:nvPr/>
        </p:nvSpPr>
        <p:spPr>
          <a:xfrm>
            <a:off x="7103212" y="6226885"/>
            <a:ext cx="51486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1400" dirty="0"/>
              <a:t>Download the original activity with teachers notes by </a:t>
            </a:r>
            <a:r>
              <a:rPr lang="en-IE" sz="1400" dirty="0">
                <a:hlinkClick r:id="rId5"/>
              </a:rPr>
              <a:t>clicking here</a:t>
            </a:r>
            <a:r>
              <a:rPr lang="en-IE" sz="1400" dirty="0"/>
              <a:t>, or find this and more activities on the full </a:t>
            </a:r>
            <a:r>
              <a:rPr lang="en-IE" sz="1400" dirty="0">
                <a:hlinkClick r:id="rId6"/>
              </a:rPr>
              <a:t>Bizzy Breaks webpage. </a:t>
            </a:r>
            <a:endParaRPr lang="en-IE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C31A3C-4A61-41F6-802D-733B9527550B}"/>
              </a:ext>
            </a:extLst>
          </p:cNvPr>
          <p:cNvSpPr txBox="1"/>
          <p:nvPr/>
        </p:nvSpPr>
        <p:spPr>
          <a:xfrm>
            <a:off x="455510" y="1621966"/>
            <a:ext cx="635657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dirty="0"/>
              <a:t>For this activity pupils can sit in their chairs or stand behind them. Play some upbeat music.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Music to accompany activities can be found on our </a:t>
            </a:r>
            <a:r>
              <a:rPr lang="en-US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7"/>
              </a:rPr>
              <a:t>Spotify playlists. </a:t>
            </a:r>
            <a:endParaRPr lang="en-IE" dirty="0"/>
          </a:p>
          <a:p>
            <a:r>
              <a:rPr lang="en-IE" dirty="0"/>
              <a:t> </a:t>
            </a:r>
          </a:p>
          <a:p>
            <a:r>
              <a:rPr lang="en-IE" b="1" dirty="0"/>
              <a:t>Dance Dice instructions: </a:t>
            </a:r>
          </a:p>
          <a:p>
            <a:pPr marL="342900" indent="-342900">
              <a:buFont typeface="+mj-lt"/>
              <a:buAutoNum type="arabicPeriod"/>
            </a:pPr>
            <a:r>
              <a:rPr lang="en-IE" dirty="0"/>
              <a:t>Select ‘Start slideshow from beginning’ (or press F5 key). </a:t>
            </a:r>
            <a:r>
              <a:rPr lang="en-IE" b="1" dirty="0"/>
              <a:t>This introduction slide will not be visible when presenting</a:t>
            </a:r>
            <a:r>
              <a:rPr lang="en-IE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E" dirty="0"/>
              <a:t>Click on the dice to press play, then click again to stop. (Note: the dice is a looping video so you can start and stop as many times as you like).  </a:t>
            </a:r>
          </a:p>
          <a:p>
            <a:pPr marL="342900" indent="-342900">
              <a:buFont typeface="+mj-lt"/>
              <a:buAutoNum type="arabicPeriod"/>
            </a:pPr>
            <a:r>
              <a:rPr lang="en-IE" dirty="0"/>
              <a:t>Guide pupils in the movement using the teaching notes. </a:t>
            </a:r>
          </a:p>
          <a:p>
            <a:pPr marL="342900" indent="-342900">
              <a:buFont typeface="+mj-lt"/>
              <a:buAutoNum type="arabicPeriod"/>
            </a:pPr>
            <a:r>
              <a:rPr lang="en-IE" dirty="0"/>
              <a:t>Use the right arrow to move to the next slide (use the left arrow if you wish to return to the previous slide). </a:t>
            </a:r>
          </a:p>
          <a:p>
            <a:pPr marL="342900" indent="-342900">
              <a:buFont typeface="+mj-lt"/>
              <a:buAutoNum type="arabicPeriod"/>
            </a:pPr>
            <a:r>
              <a:rPr lang="en-IE" dirty="0"/>
              <a:t>On the second slide is a blank dice. Ask the class to create their own characters and movements for each number.</a:t>
            </a:r>
          </a:p>
          <a:p>
            <a:pPr marL="342900" indent="-342900">
              <a:buFont typeface="+mj-lt"/>
              <a:buAutoNum type="arabicPeriod"/>
            </a:pPr>
            <a:r>
              <a:rPr lang="en-IE" dirty="0"/>
              <a:t>Click on the dice to press play, then click again to stop on a number. (Note: the dice is a looping video so you can start and stop as many times as you like).  </a:t>
            </a:r>
          </a:p>
        </p:txBody>
      </p:sp>
    </p:spTree>
    <p:extLst>
      <p:ext uri="{BB962C8B-B14F-4D97-AF65-F5344CB8AC3E}">
        <p14:creationId xmlns:p14="http://schemas.microsoft.com/office/powerpoint/2010/main" val="348199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7035C67C-A9D8-4CE3-8A9D-36C0DCD25EE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3" y="0"/>
            <a:ext cx="3572933" cy="16557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9F11996-6181-41B6-AD15-AE8E6B8209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88E54A-9F73-4507-A27C-5D38331E0D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94131" y="6127371"/>
            <a:ext cx="2737316" cy="4665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A8F8BD0-B721-4255-9912-6035F098E8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16526" y="377132"/>
            <a:ext cx="2312099" cy="794784"/>
          </a:xfrm>
          <a:prstGeom prst="rect">
            <a:avLst/>
          </a:prstGeom>
        </p:spPr>
      </p:pic>
      <p:pic>
        <p:nvPicPr>
          <p:cNvPr id="2" name="Dance Dice">
            <a:hlinkClick r:id="" action="ppaction://media"/>
            <a:extLst>
              <a:ext uri="{FF2B5EF4-FFF2-40B4-BE49-F238E27FC236}">
                <a16:creationId xmlns:a16="http://schemas.microsoft.com/office/drawing/2014/main" id="{7F356C5E-72D3-46F9-A69B-840CB8CEAB78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572933" y="754613"/>
            <a:ext cx="5332241" cy="533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7035C67C-A9D8-4CE3-8A9D-36C0DCD25EE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3" y="0"/>
            <a:ext cx="3572933" cy="16557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9F11996-6181-41B6-AD15-AE8E6B8209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88E54A-9F73-4507-A27C-5D38331E0D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94131" y="6127371"/>
            <a:ext cx="2737316" cy="4665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A8F8BD0-B721-4255-9912-6035F098E8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16526" y="377132"/>
            <a:ext cx="2312099" cy="794784"/>
          </a:xfrm>
          <a:prstGeom prst="rect">
            <a:avLst/>
          </a:prstGeom>
        </p:spPr>
      </p:pic>
      <p:pic>
        <p:nvPicPr>
          <p:cNvPr id="9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9E15948C-7476-4CAD-A88E-502C07F9C427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84104" y="472181"/>
            <a:ext cx="5517802" cy="5517802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  <p:extLst>
      <p:ext uri="{BB962C8B-B14F-4D97-AF65-F5344CB8AC3E}">
        <p14:creationId xmlns:p14="http://schemas.microsoft.com/office/powerpoint/2010/main" val="97759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216</Words>
  <Application>Microsoft Office PowerPoint</Application>
  <PresentationFormat>Widescreen</PresentationFormat>
  <Paragraphs>10</Paragraphs>
  <Slides>3</Slides>
  <Notes>0</Notes>
  <HiddenSlides>1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Scott</dc:creator>
  <cp:lastModifiedBy>Katherine Scott</cp:lastModifiedBy>
  <cp:revision>27</cp:revision>
  <dcterms:created xsi:type="dcterms:W3CDTF">2021-03-23T15:49:02Z</dcterms:created>
  <dcterms:modified xsi:type="dcterms:W3CDTF">2021-10-28T13:57:36Z</dcterms:modified>
</cp:coreProperties>
</file>