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1" r:id="rId2"/>
    <p:sldId id="269" r:id="rId3"/>
    <p:sldId id="272" r:id="rId4"/>
    <p:sldId id="273" r:id="rId5"/>
    <p:sldId id="274" r:id="rId6"/>
    <p:sldId id="275" r:id="rId7"/>
    <p:sldId id="276" r:id="rId8"/>
    <p:sldId id="277" r:id="rId9"/>
    <p:sldId id="27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2" autoAdjust="0"/>
    <p:restoredTop sz="86256" autoAdjust="0"/>
  </p:normalViewPr>
  <p:slideViewPr>
    <p:cSldViewPr snapToGrid="0">
      <p:cViewPr varScale="1">
        <p:scale>
          <a:sx n="62" d="100"/>
          <a:sy n="62" d="100"/>
        </p:scale>
        <p:origin x="9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1704" y="6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86E916-05C3-455E-8257-F5A9A6FB8EDF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51D51-1634-4BD9-A94B-C007461DA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519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Press ESC to exit the presentation.</a:t>
            </a:r>
          </a:p>
          <a:p>
            <a:endParaRPr lang="en-GB" baseline="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944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1933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324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4956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562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3552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7265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56622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Press S</a:t>
            </a:r>
            <a:r>
              <a:rPr lang="en-GB" baseline="0" dirty="0"/>
              <a:t> to pause. Press S again to resume.</a:t>
            </a:r>
          </a:p>
          <a:p>
            <a:r>
              <a:rPr lang="en-GB" baseline="0" dirty="0"/>
              <a:t>Press ESC to exit the presentation.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51D51-1634-4BD9-A94B-C007461DA853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932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IC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円/楕円 5"/>
          <p:cNvSpPr/>
          <p:nvPr userDrawn="1"/>
        </p:nvSpPr>
        <p:spPr>
          <a:xfrm>
            <a:off x="2856000" y="189000"/>
            <a:ext cx="6480000" cy="6480000"/>
          </a:xfrm>
          <a:prstGeom prst="ellipse">
            <a:avLst/>
          </a:prstGeom>
          <a:solidFill>
            <a:schemeClr val="bg1"/>
          </a:solidFill>
          <a:ln w="127000" cmpd="sng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0" y="1746250"/>
            <a:ext cx="5080000" cy="3365500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6000" b="1" baseline="0"/>
            </a:lvl1pPr>
            <a:lvl2pPr marL="457200" indent="0" algn="l">
              <a:buFontTx/>
              <a:buNone/>
              <a:defRPr sz="3200"/>
            </a:lvl2pPr>
            <a:lvl3pPr marL="914400" indent="0" algn="l">
              <a:buFontTx/>
              <a:buNone/>
              <a:defRPr sz="3200"/>
            </a:lvl3pPr>
            <a:lvl4pPr marL="1371600" indent="0" algn="l">
              <a:buFontTx/>
              <a:buNone/>
              <a:defRPr sz="3200"/>
            </a:lvl4pPr>
            <a:lvl5pPr marL="1828800" indent="0" algn="l">
              <a:buFontTx/>
              <a:buNone/>
              <a:defRPr sz="3200"/>
            </a:lvl5pPr>
          </a:lstStyle>
          <a:p>
            <a:pPr lvl="0"/>
            <a:r>
              <a:rPr lang="en-GB" dirty="0"/>
              <a:t>Write your topic here</a:t>
            </a:r>
          </a:p>
        </p:txBody>
      </p:sp>
    </p:spTree>
    <p:extLst>
      <p:ext uri="{BB962C8B-B14F-4D97-AF65-F5344CB8AC3E}">
        <p14:creationId xmlns:p14="http://schemas.microsoft.com/office/powerpoint/2010/main" val="2362407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19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7720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68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194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106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363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406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569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9704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3567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92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GB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GB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C39E9-1F81-4CB6-BB91-0920D6B9E878}" type="datetimeFigureOut">
              <a:rPr lang="en-GB" smtClean="0"/>
              <a:t>28/10/2021</a:t>
            </a:fld>
            <a:endParaRPr lang="en-GB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43EAB-5B05-465D-B545-8CB2DF24B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149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open.spotify.com/user/abm2687hhedrjkjx8axj80o5u" TargetMode="External"/><Relationship Id="rId3" Type="http://schemas.openxmlformats.org/officeDocument/2006/relationships/image" Target="../media/image1.jpeg"/><Relationship Id="rId7" Type="http://schemas.openxmlformats.org/officeDocument/2006/relationships/hyperlink" Target="http://www.irishheart.ie/bizzybreak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irishheart.ie/publications/active-outdoors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2401EA-40F9-4106-9112-74D55212A7E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3" y="0"/>
            <a:ext cx="3572933" cy="165576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A59A14-C98F-4644-BE11-236601E63F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2017" y="401034"/>
            <a:ext cx="3101355" cy="96805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8651595E-E360-4D17-AFEB-F11A74ED6E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4225" y="104503"/>
            <a:ext cx="4163342" cy="590704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5B4A4EF-92F5-489C-A2E8-47E5DA9596E5}"/>
              </a:ext>
            </a:extLst>
          </p:cNvPr>
          <p:cNvSpPr txBox="1"/>
          <p:nvPr/>
        </p:nvSpPr>
        <p:spPr>
          <a:xfrm>
            <a:off x="7043373" y="6116054"/>
            <a:ext cx="51486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400" dirty="0"/>
              <a:t>Download the original activity with teachers notes by </a:t>
            </a:r>
            <a:r>
              <a:rPr lang="en-IE" sz="1400" dirty="0">
                <a:hlinkClick r:id="rId6"/>
              </a:rPr>
              <a:t>clicking here</a:t>
            </a:r>
            <a:r>
              <a:rPr lang="en-IE" sz="1400" dirty="0"/>
              <a:t>, or find this and more activities on the full </a:t>
            </a:r>
            <a:r>
              <a:rPr lang="en-IE" sz="1400" dirty="0">
                <a:hlinkClick r:id="rId7"/>
              </a:rPr>
              <a:t>Bizzy Breaks webpage. </a:t>
            </a:r>
            <a:endParaRPr lang="en-IE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3E0FF9B-1AE3-44A3-977D-C45B62B7CA31}"/>
              </a:ext>
            </a:extLst>
          </p:cNvPr>
          <p:cNvSpPr txBox="1"/>
          <p:nvPr/>
        </p:nvSpPr>
        <p:spPr>
          <a:xfrm>
            <a:off x="657608" y="1752514"/>
            <a:ext cx="5796783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2000" dirty="0"/>
              <a:t>For this activity pupils sit at their chairs. </a:t>
            </a:r>
            <a:r>
              <a:rPr lang="en-US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Music to accompany activities can be found on our </a:t>
            </a:r>
            <a:r>
              <a:rPr lang="en-US" sz="2000" b="0" i="0" u="sng" strike="noStrike" dirty="0">
                <a:solidFill>
                  <a:srgbClr val="0563C1"/>
                </a:solidFill>
                <a:effectLst/>
                <a:latin typeface="Calibri" panose="020F0502020204030204" pitchFamily="34" charset="0"/>
                <a:hlinkClick r:id="rId8"/>
              </a:rPr>
              <a:t>Spotify playlists. 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IE" sz="2000" dirty="0"/>
          </a:p>
          <a:p>
            <a:endParaRPr lang="en-IE" sz="2000" dirty="0"/>
          </a:p>
          <a:p>
            <a:r>
              <a:rPr lang="en-IE" sz="2000" b="1" dirty="0"/>
              <a:t>Active Outdoors Instructions: 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Select ‘Start slideshow from beginning’ (or press F5 key). </a:t>
            </a:r>
            <a:r>
              <a:rPr lang="en-IE" sz="2000" b="1" dirty="0"/>
              <a:t>This introduction slide will not be visible when presenting</a:t>
            </a:r>
            <a:r>
              <a:rPr lang="en-IE" sz="2000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The slides will rotate until you press the S key. 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Teacher guides pupils in the movement using the teaching notes.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Pupils will remain seated for the full activity.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Press S to pause and S to resume.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Resume the slide show and pick another activity. </a:t>
            </a:r>
          </a:p>
          <a:p>
            <a:pPr marL="342900" indent="-342900">
              <a:buFont typeface="+mj-lt"/>
              <a:buAutoNum type="arabicPeriod"/>
            </a:pPr>
            <a:r>
              <a:rPr lang="en-IE" sz="2000" dirty="0"/>
              <a:t>Press ‘ESC’ button to exit the slideshow.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0063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2401EA-40F9-4106-9112-74D55212A7E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5A59A14-C98F-4644-BE11-236601E63F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568CC8-5691-4539-8747-6205413AF8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71262" y="1425375"/>
            <a:ext cx="3727342" cy="4455166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48C3681-6C2E-44B3-9500-E18C7CA75086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75037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BB2B77DE-F4F5-4F91-B28C-7C8B558B5E8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B321E0E-A736-4FF5-AA89-96ED4693DC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79101" y="1883635"/>
            <a:ext cx="4226434" cy="372985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358A5A-3FBF-484E-A92C-BBBBB3E8A5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1F4966E-549E-4AE2-8188-77E4D24AB0B0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77395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42118BEE-92DE-4275-929C-EB245CEBE4B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8CF2192-7261-4196-AD92-FF64A39C74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04232" y="1675724"/>
            <a:ext cx="4001836" cy="4001836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D743741-C5DE-4387-8AB4-A166D61CB9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66E9578-0334-4095-8452-191789CA4C45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01738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85B278B0-188F-4F4B-8948-383AA85AB65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5E0CF7-F843-47DF-8173-3E23F384EF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91553" y="1960112"/>
            <a:ext cx="4064715" cy="34015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22D820A-DEA1-4FCC-B597-0823FFD598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2308954-33B5-43E0-9978-BF02A33E8BAF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4173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F84A02-7DB6-44A2-9859-69225320F54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F807077-405C-489E-B2C5-0FF0975CD35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53770" y="1939104"/>
            <a:ext cx="4018290" cy="348251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5E7044A-96DF-4228-8FE8-3F69793BAD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0175DE-DA0C-4124-BFDE-4243D990075C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718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D4468315-3241-4E40-AF8A-BD2F4C720B9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13167D-1B42-4CF4-ADA1-CC2EDDE12DC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64919" y="1332854"/>
            <a:ext cx="3472742" cy="47644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D695B7C-8318-4682-B07B-F008C30B38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0AC0A84-B0F9-48F0-B07E-01A4DAEF9428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8419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8C576C-65CA-4235-A635-958FCC74C5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8C4E75-3B4D-42F9-AEE5-3F472C8E4B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85114" y="1333296"/>
            <a:ext cx="3537075" cy="498818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7F7C02D-A9B5-42A9-BF43-36CC3A3093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F8811C3-92FF-4E38-B8C4-1C4C813FF7EE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5644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EE8B12E3-192E-41CD-B54F-ECB72DB4063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73" b="11456"/>
          <a:stretch/>
        </p:blipFill>
        <p:spPr>
          <a:xfrm>
            <a:off x="-16932" y="0"/>
            <a:ext cx="3411232" cy="1580827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9816D1D-511A-46F5-B066-3DB7CDB0226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555413 w 12192000"/>
              <a:gd name="connsiteY1" fmla="*/ 0 h 6858000"/>
              <a:gd name="connsiteX2" fmla="*/ 866987 w 12192000"/>
              <a:gd name="connsiteY2" fmla="*/ 0 h 6858000"/>
              <a:gd name="connsiteX3" fmla="*/ 1788160 w 12192000"/>
              <a:gd name="connsiteY3" fmla="*/ 0 h 6858000"/>
              <a:gd name="connsiteX4" fmla="*/ 2343573 w 12192000"/>
              <a:gd name="connsiteY4" fmla="*/ 0 h 6858000"/>
              <a:gd name="connsiteX5" fmla="*/ 2898987 w 12192000"/>
              <a:gd name="connsiteY5" fmla="*/ 0 h 6858000"/>
              <a:gd name="connsiteX6" fmla="*/ 3820160 w 12192000"/>
              <a:gd name="connsiteY6" fmla="*/ 0 h 6858000"/>
              <a:gd name="connsiteX7" fmla="*/ 4253653 w 12192000"/>
              <a:gd name="connsiteY7" fmla="*/ 0 h 6858000"/>
              <a:gd name="connsiteX8" fmla="*/ 5174827 w 12192000"/>
              <a:gd name="connsiteY8" fmla="*/ 0 h 6858000"/>
              <a:gd name="connsiteX9" fmla="*/ 6096000 w 12192000"/>
              <a:gd name="connsiteY9" fmla="*/ 0 h 6858000"/>
              <a:gd name="connsiteX10" fmla="*/ 6773333 w 12192000"/>
              <a:gd name="connsiteY10" fmla="*/ 0 h 6858000"/>
              <a:gd name="connsiteX11" fmla="*/ 7694507 w 12192000"/>
              <a:gd name="connsiteY11" fmla="*/ 0 h 6858000"/>
              <a:gd name="connsiteX12" fmla="*/ 8249920 w 12192000"/>
              <a:gd name="connsiteY12" fmla="*/ 0 h 6858000"/>
              <a:gd name="connsiteX13" fmla="*/ 8805333 w 12192000"/>
              <a:gd name="connsiteY13" fmla="*/ 0 h 6858000"/>
              <a:gd name="connsiteX14" fmla="*/ 9604587 w 12192000"/>
              <a:gd name="connsiteY14" fmla="*/ 0 h 6858000"/>
              <a:gd name="connsiteX15" fmla="*/ 10160000 w 12192000"/>
              <a:gd name="connsiteY15" fmla="*/ 0 h 6858000"/>
              <a:gd name="connsiteX16" fmla="*/ 11081173 w 12192000"/>
              <a:gd name="connsiteY16" fmla="*/ 0 h 6858000"/>
              <a:gd name="connsiteX17" fmla="*/ 12192000 w 12192000"/>
              <a:gd name="connsiteY17" fmla="*/ 0 h 6858000"/>
              <a:gd name="connsiteX18" fmla="*/ 12192000 w 12192000"/>
              <a:gd name="connsiteY18" fmla="*/ 685800 h 6858000"/>
              <a:gd name="connsiteX19" fmla="*/ 12192000 w 12192000"/>
              <a:gd name="connsiteY19" fmla="*/ 1440180 h 6858000"/>
              <a:gd name="connsiteX20" fmla="*/ 12192000 w 12192000"/>
              <a:gd name="connsiteY20" fmla="*/ 1920240 h 6858000"/>
              <a:gd name="connsiteX21" fmla="*/ 12192000 w 12192000"/>
              <a:gd name="connsiteY21" fmla="*/ 2468880 h 6858000"/>
              <a:gd name="connsiteX22" fmla="*/ 12192000 w 12192000"/>
              <a:gd name="connsiteY22" fmla="*/ 3223260 h 6858000"/>
              <a:gd name="connsiteX23" fmla="*/ 12192000 w 12192000"/>
              <a:gd name="connsiteY23" fmla="*/ 3840480 h 6858000"/>
              <a:gd name="connsiteX24" fmla="*/ 12192000 w 12192000"/>
              <a:gd name="connsiteY24" fmla="*/ 4389120 h 6858000"/>
              <a:gd name="connsiteX25" fmla="*/ 12192000 w 12192000"/>
              <a:gd name="connsiteY25" fmla="*/ 5143500 h 6858000"/>
              <a:gd name="connsiteX26" fmla="*/ 12192000 w 12192000"/>
              <a:gd name="connsiteY26" fmla="*/ 5829300 h 6858000"/>
              <a:gd name="connsiteX27" fmla="*/ 12192000 w 12192000"/>
              <a:gd name="connsiteY27" fmla="*/ 6858000 h 6858000"/>
              <a:gd name="connsiteX28" fmla="*/ 11270827 w 12192000"/>
              <a:gd name="connsiteY28" fmla="*/ 6858000 h 6858000"/>
              <a:gd name="connsiteX29" fmla="*/ 10471573 w 12192000"/>
              <a:gd name="connsiteY29" fmla="*/ 6858000 h 6858000"/>
              <a:gd name="connsiteX30" fmla="*/ 10038080 w 12192000"/>
              <a:gd name="connsiteY30" fmla="*/ 6858000 h 6858000"/>
              <a:gd name="connsiteX31" fmla="*/ 9238827 w 12192000"/>
              <a:gd name="connsiteY31" fmla="*/ 6858000 h 6858000"/>
              <a:gd name="connsiteX32" fmla="*/ 8927253 w 12192000"/>
              <a:gd name="connsiteY32" fmla="*/ 6858000 h 6858000"/>
              <a:gd name="connsiteX33" fmla="*/ 8128000 w 12192000"/>
              <a:gd name="connsiteY33" fmla="*/ 6858000 h 6858000"/>
              <a:gd name="connsiteX34" fmla="*/ 7694507 w 12192000"/>
              <a:gd name="connsiteY34" fmla="*/ 6858000 h 6858000"/>
              <a:gd name="connsiteX35" fmla="*/ 7382933 w 12192000"/>
              <a:gd name="connsiteY35" fmla="*/ 6858000 h 6858000"/>
              <a:gd name="connsiteX36" fmla="*/ 6949440 w 12192000"/>
              <a:gd name="connsiteY36" fmla="*/ 6858000 h 6858000"/>
              <a:gd name="connsiteX37" fmla="*/ 6150187 w 12192000"/>
              <a:gd name="connsiteY37" fmla="*/ 6858000 h 6858000"/>
              <a:gd name="connsiteX38" fmla="*/ 5716693 w 12192000"/>
              <a:gd name="connsiteY38" fmla="*/ 6858000 h 6858000"/>
              <a:gd name="connsiteX39" fmla="*/ 5405120 w 12192000"/>
              <a:gd name="connsiteY39" fmla="*/ 6858000 h 6858000"/>
              <a:gd name="connsiteX40" fmla="*/ 4971627 w 12192000"/>
              <a:gd name="connsiteY40" fmla="*/ 6858000 h 6858000"/>
              <a:gd name="connsiteX41" fmla="*/ 4416213 w 12192000"/>
              <a:gd name="connsiteY41" fmla="*/ 6858000 h 6858000"/>
              <a:gd name="connsiteX42" fmla="*/ 3738880 w 12192000"/>
              <a:gd name="connsiteY42" fmla="*/ 6858000 h 6858000"/>
              <a:gd name="connsiteX43" fmla="*/ 3305387 w 12192000"/>
              <a:gd name="connsiteY43" fmla="*/ 6858000 h 6858000"/>
              <a:gd name="connsiteX44" fmla="*/ 2384213 w 12192000"/>
              <a:gd name="connsiteY44" fmla="*/ 6858000 h 6858000"/>
              <a:gd name="connsiteX45" fmla="*/ 1706880 w 12192000"/>
              <a:gd name="connsiteY45" fmla="*/ 6858000 h 6858000"/>
              <a:gd name="connsiteX46" fmla="*/ 785707 w 12192000"/>
              <a:gd name="connsiteY46" fmla="*/ 6858000 h 6858000"/>
              <a:gd name="connsiteX47" fmla="*/ 0 w 12192000"/>
              <a:gd name="connsiteY47" fmla="*/ 6858000 h 6858000"/>
              <a:gd name="connsiteX48" fmla="*/ 0 w 12192000"/>
              <a:gd name="connsiteY48" fmla="*/ 6240780 h 6858000"/>
              <a:gd name="connsiteX49" fmla="*/ 0 w 12192000"/>
              <a:gd name="connsiteY49" fmla="*/ 5623560 h 6858000"/>
              <a:gd name="connsiteX50" fmla="*/ 0 w 12192000"/>
              <a:gd name="connsiteY50" fmla="*/ 4869180 h 6858000"/>
              <a:gd name="connsiteX51" fmla="*/ 0 w 12192000"/>
              <a:gd name="connsiteY51" fmla="*/ 4183380 h 6858000"/>
              <a:gd name="connsiteX52" fmla="*/ 0 w 12192000"/>
              <a:gd name="connsiteY52" fmla="*/ 3360420 h 6858000"/>
              <a:gd name="connsiteX53" fmla="*/ 0 w 12192000"/>
              <a:gd name="connsiteY53" fmla="*/ 2537460 h 6858000"/>
              <a:gd name="connsiteX54" fmla="*/ 0 w 12192000"/>
              <a:gd name="connsiteY54" fmla="*/ 1783080 h 6858000"/>
              <a:gd name="connsiteX55" fmla="*/ 0 w 12192000"/>
              <a:gd name="connsiteY55" fmla="*/ 1028700 h 6858000"/>
              <a:gd name="connsiteX56" fmla="*/ 0 w 12192000"/>
              <a:gd name="connsiteY5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12192000" h="6858000" extrusionOk="0">
                <a:moveTo>
                  <a:pt x="0" y="0"/>
                </a:moveTo>
                <a:cubicBezTo>
                  <a:pt x="172476" y="-1237"/>
                  <a:pt x="362690" y="-25324"/>
                  <a:pt x="555413" y="0"/>
                </a:cubicBezTo>
                <a:cubicBezTo>
                  <a:pt x="748136" y="25324"/>
                  <a:pt x="771955" y="-1228"/>
                  <a:pt x="866987" y="0"/>
                </a:cubicBezTo>
                <a:cubicBezTo>
                  <a:pt x="962019" y="1228"/>
                  <a:pt x="1600613" y="23388"/>
                  <a:pt x="1788160" y="0"/>
                </a:cubicBezTo>
                <a:cubicBezTo>
                  <a:pt x="1975707" y="-23388"/>
                  <a:pt x="2108729" y="-1887"/>
                  <a:pt x="2343573" y="0"/>
                </a:cubicBezTo>
                <a:cubicBezTo>
                  <a:pt x="2578417" y="1887"/>
                  <a:pt x="2752949" y="-24220"/>
                  <a:pt x="2898987" y="0"/>
                </a:cubicBezTo>
                <a:cubicBezTo>
                  <a:pt x="3045025" y="24220"/>
                  <a:pt x="3491919" y="21338"/>
                  <a:pt x="3820160" y="0"/>
                </a:cubicBezTo>
                <a:cubicBezTo>
                  <a:pt x="4148401" y="-21338"/>
                  <a:pt x="4081710" y="-3640"/>
                  <a:pt x="4253653" y="0"/>
                </a:cubicBezTo>
                <a:cubicBezTo>
                  <a:pt x="4425596" y="3640"/>
                  <a:pt x="4811390" y="16743"/>
                  <a:pt x="5174827" y="0"/>
                </a:cubicBezTo>
                <a:cubicBezTo>
                  <a:pt x="5538264" y="-16743"/>
                  <a:pt x="5741154" y="19844"/>
                  <a:pt x="6096000" y="0"/>
                </a:cubicBezTo>
                <a:cubicBezTo>
                  <a:pt x="6450846" y="-19844"/>
                  <a:pt x="6619865" y="-29521"/>
                  <a:pt x="6773333" y="0"/>
                </a:cubicBezTo>
                <a:cubicBezTo>
                  <a:pt x="6926801" y="29521"/>
                  <a:pt x="7451435" y="28560"/>
                  <a:pt x="7694507" y="0"/>
                </a:cubicBezTo>
                <a:cubicBezTo>
                  <a:pt x="7937579" y="-28560"/>
                  <a:pt x="8048651" y="20071"/>
                  <a:pt x="8249920" y="0"/>
                </a:cubicBezTo>
                <a:cubicBezTo>
                  <a:pt x="8451189" y="-20071"/>
                  <a:pt x="8573630" y="25711"/>
                  <a:pt x="8805333" y="0"/>
                </a:cubicBezTo>
                <a:cubicBezTo>
                  <a:pt x="9037036" y="-25711"/>
                  <a:pt x="9234701" y="-9987"/>
                  <a:pt x="9604587" y="0"/>
                </a:cubicBezTo>
                <a:cubicBezTo>
                  <a:pt x="9974473" y="9987"/>
                  <a:pt x="9998347" y="7806"/>
                  <a:pt x="10160000" y="0"/>
                </a:cubicBezTo>
                <a:cubicBezTo>
                  <a:pt x="10321653" y="-7806"/>
                  <a:pt x="10669739" y="-24619"/>
                  <a:pt x="11081173" y="0"/>
                </a:cubicBezTo>
                <a:cubicBezTo>
                  <a:pt x="11492607" y="24619"/>
                  <a:pt x="11649370" y="3326"/>
                  <a:pt x="12192000" y="0"/>
                </a:cubicBezTo>
                <a:cubicBezTo>
                  <a:pt x="12183650" y="187194"/>
                  <a:pt x="12185901" y="373731"/>
                  <a:pt x="12192000" y="685800"/>
                </a:cubicBezTo>
                <a:cubicBezTo>
                  <a:pt x="12198099" y="997869"/>
                  <a:pt x="12202245" y="1261315"/>
                  <a:pt x="12192000" y="1440180"/>
                </a:cubicBezTo>
                <a:cubicBezTo>
                  <a:pt x="12181755" y="1619045"/>
                  <a:pt x="12210722" y="1689037"/>
                  <a:pt x="12192000" y="1920240"/>
                </a:cubicBezTo>
                <a:cubicBezTo>
                  <a:pt x="12173278" y="2151443"/>
                  <a:pt x="12165787" y="2225200"/>
                  <a:pt x="12192000" y="2468880"/>
                </a:cubicBezTo>
                <a:cubicBezTo>
                  <a:pt x="12218213" y="2712560"/>
                  <a:pt x="12156234" y="2907533"/>
                  <a:pt x="12192000" y="3223260"/>
                </a:cubicBezTo>
                <a:cubicBezTo>
                  <a:pt x="12227766" y="3538987"/>
                  <a:pt x="12220532" y="3706391"/>
                  <a:pt x="12192000" y="3840480"/>
                </a:cubicBezTo>
                <a:cubicBezTo>
                  <a:pt x="12163468" y="3974569"/>
                  <a:pt x="12182895" y="4227469"/>
                  <a:pt x="12192000" y="4389120"/>
                </a:cubicBezTo>
                <a:cubicBezTo>
                  <a:pt x="12201105" y="4550771"/>
                  <a:pt x="12217197" y="4982174"/>
                  <a:pt x="12192000" y="5143500"/>
                </a:cubicBezTo>
                <a:cubicBezTo>
                  <a:pt x="12166803" y="5304826"/>
                  <a:pt x="12207486" y="5569098"/>
                  <a:pt x="12192000" y="5829300"/>
                </a:cubicBezTo>
                <a:cubicBezTo>
                  <a:pt x="12176514" y="6089502"/>
                  <a:pt x="12155856" y="6426803"/>
                  <a:pt x="12192000" y="6858000"/>
                </a:cubicBezTo>
                <a:cubicBezTo>
                  <a:pt x="11976788" y="6828022"/>
                  <a:pt x="11619195" y="6869440"/>
                  <a:pt x="11270827" y="6858000"/>
                </a:cubicBezTo>
                <a:cubicBezTo>
                  <a:pt x="10922459" y="6846560"/>
                  <a:pt x="10696308" y="6853495"/>
                  <a:pt x="10471573" y="6858000"/>
                </a:cubicBezTo>
                <a:cubicBezTo>
                  <a:pt x="10246838" y="6862505"/>
                  <a:pt x="10150744" y="6866516"/>
                  <a:pt x="10038080" y="6858000"/>
                </a:cubicBezTo>
                <a:cubicBezTo>
                  <a:pt x="9925416" y="6849484"/>
                  <a:pt x="9536915" y="6887847"/>
                  <a:pt x="9238827" y="6858000"/>
                </a:cubicBezTo>
                <a:cubicBezTo>
                  <a:pt x="8940739" y="6828153"/>
                  <a:pt x="9034329" y="6857309"/>
                  <a:pt x="8927253" y="6858000"/>
                </a:cubicBezTo>
                <a:cubicBezTo>
                  <a:pt x="8820177" y="6858691"/>
                  <a:pt x="8510534" y="6855974"/>
                  <a:pt x="8128000" y="6858000"/>
                </a:cubicBezTo>
                <a:cubicBezTo>
                  <a:pt x="7745466" y="6860026"/>
                  <a:pt x="7868007" y="6864541"/>
                  <a:pt x="7694507" y="6858000"/>
                </a:cubicBezTo>
                <a:cubicBezTo>
                  <a:pt x="7521007" y="6851459"/>
                  <a:pt x="7501822" y="6848088"/>
                  <a:pt x="7382933" y="6858000"/>
                </a:cubicBezTo>
                <a:cubicBezTo>
                  <a:pt x="7264044" y="6867912"/>
                  <a:pt x="7101363" y="6853022"/>
                  <a:pt x="6949440" y="6858000"/>
                </a:cubicBezTo>
                <a:cubicBezTo>
                  <a:pt x="6797517" y="6862978"/>
                  <a:pt x="6335346" y="6865521"/>
                  <a:pt x="6150187" y="6858000"/>
                </a:cubicBezTo>
                <a:cubicBezTo>
                  <a:pt x="5965028" y="6850479"/>
                  <a:pt x="5909649" y="6853246"/>
                  <a:pt x="5716693" y="6858000"/>
                </a:cubicBezTo>
                <a:cubicBezTo>
                  <a:pt x="5523737" y="6862754"/>
                  <a:pt x="5522280" y="6857436"/>
                  <a:pt x="5405120" y="6858000"/>
                </a:cubicBezTo>
                <a:cubicBezTo>
                  <a:pt x="5287960" y="6858564"/>
                  <a:pt x="5121672" y="6846319"/>
                  <a:pt x="4971627" y="6858000"/>
                </a:cubicBezTo>
                <a:cubicBezTo>
                  <a:pt x="4821582" y="6869681"/>
                  <a:pt x="4647709" y="6870771"/>
                  <a:pt x="4416213" y="6858000"/>
                </a:cubicBezTo>
                <a:cubicBezTo>
                  <a:pt x="4184717" y="6845229"/>
                  <a:pt x="4056779" y="6859739"/>
                  <a:pt x="3738880" y="6858000"/>
                </a:cubicBezTo>
                <a:cubicBezTo>
                  <a:pt x="3420981" y="6856261"/>
                  <a:pt x="3476560" y="6841078"/>
                  <a:pt x="3305387" y="6858000"/>
                </a:cubicBezTo>
                <a:cubicBezTo>
                  <a:pt x="3134214" y="6874922"/>
                  <a:pt x="2666035" y="6857112"/>
                  <a:pt x="2384213" y="6858000"/>
                </a:cubicBezTo>
                <a:cubicBezTo>
                  <a:pt x="2102391" y="6858888"/>
                  <a:pt x="1992506" y="6830477"/>
                  <a:pt x="1706880" y="6858000"/>
                </a:cubicBezTo>
                <a:cubicBezTo>
                  <a:pt x="1421254" y="6885523"/>
                  <a:pt x="1217610" y="6882687"/>
                  <a:pt x="785707" y="6858000"/>
                </a:cubicBezTo>
                <a:cubicBezTo>
                  <a:pt x="353804" y="6833313"/>
                  <a:pt x="324881" y="6852864"/>
                  <a:pt x="0" y="6858000"/>
                </a:cubicBezTo>
                <a:cubicBezTo>
                  <a:pt x="-25416" y="6604625"/>
                  <a:pt x="12215" y="6471402"/>
                  <a:pt x="0" y="6240780"/>
                </a:cubicBezTo>
                <a:cubicBezTo>
                  <a:pt x="-12215" y="6010158"/>
                  <a:pt x="-25747" y="5845582"/>
                  <a:pt x="0" y="5623560"/>
                </a:cubicBezTo>
                <a:cubicBezTo>
                  <a:pt x="25747" y="5401538"/>
                  <a:pt x="4740" y="5121515"/>
                  <a:pt x="0" y="4869180"/>
                </a:cubicBezTo>
                <a:cubicBezTo>
                  <a:pt x="-4740" y="4616845"/>
                  <a:pt x="-15092" y="4326080"/>
                  <a:pt x="0" y="4183380"/>
                </a:cubicBezTo>
                <a:cubicBezTo>
                  <a:pt x="15092" y="4040680"/>
                  <a:pt x="15628" y="3714746"/>
                  <a:pt x="0" y="3360420"/>
                </a:cubicBezTo>
                <a:cubicBezTo>
                  <a:pt x="-15628" y="3006094"/>
                  <a:pt x="34876" y="2744385"/>
                  <a:pt x="0" y="2537460"/>
                </a:cubicBezTo>
                <a:cubicBezTo>
                  <a:pt x="-34876" y="2330535"/>
                  <a:pt x="20558" y="2017328"/>
                  <a:pt x="0" y="1783080"/>
                </a:cubicBezTo>
                <a:cubicBezTo>
                  <a:pt x="-20558" y="1548832"/>
                  <a:pt x="-36462" y="1327547"/>
                  <a:pt x="0" y="1028700"/>
                </a:cubicBezTo>
                <a:cubicBezTo>
                  <a:pt x="36462" y="729853"/>
                  <a:pt x="39997" y="325977"/>
                  <a:pt x="0" y="0"/>
                </a:cubicBezTo>
                <a:close/>
              </a:path>
            </a:pathLst>
          </a:custGeom>
          <a:noFill/>
          <a:ln w="127000">
            <a:solidFill>
              <a:srgbClr val="F2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D5352CA-28B4-4D6F-89D9-BFAC00F208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09267" y="1353859"/>
            <a:ext cx="3401879" cy="492377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C526876-6533-4040-999C-1EFC22557F5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3003" y="300397"/>
            <a:ext cx="2818444" cy="87974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ACFABFC-F681-44E2-B36B-BD33B24121E0}"/>
              </a:ext>
            </a:extLst>
          </p:cNvPr>
          <p:cNvSpPr/>
          <p:nvPr/>
        </p:nvSpPr>
        <p:spPr>
          <a:xfrm>
            <a:off x="4029559" y="1180143"/>
            <a:ext cx="4324027" cy="498818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08790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0"/>
    </mc:Choice>
    <mc:Fallback xmlns="">
      <p:transition spd="slow" advTm="0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</TotalTime>
  <Words>303</Words>
  <Application>Microsoft Office PowerPoint</Application>
  <PresentationFormat>Widescreen</PresentationFormat>
  <Paragraphs>38</Paragraphs>
  <Slides>9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テーマ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Scott</dc:creator>
  <cp:lastModifiedBy>Katherine Scott</cp:lastModifiedBy>
  <cp:revision>33</cp:revision>
  <dcterms:created xsi:type="dcterms:W3CDTF">2015-02-03T03:17:39Z</dcterms:created>
  <dcterms:modified xsi:type="dcterms:W3CDTF">2021-10-28T14:01:14Z</dcterms:modified>
</cp:coreProperties>
</file>