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</p:embeddedFont>
    <p:embeddedFont>
      <p:font typeface="Open Sans Bold" panose="020B0604020202020204" charset="0"/>
      <p:regular r:id="rId35"/>
    </p:embeddedFont>
    <p:embeddedFont>
      <p:font typeface="Poppins Medium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4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85356" y="554027"/>
            <a:ext cx="6473121" cy="949345"/>
            <a:chOff x="0" y="0"/>
            <a:chExt cx="8630828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30828" cy="1265794"/>
              <a:chOff x="0" y="0"/>
              <a:chExt cx="1961552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38692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38692" h="259740">
                    <a:moveTo>
                      <a:pt x="1938692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64575" y="0"/>
                    </a:lnTo>
                    <a:lnTo>
                      <a:pt x="1919642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67902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67902" h="286410">
                    <a:moveTo>
                      <a:pt x="1933612" y="21590"/>
                    </a:moveTo>
                    <a:cubicBezTo>
                      <a:pt x="1934882" y="34290"/>
                      <a:pt x="1934882" y="44450"/>
                      <a:pt x="1936152" y="54610"/>
                    </a:cubicBezTo>
                    <a:cubicBezTo>
                      <a:pt x="1938692" y="66823"/>
                      <a:pt x="1939962" y="70407"/>
                      <a:pt x="1942502" y="73864"/>
                    </a:cubicBezTo>
                    <a:cubicBezTo>
                      <a:pt x="1942502" y="78856"/>
                      <a:pt x="1955202" y="177301"/>
                      <a:pt x="1961552" y="182294"/>
                    </a:cubicBezTo>
                    <a:cubicBezTo>
                      <a:pt x="1967902" y="189847"/>
                      <a:pt x="1964092" y="197528"/>
                      <a:pt x="1964092" y="205081"/>
                    </a:cubicBezTo>
                    <a:cubicBezTo>
                      <a:pt x="1964092" y="211737"/>
                      <a:pt x="1965362" y="217882"/>
                      <a:pt x="1966632" y="225450"/>
                    </a:cubicBezTo>
                    <a:cubicBezTo>
                      <a:pt x="1966632" y="247040"/>
                      <a:pt x="1966632" y="261010"/>
                      <a:pt x="1966632" y="285140"/>
                    </a:cubicBezTo>
                    <a:cubicBezTo>
                      <a:pt x="1943772" y="285140"/>
                      <a:pt x="1923452" y="286410"/>
                      <a:pt x="1902310" y="285140"/>
                    </a:cubicBezTo>
                    <a:cubicBezTo>
                      <a:pt x="1806697" y="280060"/>
                      <a:pt x="1709614" y="286410"/>
                      <a:pt x="1614001" y="281330"/>
                    </a:cubicBezTo>
                    <a:cubicBezTo>
                      <a:pt x="1556634" y="277520"/>
                      <a:pt x="1500737" y="280060"/>
                      <a:pt x="1443369" y="277520"/>
                    </a:cubicBezTo>
                    <a:cubicBezTo>
                      <a:pt x="1416892" y="276250"/>
                      <a:pt x="1390415" y="274980"/>
                      <a:pt x="1363937" y="273710"/>
                    </a:cubicBezTo>
                    <a:cubicBezTo>
                      <a:pt x="1347757" y="273710"/>
                      <a:pt x="1333047" y="274980"/>
                      <a:pt x="1316867" y="274980"/>
                    </a:cubicBezTo>
                    <a:cubicBezTo>
                      <a:pt x="1275680" y="273710"/>
                      <a:pt x="1162415" y="274980"/>
                      <a:pt x="1121228" y="273710"/>
                    </a:cubicBezTo>
                    <a:cubicBezTo>
                      <a:pt x="1091809" y="272440"/>
                      <a:pt x="503424" y="281330"/>
                      <a:pt x="474005" y="280060"/>
                    </a:cubicBezTo>
                    <a:cubicBezTo>
                      <a:pt x="466650" y="280060"/>
                      <a:pt x="457824" y="281330"/>
                      <a:pt x="450469" y="281330"/>
                    </a:cubicBezTo>
                    <a:cubicBezTo>
                      <a:pt x="432818" y="281330"/>
                      <a:pt x="416637" y="282600"/>
                      <a:pt x="398986" y="282600"/>
                    </a:cubicBezTo>
                    <a:cubicBezTo>
                      <a:pt x="354857" y="282600"/>
                      <a:pt x="312199" y="281330"/>
                      <a:pt x="268070" y="280060"/>
                    </a:cubicBezTo>
                    <a:cubicBezTo>
                      <a:pt x="241593" y="278790"/>
                      <a:pt x="215115" y="277520"/>
                      <a:pt x="190109" y="276250"/>
                    </a:cubicBezTo>
                    <a:cubicBezTo>
                      <a:pt x="143038" y="274980"/>
                      <a:pt x="95967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193" y="30480"/>
                      <a:pt x="82729" y="29210"/>
                    </a:cubicBezTo>
                    <a:cubicBezTo>
                      <a:pt x="122445" y="25400"/>
                      <a:pt x="162161" y="22860"/>
                      <a:pt x="203348" y="20320"/>
                    </a:cubicBezTo>
                    <a:cubicBezTo>
                      <a:pt x="231296" y="17780"/>
                      <a:pt x="259244" y="16510"/>
                      <a:pt x="285722" y="13970"/>
                    </a:cubicBezTo>
                    <a:cubicBezTo>
                      <a:pt x="312199" y="11430"/>
                      <a:pt x="340147" y="8890"/>
                      <a:pt x="366624" y="8890"/>
                    </a:cubicBezTo>
                    <a:cubicBezTo>
                      <a:pt x="396044" y="7620"/>
                      <a:pt x="425463" y="10160"/>
                      <a:pt x="454882" y="8890"/>
                    </a:cubicBezTo>
                    <a:cubicBezTo>
                      <a:pt x="491656" y="8890"/>
                      <a:pt x="1158003" y="6350"/>
                      <a:pt x="1194777" y="5080"/>
                    </a:cubicBezTo>
                    <a:cubicBezTo>
                      <a:pt x="1230080" y="3810"/>
                      <a:pt x="1265383" y="2540"/>
                      <a:pt x="1302157" y="2540"/>
                    </a:cubicBezTo>
                    <a:cubicBezTo>
                      <a:pt x="1362466" y="1270"/>
                      <a:pt x="1421305" y="0"/>
                      <a:pt x="1481614" y="0"/>
                    </a:cubicBezTo>
                    <a:cubicBezTo>
                      <a:pt x="1506621" y="0"/>
                      <a:pt x="1533098" y="2540"/>
                      <a:pt x="1558104" y="2540"/>
                    </a:cubicBezTo>
                    <a:cubicBezTo>
                      <a:pt x="1627240" y="3810"/>
                      <a:pt x="1697846" y="5080"/>
                      <a:pt x="1766981" y="7620"/>
                    </a:cubicBezTo>
                    <a:cubicBezTo>
                      <a:pt x="1803755" y="8890"/>
                      <a:pt x="1840529" y="12700"/>
                      <a:pt x="1877303" y="16510"/>
                    </a:cubicBezTo>
                    <a:cubicBezTo>
                      <a:pt x="1886129" y="16510"/>
                      <a:pt x="1894955" y="16510"/>
                      <a:pt x="1902310" y="16510"/>
                    </a:cubicBezTo>
                    <a:cubicBezTo>
                      <a:pt x="1914562" y="17780"/>
                      <a:pt x="1923452" y="20320"/>
                      <a:pt x="1933612" y="21590"/>
                    </a:cubicBezTo>
                    <a:close/>
                    <a:moveTo>
                      <a:pt x="1943772" y="268630"/>
                    </a:moveTo>
                    <a:cubicBezTo>
                      <a:pt x="1945042" y="252120"/>
                      <a:pt x="1946312" y="239420"/>
                      <a:pt x="1946312" y="226720"/>
                    </a:cubicBezTo>
                    <a:cubicBezTo>
                      <a:pt x="1945042" y="217242"/>
                      <a:pt x="1943772" y="210457"/>
                      <a:pt x="1943772" y="203160"/>
                    </a:cubicBezTo>
                    <a:cubicBezTo>
                      <a:pt x="1943772" y="199832"/>
                      <a:pt x="1946312" y="196503"/>
                      <a:pt x="1945042" y="193175"/>
                    </a:cubicBezTo>
                    <a:cubicBezTo>
                      <a:pt x="1945042" y="190103"/>
                      <a:pt x="1943772" y="186902"/>
                      <a:pt x="1942502" y="183830"/>
                    </a:cubicBezTo>
                    <a:cubicBezTo>
                      <a:pt x="1937422" y="179093"/>
                      <a:pt x="1925992" y="81033"/>
                      <a:pt x="1925992" y="76296"/>
                    </a:cubicBezTo>
                    <a:cubicBezTo>
                      <a:pt x="1923452" y="72328"/>
                      <a:pt x="1920912" y="68231"/>
                      <a:pt x="1918372" y="63500"/>
                    </a:cubicBezTo>
                    <a:cubicBezTo>
                      <a:pt x="1917102" y="44450"/>
                      <a:pt x="1915832" y="43180"/>
                      <a:pt x="1897897" y="41910"/>
                    </a:cubicBezTo>
                    <a:cubicBezTo>
                      <a:pt x="1893484" y="41910"/>
                      <a:pt x="1890542" y="41910"/>
                      <a:pt x="1886129" y="40640"/>
                    </a:cubicBezTo>
                    <a:cubicBezTo>
                      <a:pt x="1849355" y="36830"/>
                      <a:pt x="1811110" y="31750"/>
                      <a:pt x="1774336" y="30480"/>
                    </a:cubicBezTo>
                    <a:cubicBezTo>
                      <a:pt x="1684607" y="26670"/>
                      <a:pt x="1593408" y="25400"/>
                      <a:pt x="1503679" y="22860"/>
                    </a:cubicBezTo>
                    <a:cubicBezTo>
                      <a:pt x="1490440" y="22860"/>
                      <a:pt x="1475731" y="22860"/>
                      <a:pt x="1462492" y="22860"/>
                    </a:cubicBezTo>
                    <a:cubicBezTo>
                      <a:pt x="1440428" y="22860"/>
                      <a:pt x="1418363" y="22860"/>
                      <a:pt x="1397770" y="22860"/>
                    </a:cubicBezTo>
                    <a:cubicBezTo>
                      <a:pt x="1350699" y="22860"/>
                      <a:pt x="1303628" y="22860"/>
                      <a:pt x="1258028" y="24130"/>
                    </a:cubicBezTo>
                    <a:cubicBezTo>
                      <a:pt x="1218312" y="25400"/>
                      <a:pt x="549024" y="29210"/>
                      <a:pt x="509308" y="29210"/>
                    </a:cubicBezTo>
                    <a:cubicBezTo>
                      <a:pt x="444586" y="29210"/>
                      <a:pt x="379863" y="26670"/>
                      <a:pt x="315141" y="33020"/>
                    </a:cubicBezTo>
                    <a:cubicBezTo>
                      <a:pt x="281309" y="36830"/>
                      <a:pt x="248947" y="36830"/>
                      <a:pt x="216586" y="38100"/>
                    </a:cubicBezTo>
                    <a:cubicBezTo>
                      <a:pt x="160690" y="41910"/>
                      <a:pt x="104793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135" y="250850"/>
                      <a:pt x="82729" y="252120"/>
                      <a:pt x="101851" y="252120"/>
                    </a:cubicBezTo>
                    <a:cubicBezTo>
                      <a:pt x="129799" y="252120"/>
                      <a:pt x="159219" y="249580"/>
                      <a:pt x="187167" y="252120"/>
                    </a:cubicBezTo>
                    <a:cubicBezTo>
                      <a:pt x="232767" y="255930"/>
                      <a:pt x="278367" y="258470"/>
                      <a:pt x="323967" y="257200"/>
                    </a:cubicBezTo>
                    <a:cubicBezTo>
                      <a:pt x="353386" y="255930"/>
                      <a:pt x="381334" y="258470"/>
                      <a:pt x="410753" y="258470"/>
                    </a:cubicBezTo>
                    <a:cubicBezTo>
                      <a:pt x="453411" y="258470"/>
                      <a:pt x="496069" y="257200"/>
                      <a:pt x="538727" y="258470"/>
                    </a:cubicBezTo>
                    <a:cubicBezTo>
                      <a:pt x="601979" y="259740"/>
                      <a:pt x="1296273" y="249580"/>
                      <a:pt x="1360995" y="252120"/>
                    </a:cubicBezTo>
                    <a:cubicBezTo>
                      <a:pt x="1388944" y="253390"/>
                      <a:pt x="1416892" y="254660"/>
                      <a:pt x="1443369" y="254660"/>
                    </a:cubicBezTo>
                    <a:cubicBezTo>
                      <a:pt x="1491911" y="257200"/>
                      <a:pt x="1538982" y="253390"/>
                      <a:pt x="1587524" y="257200"/>
                    </a:cubicBezTo>
                    <a:cubicBezTo>
                      <a:pt x="1627240" y="259740"/>
                      <a:pt x="1666956" y="259740"/>
                      <a:pt x="1706672" y="262280"/>
                    </a:cubicBezTo>
                    <a:cubicBezTo>
                      <a:pt x="1765510" y="266090"/>
                      <a:pt x="1824349" y="268630"/>
                      <a:pt x="1883187" y="269900"/>
                    </a:cubicBezTo>
                    <a:cubicBezTo>
                      <a:pt x="1905252" y="269900"/>
                      <a:pt x="1923452" y="268630"/>
                      <a:pt x="1943772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14891" y="49967"/>
              <a:ext cx="7201046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67243" y="4561651"/>
            <a:ext cx="7309346" cy="43947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1732" y="1815187"/>
            <a:ext cx="3651328" cy="40456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23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488555" y="8504910"/>
            <a:ext cx="7440306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in 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bath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467243" y="2135932"/>
            <a:ext cx="7315200" cy="5467711"/>
            <a:chOff x="0" y="0"/>
            <a:chExt cx="9753600" cy="729028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05747" y="1467454"/>
              <a:ext cx="1887023" cy="190473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79801" y="2032934"/>
              <a:ext cx="1792213" cy="180575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994198" y="1467454"/>
              <a:ext cx="1887023" cy="190473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360916">
              <a:off x="2445674" y="239935"/>
              <a:ext cx="4862253" cy="53872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3388842"/>
              <a:ext cx="9753600" cy="390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8389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76418" y="3108310"/>
            <a:ext cx="13421956" cy="4187159"/>
            <a:chOff x="0" y="0"/>
            <a:chExt cx="17895942" cy="558287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9149" y="1208553"/>
              <a:ext cx="1253555" cy="126302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05178" y="0"/>
              <a:ext cx="5038784" cy="558287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5153" y="923665"/>
              <a:ext cx="1639547" cy="165493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074701" y="1063229"/>
              <a:ext cx="1639547" cy="165493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2199453"/>
              <a:ext cx="6149402" cy="24597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642049" y="1610696"/>
              <a:ext cx="6253892" cy="37601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43988" y="7598471"/>
            <a:ext cx="13954386" cy="1659829"/>
            <a:chOff x="0" y="0"/>
            <a:chExt cx="221378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190924" cy="235382"/>
            </a:xfrm>
            <a:custGeom>
              <a:avLst/>
              <a:gdLst/>
              <a:ahLst/>
              <a:cxnLst/>
              <a:rect l="l" t="t" r="r" b="b"/>
              <a:pathLst>
                <a:path w="2190924" h="235382">
                  <a:moveTo>
                    <a:pt x="2190924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1090367" y="0"/>
                  </a:lnTo>
                  <a:lnTo>
                    <a:pt x="217187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2220134" cy="262052"/>
            </a:xfrm>
            <a:custGeom>
              <a:avLst/>
              <a:gdLst/>
              <a:ahLst/>
              <a:cxnLst/>
              <a:rect l="l" t="t" r="r" b="b"/>
              <a:pathLst>
                <a:path w="2220134" h="262052">
                  <a:moveTo>
                    <a:pt x="2185844" y="21590"/>
                  </a:moveTo>
                  <a:cubicBezTo>
                    <a:pt x="2187114" y="34290"/>
                    <a:pt x="2187114" y="44450"/>
                    <a:pt x="2188384" y="54610"/>
                  </a:cubicBezTo>
                  <a:cubicBezTo>
                    <a:pt x="2190924" y="66446"/>
                    <a:pt x="2192194" y="69485"/>
                    <a:pt x="2194734" y="72415"/>
                  </a:cubicBezTo>
                  <a:cubicBezTo>
                    <a:pt x="2194734" y="76647"/>
                    <a:pt x="2207434" y="160100"/>
                    <a:pt x="2213784" y="164332"/>
                  </a:cubicBezTo>
                  <a:cubicBezTo>
                    <a:pt x="2220134" y="170735"/>
                    <a:pt x="2216324" y="177246"/>
                    <a:pt x="2216324" y="183649"/>
                  </a:cubicBezTo>
                  <a:cubicBezTo>
                    <a:pt x="2216324" y="189292"/>
                    <a:pt x="2217594" y="194501"/>
                    <a:pt x="2218864" y="201092"/>
                  </a:cubicBezTo>
                  <a:cubicBezTo>
                    <a:pt x="2218864" y="222682"/>
                    <a:pt x="2218864" y="236652"/>
                    <a:pt x="2218864" y="260782"/>
                  </a:cubicBezTo>
                  <a:cubicBezTo>
                    <a:pt x="2196004" y="260782"/>
                    <a:pt x="2175684" y="262052"/>
                    <a:pt x="2153724" y="260782"/>
                  </a:cubicBezTo>
                  <a:cubicBezTo>
                    <a:pt x="2045109" y="255702"/>
                    <a:pt x="1934823" y="262052"/>
                    <a:pt x="1826208" y="256972"/>
                  </a:cubicBezTo>
                  <a:cubicBezTo>
                    <a:pt x="1761039" y="253162"/>
                    <a:pt x="1697542" y="255702"/>
                    <a:pt x="1632372" y="253162"/>
                  </a:cubicBezTo>
                  <a:cubicBezTo>
                    <a:pt x="1602295" y="251892"/>
                    <a:pt x="1572216" y="250622"/>
                    <a:pt x="1542138" y="249352"/>
                  </a:cubicBezTo>
                  <a:cubicBezTo>
                    <a:pt x="1523758" y="249352"/>
                    <a:pt x="1507048" y="250622"/>
                    <a:pt x="1488667" y="250622"/>
                  </a:cubicBezTo>
                  <a:cubicBezTo>
                    <a:pt x="1441879" y="249352"/>
                    <a:pt x="1313212" y="250622"/>
                    <a:pt x="1266424" y="249352"/>
                  </a:cubicBezTo>
                  <a:cubicBezTo>
                    <a:pt x="1233004" y="248082"/>
                    <a:pt x="564604" y="256972"/>
                    <a:pt x="531184" y="255702"/>
                  </a:cubicBezTo>
                  <a:cubicBezTo>
                    <a:pt x="522829" y="255702"/>
                    <a:pt x="512803" y="256972"/>
                    <a:pt x="504448" y="256972"/>
                  </a:cubicBezTo>
                  <a:cubicBezTo>
                    <a:pt x="484396" y="256972"/>
                    <a:pt x="466016" y="258242"/>
                    <a:pt x="445964" y="258242"/>
                  </a:cubicBezTo>
                  <a:cubicBezTo>
                    <a:pt x="395834" y="258242"/>
                    <a:pt x="347375" y="256972"/>
                    <a:pt x="297245" y="255702"/>
                  </a:cubicBezTo>
                  <a:cubicBezTo>
                    <a:pt x="267167" y="254432"/>
                    <a:pt x="237089" y="253162"/>
                    <a:pt x="208682" y="251892"/>
                  </a:cubicBezTo>
                  <a:cubicBezTo>
                    <a:pt x="155210" y="250622"/>
                    <a:pt x="101738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963" y="30480"/>
                    <a:pt x="86699" y="29210"/>
                  </a:cubicBezTo>
                  <a:cubicBezTo>
                    <a:pt x="131816" y="25400"/>
                    <a:pt x="176933" y="22860"/>
                    <a:pt x="223721" y="20320"/>
                  </a:cubicBezTo>
                  <a:cubicBezTo>
                    <a:pt x="255470" y="17780"/>
                    <a:pt x="287219" y="16510"/>
                    <a:pt x="317297" y="13970"/>
                  </a:cubicBezTo>
                  <a:cubicBezTo>
                    <a:pt x="347375" y="11430"/>
                    <a:pt x="379124" y="8890"/>
                    <a:pt x="409202" y="8890"/>
                  </a:cubicBezTo>
                  <a:cubicBezTo>
                    <a:pt x="442622" y="7620"/>
                    <a:pt x="476041" y="10160"/>
                    <a:pt x="509461" y="8890"/>
                  </a:cubicBezTo>
                  <a:cubicBezTo>
                    <a:pt x="551236" y="8890"/>
                    <a:pt x="1308199" y="6350"/>
                    <a:pt x="1349974" y="5080"/>
                  </a:cubicBezTo>
                  <a:cubicBezTo>
                    <a:pt x="1390078" y="3810"/>
                    <a:pt x="1430182" y="2540"/>
                    <a:pt x="1471957" y="2540"/>
                  </a:cubicBezTo>
                  <a:cubicBezTo>
                    <a:pt x="1540468" y="1270"/>
                    <a:pt x="1607307" y="0"/>
                    <a:pt x="1675818" y="0"/>
                  </a:cubicBezTo>
                  <a:cubicBezTo>
                    <a:pt x="1704225" y="0"/>
                    <a:pt x="1734303" y="2540"/>
                    <a:pt x="1762710" y="2540"/>
                  </a:cubicBezTo>
                  <a:cubicBezTo>
                    <a:pt x="1841247" y="3810"/>
                    <a:pt x="1921455" y="5080"/>
                    <a:pt x="1999992" y="7620"/>
                  </a:cubicBezTo>
                  <a:cubicBezTo>
                    <a:pt x="2041767" y="8890"/>
                    <a:pt x="2083542" y="12700"/>
                    <a:pt x="2125317" y="16510"/>
                  </a:cubicBezTo>
                  <a:cubicBezTo>
                    <a:pt x="2135343" y="16510"/>
                    <a:pt x="2145369" y="16510"/>
                    <a:pt x="2153724" y="16510"/>
                  </a:cubicBezTo>
                  <a:cubicBezTo>
                    <a:pt x="2166794" y="17780"/>
                    <a:pt x="2175684" y="20320"/>
                    <a:pt x="2185844" y="21590"/>
                  </a:cubicBezTo>
                  <a:close/>
                  <a:moveTo>
                    <a:pt x="2196004" y="244272"/>
                  </a:moveTo>
                  <a:cubicBezTo>
                    <a:pt x="2197274" y="227762"/>
                    <a:pt x="2198544" y="215062"/>
                    <a:pt x="2198544" y="202362"/>
                  </a:cubicBezTo>
                  <a:cubicBezTo>
                    <a:pt x="2197274" y="193958"/>
                    <a:pt x="2196004" y="188207"/>
                    <a:pt x="2196004" y="182021"/>
                  </a:cubicBezTo>
                  <a:cubicBezTo>
                    <a:pt x="2196004" y="179199"/>
                    <a:pt x="2198544" y="176378"/>
                    <a:pt x="2197274" y="173556"/>
                  </a:cubicBezTo>
                  <a:cubicBezTo>
                    <a:pt x="2197274" y="170952"/>
                    <a:pt x="2196004" y="168239"/>
                    <a:pt x="2194734" y="165634"/>
                  </a:cubicBezTo>
                  <a:cubicBezTo>
                    <a:pt x="2189654" y="161619"/>
                    <a:pt x="2178224" y="78492"/>
                    <a:pt x="2178224" y="74477"/>
                  </a:cubicBezTo>
                  <a:cubicBezTo>
                    <a:pt x="2175684" y="71112"/>
                    <a:pt x="2173144" y="67640"/>
                    <a:pt x="2170604" y="63500"/>
                  </a:cubicBezTo>
                  <a:cubicBezTo>
                    <a:pt x="2169334" y="44450"/>
                    <a:pt x="2168064" y="43180"/>
                    <a:pt x="2148711" y="41910"/>
                  </a:cubicBezTo>
                  <a:cubicBezTo>
                    <a:pt x="2143698" y="41910"/>
                    <a:pt x="2140356" y="41910"/>
                    <a:pt x="2135343" y="40640"/>
                  </a:cubicBezTo>
                  <a:cubicBezTo>
                    <a:pt x="2093568" y="36830"/>
                    <a:pt x="2050122" y="31750"/>
                    <a:pt x="2008347" y="30480"/>
                  </a:cubicBezTo>
                  <a:cubicBezTo>
                    <a:pt x="1906416" y="26670"/>
                    <a:pt x="1802814" y="25400"/>
                    <a:pt x="1700884" y="22860"/>
                  </a:cubicBezTo>
                  <a:cubicBezTo>
                    <a:pt x="1685845" y="22860"/>
                    <a:pt x="1669135" y="22860"/>
                    <a:pt x="1654096" y="22860"/>
                  </a:cubicBezTo>
                  <a:cubicBezTo>
                    <a:pt x="1629031" y="22860"/>
                    <a:pt x="1603966" y="22860"/>
                    <a:pt x="1580572" y="22860"/>
                  </a:cubicBezTo>
                  <a:cubicBezTo>
                    <a:pt x="1527100" y="22860"/>
                    <a:pt x="1473628" y="22860"/>
                    <a:pt x="1421827" y="24130"/>
                  </a:cubicBezTo>
                  <a:cubicBezTo>
                    <a:pt x="1376710" y="25400"/>
                    <a:pt x="616405" y="29210"/>
                    <a:pt x="571288" y="29210"/>
                  </a:cubicBezTo>
                  <a:cubicBezTo>
                    <a:pt x="497764" y="29210"/>
                    <a:pt x="424241" y="26670"/>
                    <a:pt x="350717" y="33020"/>
                  </a:cubicBezTo>
                  <a:cubicBezTo>
                    <a:pt x="312284" y="36830"/>
                    <a:pt x="275522" y="36830"/>
                    <a:pt x="238760" y="38100"/>
                  </a:cubicBezTo>
                  <a:cubicBezTo>
                    <a:pt x="175262" y="41910"/>
                    <a:pt x="111764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3305" y="226492"/>
                    <a:pt x="86699" y="227762"/>
                    <a:pt x="108422" y="227762"/>
                  </a:cubicBezTo>
                  <a:cubicBezTo>
                    <a:pt x="140171" y="227762"/>
                    <a:pt x="173591" y="225222"/>
                    <a:pt x="205340" y="227762"/>
                  </a:cubicBezTo>
                  <a:cubicBezTo>
                    <a:pt x="257141" y="231572"/>
                    <a:pt x="308942" y="234112"/>
                    <a:pt x="360743" y="232842"/>
                  </a:cubicBezTo>
                  <a:cubicBezTo>
                    <a:pt x="394163" y="231572"/>
                    <a:pt x="425912" y="234112"/>
                    <a:pt x="459332" y="234112"/>
                  </a:cubicBezTo>
                  <a:cubicBezTo>
                    <a:pt x="507790" y="234112"/>
                    <a:pt x="556249" y="232842"/>
                    <a:pt x="604708" y="234112"/>
                  </a:cubicBezTo>
                  <a:cubicBezTo>
                    <a:pt x="676561" y="235382"/>
                    <a:pt x="1465273" y="225222"/>
                    <a:pt x="1538797" y="227762"/>
                  </a:cubicBezTo>
                  <a:cubicBezTo>
                    <a:pt x="1570546" y="229032"/>
                    <a:pt x="1602295" y="230302"/>
                    <a:pt x="1632372" y="230302"/>
                  </a:cubicBezTo>
                  <a:cubicBezTo>
                    <a:pt x="1687515" y="232842"/>
                    <a:pt x="1740987" y="229032"/>
                    <a:pt x="1796130" y="232842"/>
                  </a:cubicBezTo>
                  <a:cubicBezTo>
                    <a:pt x="1841247" y="235382"/>
                    <a:pt x="1886364" y="235382"/>
                    <a:pt x="1931481" y="237922"/>
                  </a:cubicBezTo>
                  <a:cubicBezTo>
                    <a:pt x="1998321" y="241732"/>
                    <a:pt x="2065161" y="244272"/>
                    <a:pt x="2132001" y="245542"/>
                  </a:cubicBezTo>
                  <a:cubicBezTo>
                    <a:pt x="2157066" y="245542"/>
                    <a:pt x="2175684" y="244272"/>
                    <a:pt x="2196004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73683" y="7957851"/>
            <a:ext cx="11792057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between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bath and the table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76418" y="3049921"/>
            <a:ext cx="13421956" cy="4187159"/>
            <a:chOff x="0" y="0"/>
            <a:chExt cx="17895942" cy="558287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9149" y="1208553"/>
              <a:ext cx="1253555" cy="126302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05178" y="0"/>
              <a:ext cx="5038784" cy="558287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5153" y="923665"/>
              <a:ext cx="1639547" cy="1654932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074701" y="1063229"/>
              <a:ext cx="1639547" cy="165493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2199453"/>
              <a:ext cx="6149402" cy="24597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642049" y="1610696"/>
              <a:ext cx="6253892" cy="37601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49165" y="2294736"/>
            <a:ext cx="13357521" cy="5697527"/>
            <a:chOff x="0" y="0"/>
            <a:chExt cx="17810028" cy="7596703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466297" cy="759670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343731" y="0"/>
              <a:ext cx="9466297" cy="7596703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57130" y="3723020"/>
            <a:ext cx="3941591" cy="43672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249165" y="2294736"/>
            <a:ext cx="13357521" cy="5697527"/>
            <a:chOff x="0" y="0"/>
            <a:chExt cx="17810028" cy="7596703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466297" cy="759670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343731" y="0"/>
              <a:ext cx="9466297" cy="759670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57130" y="3723020"/>
            <a:ext cx="3941591" cy="436720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488555" y="8504910"/>
            <a:ext cx="867201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in front of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fence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0930" y="3114704"/>
            <a:ext cx="4490622" cy="497552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401543" y="3656023"/>
            <a:ext cx="13227952" cy="4139678"/>
            <a:chOff x="0" y="0"/>
            <a:chExt cx="17637269" cy="551957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1824" r="1150" b="27742"/>
            <a:stretch>
              <a:fillRect/>
            </a:stretch>
          </p:blipFill>
          <p:spPr>
            <a:xfrm>
              <a:off x="0" y="0"/>
              <a:ext cx="9184581" cy="548915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b="27342"/>
            <a:stretch>
              <a:fillRect/>
            </a:stretch>
          </p:blipFill>
          <p:spPr>
            <a:xfrm>
              <a:off x="8170972" y="0"/>
              <a:ext cx="9466297" cy="55195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0930" y="3114704"/>
            <a:ext cx="4490622" cy="497552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401543" y="3656023"/>
            <a:ext cx="13227952" cy="4139678"/>
            <a:chOff x="0" y="0"/>
            <a:chExt cx="17637269" cy="551957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 l="1824" r="1150" b="27742"/>
            <a:stretch>
              <a:fillRect/>
            </a:stretch>
          </p:blipFill>
          <p:spPr>
            <a:xfrm>
              <a:off x="0" y="0"/>
              <a:ext cx="9184581" cy="548915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b="27342"/>
            <a:stretch>
              <a:fillRect/>
            </a:stretch>
          </p:blipFill>
          <p:spPr>
            <a:xfrm>
              <a:off x="8170972" y="0"/>
              <a:ext cx="9466297" cy="5519570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5488555" y="8504910"/>
            <a:ext cx="867201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behind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fence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41536" y="2085013"/>
            <a:ext cx="10091721" cy="5682616"/>
            <a:chOff x="0" y="0"/>
            <a:chExt cx="13455628" cy="757682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0359">
              <a:off x="40268" y="884410"/>
              <a:ext cx="7943561" cy="465691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012049" y="0"/>
              <a:ext cx="4295664" cy="475951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0359">
              <a:off x="5471798" y="2850536"/>
              <a:ext cx="7943561" cy="4656913"/>
            </a:xfrm>
            <a:prstGeom prst="rect">
              <a:avLst/>
            </a:prstGeom>
          </p:spPr>
        </p:pic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894DCF4E-72E6-41E9-B85E-CD9C433020D1}"/>
              </a:ext>
            </a:extLst>
          </p:cNvPr>
          <p:cNvGrpSpPr/>
          <p:nvPr/>
        </p:nvGrpSpPr>
        <p:grpSpPr>
          <a:xfrm rot="1091463">
            <a:off x="10347555" y="3834018"/>
            <a:ext cx="1943594" cy="567141"/>
            <a:chOff x="0" y="0"/>
            <a:chExt cx="6350000" cy="185293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7201384-E2BC-448D-A44C-385B9F2D666C}"/>
                </a:ext>
              </a:extLst>
            </p:cNvPr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879E5FDD-5C8D-4035-9954-A52C698BD237}"/>
              </a:ext>
            </a:extLst>
          </p:cNvPr>
          <p:cNvGrpSpPr/>
          <p:nvPr/>
        </p:nvGrpSpPr>
        <p:grpSpPr>
          <a:xfrm rot="1091463">
            <a:off x="5793702" y="2222576"/>
            <a:ext cx="1943594" cy="567141"/>
            <a:chOff x="0" y="0"/>
            <a:chExt cx="6350000" cy="1852930"/>
          </a:xfrm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95D9CF49-995E-41C0-BD39-161C6FD9CC45}"/>
                </a:ext>
              </a:extLst>
            </p:cNvPr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141536" y="2085013"/>
            <a:ext cx="10091721" cy="5682616"/>
            <a:chOff x="0" y="0"/>
            <a:chExt cx="13455628" cy="757682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0359">
              <a:off x="40268" y="884410"/>
              <a:ext cx="7943561" cy="465691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012049" y="0"/>
              <a:ext cx="4295664" cy="475951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0359">
              <a:off x="5471798" y="2850536"/>
              <a:ext cx="7943561" cy="4656913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 rot="1091463">
            <a:off x="10347555" y="3834018"/>
            <a:ext cx="1943594" cy="567141"/>
            <a:chOff x="0" y="0"/>
            <a:chExt cx="6350000" cy="18529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309443" y="8504910"/>
            <a:ext cx="10062428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going 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across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bridge</a:t>
            </a:r>
          </a:p>
        </p:txBody>
      </p:sp>
      <p:grpSp>
        <p:nvGrpSpPr>
          <p:cNvPr id="20" name="Group 20"/>
          <p:cNvGrpSpPr/>
          <p:nvPr/>
        </p:nvGrpSpPr>
        <p:grpSpPr>
          <a:xfrm rot="1091463">
            <a:off x="5793702" y="2222576"/>
            <a:ext cx="1943594" cy="567141"/>
            <a:chOff x="0" y="0"/>
            <a:chExt cx="6350000" cy="185293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78605" y="1962272"/>
            <a:ext cx="4877764" cy="5850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31630" y="3800414"/>
            <a:ext cx="3470906" cy="384569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6904573">
            <a:off x="6549536" y="6913991"/>
            <a:ext cx="1108255" cy="323389"/>
            <a:chOff x="0" y="0"/>
            <a:chExt cx="6350000" cy="18529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4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67243" y="4561651"/>
            <a:ext cx="7309346" cy="43947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1732" y="1815187"/>
            <a:ext cx="3651328" cy="40456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245694" y="8265728"/>
            <a:ext cx="11338972" cy="1659829"/>
            <a:chOff x="0" y="0"/>
            <a:chExt cx="1798864" cy="263322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336284" y="8504910"/>
            <a:ext cx="7440306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on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 the table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78605" y="1962272"/>
            <a:ext cx="4877764" cy="58503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31630" y="3800414"/>
            <a:ext cx="3470906" cy="384569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309443" y="8504910"/>
            <a:ext cx="10062428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going 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through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door</a:t>
            </a:r>
          </a:p>
        </p:txBody>
      </p:sp>
      <p:grpSp>
        <p:nvGrpSpPr>
          <p:cNvPr id="16" name="Group 16"/>
          <p:cNvGrpSpPr/>
          <p:nvPr/>
        </p:nvGrpSpPr>
        <p:grpSpPr>
          <a:xfrm rot="6904573">
            <a:off x="6549536" y="6913991"/>
            <a:ext cx="1108255" cy="323389"/>
            <a:chOff x="0" y="0"/>
            <a:chExt cx="6350000" cy="18529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3991">
            <a:off x="6329544" y="4914683"/>
            <a:ext cx="2349872" cy="26036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53129" y="1868827"/>
            <a:ext cx="1977517" cy="56975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62344">
            <a:off x="8633236" y="6419207"/>
            <a:ext cx="2070232" cy="1883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3991">
            <a:off x="6329544" y="4914683"/>
            <a:ext cx="2349872" cy="26036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53129" y="1868827"/>
            <a:ext cx="1977517" cy="56975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62344">
            <a:off x="8633236" y="6419207"/>
            <a:ext cx="2070232" cy="188372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09443" y="8504910"/>
            <a:ext cx="10062428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going 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around 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lamppost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94771">
            <a:off x="6949871" y="2877324"/>
            <a:ext cx="4438022" cy="49172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74218">
            <a:off x="9628273" y="6653598"/>
            <a:ext cx="790353" cy="7191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12480" y="6934755"/>
            <a:ext cx="1105905" cy="6317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94771">
            <a:off x="6949871" y="2877324"/>
            <a:ext cx="4438022" cy="49172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74218">
            <a:off x="9628273" y="6653598"/>
            <a:ext cx="790353" cy="7191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12480" y="6934755"/>
            <a:ext cx="1105905" cy="63174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09443" y="8504910"/>
            <a:ext cx="10062428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going 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over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rock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94771">
            <a:off x="4484436" y="2412750"/>
            <a:ext cx="4438022" cy="49172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98021" y="1616265"/>
            <a:ext cx="6510216" cy="651021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1900867">
            <a:off x="8194574" y="3718984"/>
            <a:ext cx="2674372" cy="780382"/>
            <a:chOff x="0" y="0"/>
            <a:chExt cx="6350000" cy="18529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94771">
            <a:off x="4484436" y="2412750"/>
            <a:ext cx="4438022" cy="49172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98021" y="1616265"/>
            <a:ext cx="6510216" cy="651021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309443" y="8504910"/>
            <a:ext cx="10062428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going 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up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stairs</a:t>
            </a:r>
          </a:p>
        </p:txBody>
      </p:sp>
      <p:grpSp>
        <p:nvGrpSpPr>
          <p:cNvPr id="16" name="Group 16"/>
          <p:cNvGrpSpPr/>
          <p:nvPr/>
        </p:nvGrpSpPr>
        <p:grpSpPr>
          <a:xfrm rot="-1900867">
            <a:off x="8194574" y="3718984"/>
            <a:ext cx="2674372" cy="780382"/>
            <a:chOff x="0" y="0"/>
            <a:chExt cx="6350000" cy="18529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98021" y="1503373"/>
            <a:ext cx="6510216" cy="6819819"/>
            <a:chOff x="0" y="0"/>
            <a:chExt cx="8680288" cy="909309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03381">
              <a:off x="1055377" y="532769"/>
              <a:ext cx="5917362" cy="65563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4476" t="71848"/>
            <a:stretch>
              <a:fillRect/>
            </a:stretch>
          </p:blipFill>
          <p:spPr>
            <a:xfrm>
              <a:off x="1106177" y="5314690"/>
              <a:ext cx="5652497" cy="1845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412804"/>
              <a:ext cx="8680288" cy="868028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 rot="2144386">
            <a:off x="10726416" y="4246465"/>
            <a:ext cx="2674372" cy="780382"/>
            <a:chOff x="0" y="0"/>
            <a:chExt cx="6350000" cy="18529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09443" y="554027"/>
            <a:ext cx="9287373" cy="949345"/>
            <a:chOff x="0" y="0"/>
            <a:chExt cx="12383165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383165" cy="1265794"/>
              <a:chOff x="0" y="0"/>
              <a:chExt cx="2814356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2791496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2791496" h="259740">
                    <a:moveTo>
                      <a:pt x="2791496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1389881" y="0"/>
                    </a:lnTo>
                    <a:lnTo>
                      <a:pt x="277244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2820706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2820706" h="286410">
                    <a:moveTo>
                      <a:pt x="2786416" y="21590"/>
                    </a:moveTo>
                    <a:cubicBezTo>
                      <a:pt x="2787686" y="34290"/>
                      <a:pt x="2787686" y="44450"/>
                      <a:pt x="2788956" y="54610"/>
                    </a:cubicBezTo>
                    <a:cubicBezTo>
                      <a:pt x="2791496" y="66823"/>
                      <a:pt x="2792766" y="70407"/>
                      <a:pt x="2795306" y="73864"/>
                    </a:cubicBezTo>
                    <a:cubicBezTo>
                      <a:pt x="2795306" y="78856"/>
                      <a:pt x="2808006" y="177301"/>
                      <a:pt x="2814356" y="182294"/>
                    </a:cubicBezTo>
                    <a:cubicBezTo>
                      <a:pt x="2820706" y="189847"/>
                      <a:pt x="2816896" y="197528"/>
                      <a:pt x="2816896" y="205081"/>
                    </a:cubicBezTo>
                    <a:cubicBezTo>
                      <a:pt x="2816896" y="211737"/>
                      <a:pt x="2818166" y="217882"/>
                      <a:pt x="2819436" y="225450"/>
                    </a:cubicBezTo>
                    <a:cubicBezTo>
                      <a:pt x="2819436" y="247040"/>
                      <a:pt x="2819436" y="261010"/>
                      <a:pt x="2819436" y="285140"/>
                    </a:cubicBezTo>
                    <a:cubicBezTo>
                      <a:pt x="2796576" y="285140"/>
                      <a:pt x="2776256" y="286410"/>
                      <a:pt x="2752348" y="285140"/>
                    </a:cubicBezTo>
                    <a:cubicBezTo>
                      <a:pt x="2612774" y="280060"/>
                      <a:pt x="2471053" y="286410"/>
                      <a:pt x="2331479" y="281330"/>
                    </a:cubicBezTo>
                    <a:cubicBezTo>
                      <a:pt x="2247735" y="277520"/>
                      <a:pt x="2166138" y="280060"/>
                      <a:pt x="2082394" y="277520"/>
                    </a:cubicBezTo>
                    <a:cubicBezTo>
                      <a:pt x="2043742" y="276250"/>
                      <a:pt x="2005091" y="274980"/>
                      <a:pt x="1966440" y="273710"/>
                    </a:cubicBezTo>
                    <a:cubicBezTo>
                      <a:pt x="1942820" y="273710"/>
                      <a:pt x="1921347" y="274980"/>
                      <a:pt x="1897727" y="274980"/>
                    </a:cubicBezTo>
                    <a:cubicBezTo>
                      <a:pt x="1837603" y="273710"/>
                      <a:pt x="1672262" y="274980"/>
                      <a:pt x="1612138" y="273710"/>
                    </a:cubicBezTo>
                    <a:cubicBezTo>
                      <a:pt x="1569192" y="272440"/>
                      <a:pt x="710276" y="281330"/>
                      <a:pt x="667331" y="280060"/>
                    </a:cubicBezTo>
                    <a:cubicBezTo>
                      <a:pt x="656594" y="280060"/>
                      <a:pt x="643711" y="281330"/>
                      <a:pt x="632974" y="281330"/>
                    </a:cubicBezTo>
                    <a:cubicBezTo>
                      <a:pt x="607207" y="281330"/>
                      <a:pt x="583586" y="282600"/>
                      <a:pt x="557819" y="282600"/>
                    </a:cubicBezTo>
                    <a:cubicBezTo>
                      <a:pt x="493400" y="282600"/>
                      <a:pt x="431129" y="281330"/>
                      <a:pt x="366710" y="280060"/>
                    </a:cubicBezTo>
                    <a:cubicBezTo>
                      <a:pt x="328059" y="278790"/>
                      <a:pt x="289408" y="277520"/>
                      <a:pt x="252904" y="276250"/>
                    </a:cubicBezTo>
                    <a:cubicBezTo>
                      <a:pt x="184191" y="274980"/>
                      <a:pt x="115478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795" y="30480"/>
                      <a:pt x="96152" y="29210"/>
                    </a:cubicBezTo>
                    <a:cubicBezTo>
                      <a:pt x="154129" y="25400"/>
                      <a:pt x="212106" y="22860"/>
                      <a:pt x="272230" y="20320"/>
                    </a:cubicBezTo>
                    <a:cubicBezTo>
                      <a:pt x="313028" y="17780"/>
                      <a:pt x="353827" y="16510"/>
                      <a:pt x="392478" y="13970"/>
                    </a:cubicBezTo>
                    <a:cubicBezTo>
                      <a:pt x="431129" y="11430"/>
                      <a:pt x="471928" y="8890"/>
                      <a:pt x="510579" y="8890"/>
                    </a:cubicBezTo>
                    <a:cubicBezTo>
                      <a:pt x="553524" y="7620"/>
                      <a:pt x="596470" y="10160"/>
                      <a:pt x="639416" y="8890"/>
                    </a:cubicBezTo>
                    <a:cubicBezTo>
                      <a:pt x="693098" y="8890"/>
                      <a:pt x="1665820" y="6350"/>
                      <a:pt x="1719502" y="5080"/>
                    </a:cubicBezTo>
                    <a:cubicBezTo>
                      <a:pt x="1771037" y="3810"/>
                      <a:pt x="1822572" y="2540"/>
                      <a:pt x="1876254" y="2540"/>
                    </a:cubicBezTo>
                    <a:cubicBezTo>
                      <a:pt x="1964293" y="1270"/>
                      <a:pt x="2050184" y="0"/>
                      <a:pt x="2138223" y="0"/>
                    </a:cubicBezTo>
                    <a:cubicBezTo>
                      <a:pt x="2174727" y="0"/>
                      <a:pt x="2213378" y="2540"/>
                      <a:pt x="2249882" y="2540"/>
                    </a:cubicBezTo>
                    <a:cubicBezTo>
                      <a:pt x="2350805" y="3810"/>
                      <a:pt x="2453875" y="5080"/>
                      <a:pt x="2554797" y="7620"/>
                    </a:cubicBezTo>
                    <a:cubicBezTo>
                      <a:pt x="2608479" y="8890"/>
                      <a:pt x="2662161" y="12700"/>
                      <a:pt x="2715844" y="16510"/>
                    </a:cubicBezTo>
                    <a:cubicBezTo>
                      <a:pt x="2728727" y="16510"/>
                      <a:pt x="2741611" y="16510"/>
                      <a:pt x="2752347" y="16510"/>
                    </a:cubicBezTo>
                    <a:cubicBezTo>
                      <a:pt x="2767366" y="17780"/>
                      <a:pt x="2776256" y="20320"/>
                      <a:pt x="2786416" y="21590"/>
                    </a:cubicBezTo>
                    <a:close/>
                    <a:moveTo>
                      <a:pt x="2796576" y="268630"/>
                    </a:moveTo>
                    <a:cubicBezTo>
                      <a:pt x="2797846" y="252120"/>
                      <a:pt x="2799116" y="239420"/>
                      <a:pt x="2799116" y="226720"/>
                    </a:cubicBezTo>
                    <a:cubicBezTo>
                      <a:pt x="2797846" y="217242"/>
                      <a:pt x="2796576" y="210457"/>
                      <a:pt x="2796576" y="203160"/>
                    </a:cubicBezTo>
                    <a:cubicBezTo>
                      <a:pt x="2796576" y="199832"/>
                      <a:pt x="2799116" y="196503"/>
                      <a:pt x="2797846" y="193175"/>
                    </a:cubicBezTo>
                    <a:cubicBezTo>
                      <a:pt x="2797846" y="190103"/>
                      <a:pt x="2796576" y="186902"/>
                      <a:pt x="2795306" y="183830"/>
                    </a:cubicBezTo>
                    <a:cubicBezTo>
                      <a:pt x="2790226" y="179093"/>
                      <a:pt x="2778796" y="81033"/>
                      <a:pt x="2778796" y="76296"/>
                    </a:cubicBezTo>
                    <a:cubicBezTo>
                      <a:pt x="2776256" y="72328"/>
                      <a:pt x="2773716" y="68231"/>
                      <a:pt x="2771176" y="63500"/>
                    </a:cubicBezTo>
                    <a:cubicBezTo>
                      <a:pt x="2769906" y="44450"/>
                      <a:pt x="2768636" y="43180"/>
                      <a:pt x="2745906" y="41910"/>
                    </a:cubicBezTo>
                    <a:cubicBezTo>
                      <a:pt x="2739464" y="41910"/>
                      <a:pt x="2735169" y="41910"/>
                      <a:pt x="2728727" y="40640"/>
                    </a:cubicBezTo>
                    <a:cubicBezTo>
                      <a:pt x="2675045" y="36830"/>
                      <a:pt x="2619216" y="31750"/>
                      <a:pt x="2565533" y="30480"/>
                    </a:cubicBezTo>
                    <a:cubicBezTo>
                      <a:pt x="2434549" y="26670"/>
                      <a:pt x="2301417" y="25400"/>
                      <a:pt x="2170433" y="22860"/>
                    </a:cubicBezTo>
                    <a:cubicBezTo>
                      <a:pt x="2151107" y="22860"/>
                      <a:pt x="2129634" y="22860"/>
                      <a:pt x="2110309" y="22860"/>
                    </a:cubicBezTo>
                    <a:cubicBezTo>
                      <a:pt x="2078099" y="22860"/>
                      <a:pt x="2045890" y="22860"/>
                      <a:pt x="2015828" y="22860"/>
                    </a:cubicBezTo>
                    <a:cubicBezTo>
                      <a:pt x="1947115" y="22860"/>
                      <a:pt x="1878401" y="22860"/>
                      <a:pt x="1811835" y="24130"/>
                    </a:cubicBezTo>
                    <a:cubicBezTo>
                      <a:pt x="1753859" y="25400"/>
                      <a:pt x="776842" y="29210"/>
                      <a:pt x="718866" y="29210"/>
                    </a:cubicBezTo>
                    <a:cubicBezTo>
                      <a:pt x="624385" y="29210"/>
                      <a:pt x="529904" y="26670"/>
                      <a:pt x="435424" y="33020"/>
                    </a:cubicBezTo>
                    <a:cubicBezTo>
                      <a:pt x="386036" y="36830"/>
                      <a:pt x="338796" y="36830"/>
                      <a:pt x="291555" y="38100"/>
                    </a:cubicBezTo>
                    <a:cubicBezTo>
                      <a:pt x="209958" y="41910"/>
                      <a:pt x="12836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6090" y="250850"/>
                      <a:pt x="96152" y="252120"/>
                      <a:pt x="124067" y="252120"/>
                    </a:cubicBezTo>
                    <a:cubicBezTo>
                      <a:pt x="164865" y="252120"/>
                      <a:pt x="207811" y="249580"/>
                      <a:pt x="248610" y="252120"/>
                    </a:cubicBezTo>
                    <a:cubicBezTo>
                      <a:pt x="315175" y="255930"/>
                      <a:pt x="381741" y="258470"/>
                      <a:pt x="448307" y="257200"/>
                    </a:cubicBezTo>
                    <a:cubicBezTo>
                      <a:pt x="491253" y="255930"/>
                      <a:pt x="532052" y="258470"/>
                      <a:pt x="574997" y="258470"/>
                    </a:cubicBezTo>
                    <a:cubicBezTo>
                      <a:pt x="637269" y="258470"/>
                      <a:pt x="699540" y="257200"/>
                      <a:pt x="761811" y="258470"/>
                    </a:cubicBezTo>
                    <a:cubicBezTo>
                      <a:pt x="854145" y="259740"/>
                      <a:pt x="1867665" y="249580"/>
                      <a:pt x="1962146" y="252120"/>
                    </a:cubicBezTo>
                    <a:cubicBezTo>
                      <a:pt x="2002944" y="253390"/>
                      <a:pt x="2043742" y="254660"/>
                      <a:pt x="2082394" y="254660"/>
                    </a:cubicBezTo>
                    <a:cubicBezTo>
                      <a:pt x="2153254" y="257200"/>
                      <a:pt x="2221967" y="253390"/>
                      <a:pt x="2292828" y="257200"/>
                    </a:cubicBezTo>
                    <a:cubicBezTo>
                      <a:pt x="2350805" y="259740"/>
                      <a:pt x="2408781" y="259740"/>
                      <a:pt x="2466758" y="262280"/>
                    </a:cubicBezTo>
                    <a:cubicBezTo>
                      <a:pt x="2552650" y="266090"/>
                      <a:pt x="2638541" y="268630"/>
                      <a:pt x="2724433" y="269900"/>
                    </a:cubicBezTo>
                    <a:cubicBezTo>
                      <a:pt x="2756642" y="269900"/>
                      <a:pt x="2776256" y="268630"/>
                      <a:pt x="2796576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25696" y="49967"/>
              <a:ext cx="10331772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 going?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98021" y="1503373"/>
            <a:ext cx="6510216" cy="6819819"/>
            <a:chOff x="0" y="0"/>
            <a:chExt cx="8680288" cy="909309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703381">
              <a:off x="1055377" y="532769"/>
              <a:ext cx="5917362" cy="65563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4476" t="71848"/>
            <a:stretch>
              <a:fillRect/>
            </a:stretch>
          </p:blipFill>
          <p:spPr>
            <a:xfrm>
              <a:off x="1106177" y="5314690"/>
              <a:ext cx="5652497" cy="1845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412804"/>
              <a:ext cx="8680288" cy="868028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283643" y="8126481"/>
            <a:ext cx="11338972" cy="1659829"/>
            <a:chOff x="0" y="0"/>
            <a:chExt cx="1798864" cy="263322"/>
          </a:xfrm>
        </p:grpSpPr>
        <p:sp>
          <p:nvSpPr>
            <p:cNvPr id="15" name="Freeform 15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075176" y="8504910"/>
            <a:ext cx="10062428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going 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down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stairs</a:t>
            </a:r>
          </a:p>
        </p:txBody>
      </p:sp>
      <p:grpSp>
        <p:nvGrpSpPr>
          <p:cNvPr id="18" name="Group 18"/>
          <p:cNvGrpSpPr/>
          <p:nvPr/>
        </p:nvGrpSpPr>
        <p:grpSpPr>
          <a:xfrm rot="2144386">
            <a:off x="10726416" y="4246465"/>
            <a:ext cx="2674372" cy="780382"/>
            <a:chOff x="0" y="0"/>
            <a:chExt cx="6350000" cy="18529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1854200"/>
            </a:xfrm>
            <a:custGeom>
              <a:avLst/>
              <a:gdLst/>
              <a:ahLst/>
              <a:cxnLst/>
              <a:rect l="l" t="t" r="r" b="b"/>
              <a:pathLst>
                <a:path w="6350000" h="1854200">
                  <a:moveTo>
                    <a:pt x="6249670" y="739140"/>
                  </a:moveTo>
                  <a:lnTo>
                    <a:pt x="5328920" y="49530"/>
                  </a:lnTo>
                  <a:cubicBezTo>
                    <a:pt x="5284470" y="16510"/>
                    <a:pt x="5236210" y="0"/>
                    <a:pt x="5186680" y="0"/>
                  </a:cubicBezTo>
                  <a:cubicBezTo>
                    <a:pt x="5081270" y="0"/>
                    <a:pt x="5003800" y="81280"/>
                    <a:pt x="5003800" y="194310"/>
                  </a:cubicBezTo>
                  <a:lnTo>
                    <a:pt x="5003800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03800" y="1248410"/>
                  </a:lnTo>
                  <a:lnTo>
                    <a:pt x="5003800" y="1659890"/>
                  </a:lnTo>
                  <a:cubicBezTo>
                    <a:pt x="5003800" y="1772920"/>
                    <a:pt x="5081270" y="1854200"/>
                    <a:pt x="5186680" y="1854200"/>
                  </a:cubicBezTo>
                  <a:cubicBezTo>
                    <a:pt x="5236210" y="1854200"/>
                    <a:pt x="5284470" y="1836420"/>
                    <a:pt x="5328920" y="1803400"/>
                  </a:cubicBezTo>
                  <a:lnTo>
                    <a:pt x="6249670" y="1115060"/>
                  </a:lnTo>
                  <a:cubicBezTo>
                    <a:pt x="6313170" y="1066800"/>
                    <a:pt x="6350000" y="998220"/>
                    <a:pt x="6350000" y="927100"/>
                  </a:cubicBezTo>
                  <a:cubicBezTo>
                    <a:pt x="6350000" y="854710"/>
                    <a:pt x="6313170" y="787400"/>
                    <a:pt x="6249670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4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7464" y="2953351"/>
            <a:ext cx="7309346" cy="43947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26917" y="2624428"/>
            <a:ext cx="3825955" cy="42390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4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37464" y="2953351"/>
            <a:ext cx="7309346" cy="43947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26917" y="2624428"/>
            <a:ext cx="3825955" cy="423908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22762" y="7781147"/>
            <a:ext cx="8798309" cy="1659829"/>
            <a:chOff x="0" y="0"/>
            <a:chExt cx="1395802" cy="263322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372942" cy="235382"/>
            </a:xfrm>
            <a:custGeom>
              <a:avLst/>
              <a:gdLst/>
              <a:ahLst/>
              <a:cxnLst/>
              <a:rect l="l" t="t" r="r" b="b"/>
              <a:pathLst>
                <a:path w="1372942" h="235382">
                  <a:moveTo>
                    <a:pt x="1372942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682427" y="0"/>
                  </a:lnTo>
                  <a:lnTo>
                    <a:pt x="135389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402152" cy="262052"/>
            </a:xfrm>
            <a:custGeom>
              <a:avLst/>
              <a:gdLst/>
              <a:ahLst/>
              <a:cxnLst/>
              <a:rect l="l" t="t" r="r" b="b"/>
              <a:pathLst>
                <a:path w="1402152" h="262052">
                  <a:moveTo>
                    <a:pt x="1367862" y="21590"/>
                  </a:moveTo>
                  <a:cubicBezTo>
                    <a:pt x="1369132" y="34290"/>
                    <a:pt x="1369132" y="44450"/>
                    <a:pt x="1370402" y="54610"/>
                  </a:cubicBezTo>
                  <a:cubicBezTo>
                    <a:pt x="1372942" y="66446"/>
                    <a:pt x="1374212" y="69485"/>
                    <a:pt x="1376752" y="72415"/>
                  </a:cubicBezTo>
                  <a:cubicBezTo>
                    <a:pt x="1376752" y="76647"/>
                    <a:pt x="1389452" y="160100"/>
                    <a:pt x="1395802" y="164332"/>
                  </a:cubicBezTo>
                  <a:cubicBezTo>
                    <a:pt x="1402152" y="170735"/>
                    <a:pt x="1398342" y="177246"/>
                    <a:pt x="1398342" y="183649"/>
                  </a:cubicBezTo>
                  <a:cubicBezTo>
                    <a:pt x="1398342" y="189292"/>
                    <a:pt x="1399612" y="194501"/>
                    <a:pt x="1400882" y="201092"/>
                  </a:cubicBezTo>
                  <a:cubicBezTo>
                    <a:pt x="1400882" y="222682"/>
                    <a:pt x="1400882" y="236652"/>
                    <a:pt x="1400882" y="260782"/>
                  </a:cubicBezTo>
                  <a:cubicBezTo>
                    <a:pt x="1378022" y="260782"/>
                    <a:pt x="1357702" y="262052"/>
                    <a:pt x="1338395" y="260782"/>
                  </a:cubicBezTo>
                  <a:cubicBezTo>
                    <a:pt x="1271946" y="255702"/>
                    <a:pt x="1204475" y="262052"/>
                    <a:pt x="1138026" y="256972"/>
                  </a:cubicBezTo>
                  <a:cubicBezTo>
                    <a:pt x="1098157" y="253162"/>
                    <a:pt x="1059310" y="255702"/>
                    <a:pt x="1019441" y="253162"/>
                  </a:cubicBezTo>
                  <a:cubicBezTo>
                    <a:pt x="1001040" y="251892"/>
                    <a:pt x="982638" y="250622"/>
                    <a:pt x="964237" y="249352"/>
                  </a:cubicBezTo>
                  <a:cubicBezTo>
                    <a:pt x="952992" y="249352"/>
                    <a:pt x="942769" y="250622"/>
                    <a:pt x="931524" y="250622"/>
                  </a:cubicBezTo>
                  <a:cubicBezTo>
                    <a:pt x="902900" y="249352"/>
                    <a:pt x="824184" y="250622"/>
                    <a:pt x="795559" y="249352"/>
                  </a:cubicBezTo>
                  <a:cubicBezTo>
                    <a:pt x="775114" y="248082"/>
                    <a:pt x="366198" y="256972"/>
                    <a:pt x="345752" y="255702"/>
                  </a:cubicBezTo>
                  <a:cubicBezTo>
                    <a:pt x="340641" y="255702"/>
                    <a:pt x="334507" y="256972"/>
                    <a:pt x="329396" y="256972"/>
                  </a:cubicBezTo>
                  <a:cubicBezTo>
                    <a:pt x="317128" y="256972"/>
                    <a:pt x="305883" y="258242"/>
                    <a:pt x="293616" y="258242"/>
                  </a:cubicBezTo>
                  <a:cubicBezTo>
                    <a:pt x="262947" y="258242"/>
                    <a:pt x="233301" y="256972"/>
                    <a:pt x="202632" y="255702"/>
                  </a:cubicBezTo>
                  <a:cubicBezTo>
                    <a:pt x="184231" y="254432"/>
                    <a:pt x="165830" y="253162"/>
                    <a:pt x="148451" y="251892"/>
                  </a:cubicBezTo>
                  <a:cubicBezTo>
                    <a:pt x="115737" y="250622"/>
                    <a:pt x="83024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467" y="30480"/>
                    <a:pt x="73824" y="29210"/>
                  </a:cubicBezTo>
                  <a:cubicBezTo>
                    <a:pt x="101425" y="25400"/>
                    <a:pt x="129027" y="22860"/>
                    <a:pt x="157651" y="20320"/>
                  </a:cubicBezTo>
                  <a:cubicBezTo>
                    <a:pt x="177075" y="17780"/>
                    <a:pt x="196498" y="16510"/>
                    <a:pt x="214899" y="13970"/>
                  </a:cubicBezTo>
                  <a:cubicBezTo>
                    <a:pt x="233301" y="11430"/>
                    <a:pt x="252724" y="8890"/>
                    <a:pt x="271125" y="8890"/>
                  </a:cubicBezTo>
                  <a:cubicBezTo>
                    <a:pt x="291571" y="7620"/>
                    <a:pt x="312017" y="10160"/>
                    <a:pt x="332463" y="8890"/>
                  </a:cubicBezTo>
                  <a:cubicBezTo>
                    <a:pt x="358020" y="8890"/>
                    <a:pt x="821117" y="6350"/>
                    <a:pt x="846674" y="5080"/>
                  </a:cubicBezTo>
                  <a:cubicBezTo>
                    <a:pt x="871209" y="3810"/>
                    <a:pt x="895744" y="2540"/>
                    <a:pt x="921301" y="2540"/>
                  </a:cubicBezTo>
                  <a:cubicBezTo>
                    <a:pt x="963215" y="1270"/>
                    <a:pt x="1004106" y="0"/>
                    <a:pt x="1046020" y="0"/>
                  </a:cubicBezTo>
                  <a:cubicBezTo>
                    <a:pt x="1063399" y="0"/>
                    <a:pt x="1081800" y="2540"/>
                    <a:pt x="1099179" y="2540"/>
                  </a:cubicBezTo>
                  <a:cubicBezTo>
                    <a:pt x="1147227" y="3810"/>
                    <a:pt x="1196297" y="5080"/>
                    <a:pt x="1244344" y="7620"/>
                  </a:cubicBezTo>
                  <a:cubicBezTo>
                    <a:pt x="1269902" y="8890"/>
                    <a:pt x="1295459" y="12700"/>
                    <a:pt x="1321016" y="16510"/>
                  </a:cubicBezTo>
                  <a:cubicBezTo>
                    <a:pt x="1327150" y="16510"/>
                    <a:pt x="1333283" y="16510"/>
                    <a:pt x="1338395" y="16510"/>
                  </a:cubicBezTo>
                  <a:cubicBezTo>
                    <a:pt x="1348812" y="17780"/>
                    <a:pt x="1357702" y="20320"/>
                    <a:pt x="1367862" y="21590"/>
                  </a:cubicBezTo>
                  <a:close/>
                  <a:moveTo>
                    <a:pt x="1378022" y="244272"/>
                  </a:moveTo>
                  <a:cubicBezTo>
                    <a:pt x="1379292" y="227762"/>
                    <a:pt x="1380562" y="215062"/>
                    <a:pt x="1380562" y="202362"/>
                  </a:cubicBezTo>
                  <a:cubicBezTo>
                    <a:pt x="1379292" y="193958"/>
                    <a:pt x="1378022" y="188207"/>
                    <a:pt x="1378022" y="182021"/>
                  </a:cubicBezTo>
                  <a:cubicBezTo>
                    <a:pt x="1378022" y="179199"/>
                    <a:pt x="1380562" y="176378"/>
                    <a:pt x="1379292" y="173556"/>
                  </a:cubicBezTo>
                  <a:cubicBezTo>
                    <a:pt x="1379292" y="170952"/>
                    <a:pt x="1378022" y="168239"/>
                    <a:pt x="1376752" y="165634"/>
                  </a:cubicBezTo>
                  <a:cubicBezTo>
                    <a:pt x="1371672" y="161619"/>
                    <a:pt x="1360242" y="78492"/>
                    <a:pt x="1360242" y="74477"/>
                  </a:cubicBezTo>
                  <a:cubicBezTo>
                    <a:pt x="1357702" y="71112"/>
                    <a:pt x="1355162" y="67640"/>
                    <a:pt x="1352622" y="63500"/>
                  </a:cubicBezTo>
                  <a:cubicBezTo>
                    <a:pt x="1351352" y="44450"/>
                    <a:pt x="1350082" y="43180"/>
                    <a:pt x="1335328" y="41910"/>
                  </a:cubicBezTo>
                  <a:cubicBezTo>
                    <a:pt x="1332261" y="41910"/>
                    <a:pt x="1330217" y="41910"/>
                    <a:pt x="1327150" y="40640"/>
                  </a:cubicBezTo>
                  <a:cubicBezTo>
                    <a:pt x="1301593" y="36830"/>
                    <a:pt x="1275013" y="31750"/>
                    <a:pt x="1249456" y="30480"/>
                  </a:cubicBezTo>
                  <a:cubicBezTo>
                    <a:pt x="1187096" y="26670"/>
                    <a:pt x="1123714" y="25400"/>
                    <a:pt x="1061355" y="22860"/>
                  </a:cubicBezTo>
                  <a:cubicBezTo>
                    <a:pt x="1052154" y="22860"/>
                    <a:pt x="1041931" y="22860"/>
                    <a:pt x="1032731" y="22860"/>
                  </a:cubicBezTo>
                  <a:cubicBezTo>
                    <a:pt x="1017396" y="22860"/>
                    <a:pt x="1002062" y="22860"/>
                    <a:pt x="987750" y="22860"/>
                  </a:cubicBezTo>
                  <a:cubicBezTo>
                    <a:pt x="955037" y="22860"/>
                    <a:pt x="922323" y="22860"/>
                    <a:pt x="890632" y="24130"/>
                  </a:cubicBezTo>
                  <a:cubicBezTo>
                    <a:pt x="863031" y="25400"/>
                    <a:pt x="397889" y="29210"/>
                    <a:pt x="370287" y="29210"/>
                  </a:cubicBezTo>
                  <a:cubicBezTo>
                    <a:pt x="325307" y="29210"/>
                    <a:pt x="280326" y="26670"/>
                    <a:pt x="235345" y="33020"/>
                  </a:cubicBezTo>
                  <a:cubicBezTo>
                    <a:pt x="211833" y="36830"/>
                    <a:pt x="189342" y="36830"/>
                    <a:pt x="166852" y="38100"/>
                  </a:cubicBezTo>
                  <a:cubicBezTo>
                    <a:pt x="128005" y="41910"/>
                    <a:pt x="89158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59511" y="226492"/>
                    <a:pt x="73824" y="227762"/>
                    <a:pt x="87113" y="227762"/>
                  </a:cubicBezTo>
                  <a:cubicBezTo>
                    <a:pt x="106537" y="227762"/>
                    <a:pt x="126983" y="225222"/>
                    <a:pt x="146406" y="227762"/>
                  </a:cubicBezTo>
                  <a:cubicBezTo>
                    <a:pt x="178097" y="231572"/>
                    <a:pt x="209788" y="234112"/>
                    <a:pt x="241479" y="232842"/>
                  </a:cubicBezTo>
                  <a:cubicBezTo>
                    <a:pt x="261925" y="231572"/>
                    <a:pt x="281348" y="234112"/>
                    <a:pt x="301794" y="234112"/>
                  </a:cubicBezTo>
                  <a:cubicBezTo>
                    <a:pt x="331440" y="234112"/>
                    <a:pt x="361087" y="232842"/>
                    <a:pt x="390733" y="234112"/>
                  </a:cubicBezTo>
                  <a:cubicBezTo>
                    <a:pt x="434691" y="235382"/>
                    <a:pt x="917212" y="225222"/>
                    <a:pt x="962193" y="227762"/>
                  </a:cubicBezTo>
                  <a:cubicBezTo>
                    <a:pt x="981616" y="229032"/>
                    <a:pt x="1001040" y="230302"/>
                    <a:pt x="1019441" y="230302"/>
                  </a:cubicBezTo>
                  <a:cubicBezTo>
                    <a:pt x="1053176" y="232842"/>
                    <a:pt x="1085889" y="229032"/>
                    <a:pt x="1119625" y="232842"/>
                  </a:cubicBezTo>
                  <a:cubicBezTo>
                    <a:pt x="1147227" y="235382"/>
                    <a:pt x="1174829" y="235382"/>
                    <a:pt x="1202430" y="237922"/>
                  </a:cubicBezTo>
                  <a:cubicBezTo>
                    <a:pt x="1243322" y="241732"/>
                    <a:pt x="1284214" y="244272"/>
                    <a:pt x="1325105" y="245542"/>
                  </a:cubicBezTo>
                  <a:cubicBezTo>
                    <a:pt x="1340439" y="245542"/>
                    <a:pt x="1357702" y="244272"/>
                    <a:pt x="1378022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401764" y="8159577"/>
            <a:ext cx="7440306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beside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 the table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73205" y="3987366"/>
            <a:ext cx="3941591" cy="43672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3309" y="2783038"/>
            <a:ext cx="8381382" cy="5039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3205" y="3759272"/>
            <a:ext cx="3941591" cy="4367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309" y="2554945"/>
            <a:ext cx="8381382" cy="50393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17910" y="8126481"/>
            <a:ext cx="11338972" cy="1659829"/>
            <a:chOff x="0" y="0"/>
            <a:chExt cx="1798864" cy="263322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488555" y="8504910"/>
            <a:ext cx="7440306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under 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table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108206" y="1809307"/>
            <a:ext cx="6158380" cy="6174301"/>
            <a:chOff x="0" y="0"/>
            <a:chExt cx="8211174" cy="823240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67701" y="505327"/>
              <a:ext cx="4275771" cy="628789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0068" y="0"/>
              <a:ext cx="4952983" cy="548781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t="78689"/>
            <a:stretch>
              <a:fillRect/>
            </a:stretch>
          </p:blipFill>
          <p:spPr>
            <a:xfrm>
              <a:off x="1580576" y="4926803"/>
              <a:ext cx="4751968" cy="11220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3295433"/>
              <a:ext cx="8211174" cy="4936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96" y="0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17910" y="8265728"/>
            <a:ext cx="11338972" cy="1659829"/>
            <a:chOff x="0" y="0"/>
            <a:chExt cx="1798864" cy="263322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776003" cy="235382"/>
            </a:xfrm>
            <a:custGeom>
              <a:avLst/>
              <a:gdLst/>
              <a:ahLst/>
              <a:cxnLst/>
              <a:rect l="l" t="t" r="r" b="b"/>
              <a:pathLst>
                <a:path w="1776003" h="235382">
                  <a:moveTo>
                    <a:pt x="1776003" y="235382"/>
                  </a:moveTo>
                  <a:lnTo>
                    <a:pt x="0" y="227762"/>
                  </a:lnTo>
                  <a:lnTo>
                    <a:pt x="0" y="94864"/>
                  </a:lnTo>
                  <a:lnTo>
                    <a:pt x="17780" y="19050"/>
                  </a:lnTo>
                  <a:lnTo>
                    <a:pt x="883440" y="0"/>
                  </a:lnTo>
                  <a:lnTo>
                    <a:pt x="175695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0" y="0"/>
              <a:ext cx="1805214" cy="262052"/>
            </a:xfrm>
            <a:custGeom>
              <a:avLst/>
              <a:gdLst/>
              <a:ahLst/>
              <a:cxnLst/>
              <a:rect l="l" t="t" r="r" b="b"/>
              <a:pathLst>
                <a:path w="1805214" h="262052">
                  <a:moveTo>
                    <a:pt x="1770923" y="21590"/>
                  </a:moveTo>
                  <a:cubicBezTo>
                    <a:pt x="1772194" y="34290"/>
                    <a:pt x="1772194" y="44450"/>
                    <a:pt x="1773464" y="54610"/>
                  </a:cubicBezTo>
                  <a:cubicBezTo>
                    <a:pt x="1776004" y="66446"/>
                    <a:pt x="1777273" y="69485"/>
                    <a:pt x="1779814" y="72415"/>
                  </a:cubicBezTo>
                  <a:cubicBezTo>
                    <a:pt x="1779814" y="76647"/>
                    <a:pt x="1792514" y="160100"/>
                    <a:pt x="1798864" y="164332"/>
                  </a:cubicBezTo>
                  <a:cubicBezTo>
                    <a:pt x="1805214" y="170735"/>
                    <a:pt x="1801404" y="177246"/>
                    <a:pt x="1801404" y="183649"/>
                  </a:cubicBezTo>
                  <a:cubicBezTo>
                    <a:pt x="1801404" y="189292"/>
                    <a:pt x="1802673" y="194501"/>
                    <a:pt x="1803944" y="201092"/>
                  </a:cubicBezTo>
                  <a:cubicBezTo>
                    <a:pt x="1803944" y="222682"/>
                    <a:pt x="1803944" y="236652"/>
                    <a:pt x="1803944" y="260782"/>
                  </a:cubicBezTo>
                  <a:cubicBezTo>
                    <a:pt x="1781083" y="260782"/>
                    <a:pt x="1760764" y="262052"/>
                    <a:pt x="1740149" y="260782"/>
                  </a:cubicBezTo>
                  <a:cubicBezTo>
                    <a:pt x="1652923" y="255702"/>
                    <a:pt x="1564355" y="262052"/>
                    <a:pt x="1477129" y="256972"/>
                  </a:cubicBezTo>
                  <a:cubicBezTo>
                    <a:pt x="1424793" y="253162"/>
                    <a:pt x="1373799" y="255702"/>
                    <a:pt x="1321464" y="253162"/>
                  </a:cubicBezTo>
                  <a:cubicBezTo>
                    <a:pt x="1297309" y="251892"/>
                    <a:pt x="1273154" y="250622"/>
                    <a:pt x="1248999" y="249352"/>
                  </a:cubicBezTo>
                  <a:cubicBezTo>
                    <a:pt x="1234237" y="249352"/>
                    <a:pt x="1220818" y="250622"/>
                    <a:pt x="1206057" y="250622"/>
                  </a:cubicBezTo>
                  <a:cubicBezTo>
                    <a:pt x="1168482" y="249352"/>
                    <a:pt x="1065153" y="250622"/>
                    <a:pt x="1027578" y="249352"/>
                  </a:cubicBezTo>
                  <a:cubicBezTo>
                    <a:pt x="1000740" y="248082"/>
                    <a:pt x="463963" y="256972"/>
                    <a:pt x="437124" y="255702"/>
                  </a:cubicBezTo>
                  <a:cubicBezTo>
                    <a:pt x="430415" y="255702"/>
                    <a:pt x="422363" y="256972"/>
                    <a:pt x="415653" y="256972"/>
                  </a:cubicBezTo>
                  <a:cubicBezTo>
                    <a:pt x="399550" y="256972"/>
                    <a:pt x="384789" y="258242"/>
                    <a:pt x="368685" y="258242"/>
                  </a:cubicBezTo>
                  <a:cubicBezTo>
                    <a:pt x="328427" y="258242"/>
                    <a:pt x="289511" y="256972"/>
                    <a:pt x="249252" y="255702"/>
                  </a:cubicBezTo>
                  <a:cubicBezTo>
                    <a:pt x="225098" y="254432"/>
                    <a:pt x="200943" y="253162"/>
                    <a:pt x="178130" y="251892"/>
                  </a:cubicBezTo>
                  <a:cubicBezTo>
                    <a:pt x="135187" y="250622"/>
                    <a:pt x="92245" y="249352"/>
                    <a:pt x="48260" y="249352"/>
                  </a:cubicBezTo>
                  <a:cubicBezTo>
                    <a:pt x="38100" y="249352"/>
                    <a:pt x="29210" y="249352"/>
                    <a:pt x="19050" y="248082"/>
                  </a:cubicBezTo>
                  <a:cubicBezTo>
                    <a:pt x="10160" y="246812"/>
                    <a:pt x="5080" y="240462"/>
                    <a:pt x="7620" y="231572"/>
                  </a:cubicBezTo>
                  <a:cubicBezTo>
                    <a:pt x="16510" y="199927"/>
                    <a:pt x="12700" y="197214"/>
                    <a:pt x="11430" y="194392"/>
                  </a:cubicBezTo>
                  <a:cubicBezTo>
                    <a:pt x="10160" y="188641"/>
                    <a:pt x="6350" y="182998"/>
                    <a:pt x="7620" y="177246"/>
                  </a:cubicBezTo>
                  <a:cubicBezTo>
                    <a:pt x="5080" y="170084"/>
                    <a:pt x="0" y="81422"/>
                    <a:pt x="7620" y="74151"/>
                  </a:cubicBezTo>
                  <a:cubicBezTo>
                    <a:pt x="8890" y="72740"/>
                    <a:pt x="7620" y="71221"/>
                    <a:pt x="8890" y="69810"/>
                  </a:cubicBezTo>
                  <a:cubicBezTo>
                    <a:pt x="10160" y="67531"/>
                    <a:pt x="12700" y="650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97" y="30480"/>
                    <a:pt x="80168" y="29210"/>
                  </a:cubicBezTo>
                  <a:cubicBezTo>
                    <a:pt x="116400" y="25400"/>
                    <a:pt x="152633" y="22860"/>
                    <a:pt x="190207" y="20320"/>
                  </a:cubicBezTo>
                  <a:cubicBezTo>
                    <a:pt x="215704" y="17780"/>
                    <a:pt x="241201" y="16510"/>
                    <a:pt x="265356" y="13970"/>
                  </a:cubicBezTo>
                  <a:cubicBezTo>
                    <a:pt x="289511" y="11430"/>
                    <a:pt x="315008" y="8890"/>
                    <a:pt x="339163" y="8890"/>
                  </a:cubicBezTo>
                  <a:cubicBezTo>
                    <a:pt x="366001" y="7620"/>
                    <a:pt x="392840" y="10160"/>
                    <a:pt x="419679" y="8890"/>
                  </a:cubicBezTo>
                  <a:cubicBezTo>
                    <a:pt x="453228" y="8890"/>
                    <a:pt x="1061127" y="6350"/>
                    <a:pt x="1094675" y="5080"/>
                  </a:cubicBezTo>
                  <a:cubicBezTo>
                    <a:pt x="1126882" y="3810"/>
                    <a:pt x="1159089" y="2540"/>
                    <a:pt x="1192637" y="2540"/>
                  </a:cubicBezTo>
                  <a:cubicBezTo>
                    <a:pt x="1247657" y="1270"/>
                    <a:pt x="1301334" y="0"/>
                    <a:pt x="1356354" y="0"/>
                  </a:cubicBezTo>
                  <a:cubicBezTo>
                    <a:pt x="1379167" y="0"/>
                    <a:pt x="1403322" y="2540"/>
                    <a:pt x="1426135" y="2540"/>
                  </a:cubicBezTo>
                  <a:cubicBezTo>
                    <a:pt x="1489206" y="3810"/>
                    <a:pt x="1553619" y="5080"/>
                    <a:pt x="1616691" y="7620"/>
                  </a:cubicBezTo>
                  <a:cubicBezTo>
                    <a:pt x="1650239" y="8890"/>
                    <a:pt x="1683788" y="12700"/>
                    <a:pt x="1717336" y="16510"/>
                  </a:cubicBezTo>
                  <a:cubicBezTo>
                    <a:pt x="1725388" y="16510"/>
                    <a:pt x="1733440" y="16510"/>
                    <a:pt x="1740149" y="16510"/>
                  </a:cubicBezTo>
                  <a:cubicBezTo>
                    <a:pt x="1751873" y="17780"/>
                    <a:pt x="1760763" y="20320"/>
                    <a:pt x="1770923" y="21590"/>
                  </a:cubicBezTo>
                  <a:close/>
                  <a:moveTo>
                    <a:pt x="1781083" y="244272"/>
                  </a:moveTo>
                  <a:cubicBezTo>
                    <a:pt x="1782354" y="227762"/>
                    <a:pt x="1783624" y="215062"/>
                    <a:pt x="1783624" y="202362"/>
                  </a:cubicBezTo>
                  <a:cubicBezTo>
                    <a:pt x="1782354" y="193958"/>
                    <a:pt x="1781083" y="188207"/>
                    <a:pt x="1781083" y="182021"/>
                  </a:cubicBezTo>
                  <a:cubicBezTo>
                    <a:pt x="1781083" y="179199"/>
                    <a:pt x="1783624" y="176378"/>
                    <a:pt x="1782354" y="173556"/>
                  </a:cubicBezTo>
                  <a:cubicBezTo>
                    <a:pt x="1782354" y="170952"/>
                    <a:pt x="1781083" y="168239"/>
                    <a:pt x="1779814" y="165634"/>
                  </a:cubicBezTo>
                  <a:cubicBezTo>
                    <a:pt x="1774733" y="161619"/>
                    <a:pt x="1763304" y="78492"/>
                    <a:pt x="1763304" y="74477"/>
                  </a:cubicBezTo>
                  <a:cubicBezTo>
                    <a:pt x="1760764" y="71112"/>
                    <a:pt x="1758224" y="67640"/>
                    <a:pt x="1755683" y="63500"/>
                  </a:cubicBezTo>
                  <a:cubicBezTo>
                    <a:pt x="1754414" y="44450"/>
                    <a:pt x="1753144" y="43180"/>
                    <a:pt x="1736123" y="41910"/>
                  </a:cubicBezTo>
                  <a:cubicBezTo>
                    <a:pt x="1732098" y="41910"/>
                    <a:pt x="1729414" y="41910"/>
                    <a:pt x="1725388" y="40640"/>
                  </a:cubicBezTo>
                  <a:cubicBezTo>
                    <a:pt x="1691840" y="36830"/>
                    <a:pt x="1656949" y="31750"/>
                    <a:pt x="1623400" y="30480"/>
                  </a:cubicBezTo>
                  <a:cubicBezTo>
                    <a:pt x="1541542" y="26670"/>
                    <a:pt x="1458342" y="25400"/>
                    <a:pt x="1376483" y="22860"/>
                  </a:cubicBezTo>
                  <a:cubicBezTo>
                    <a:pt x="1364406" y="22860"/>
                    <a:pt x="1350986" y="22860"/>
                    <a:pt x="1338909" y="22860"/>
                  </a:cubicBezTo>
                  <a:cubicBezTo>
                    <a:pt x="1318780" y="22860"/>
                    <a:pt x="1298651" y="22860"/>
                    <a:pt x="1279863" y="22860"/>
                  </a:cubicBezTo>
                  <a:cubicBezTo>
                    <a:pt x="1236921" y="22860"/>
                    <a:pt x="1193979" y="22860"/>
                    <a:pt x="1152379" y="24130"/>
                  </a:cubicBezTo>
                  <a:cubicBezTo>
                    <a:pt x="1116147" y="25400"/>
                    <a:pt x="505563" y="29210"/>
                    <a:pt x="469331" y="29210"/>
                  </a:cubicBezTo>
                  <a:cubicBezTo>
                    <a:pt x="410285" y="29210"/>
                    <a:pt x="351240" y="26670"/>
                    <a:pt x="292195" y="33020"/>
                  </a:cubicBezTo>
                  <a:cubicBezTo>
                    <a:pt x="261330" y="36830"/>
                    <a:pt x="231807" y="36830"/>
                    <a:pt x="202285" y="38100"/>
                  </a:cubicBezTo>
                  <a:cubicBezTo>
                    <a:pt x="151291" y="41910"/>
                    <a:pt x="100297" y="45720"/>
                    <a:pt x="49530" y="50800"/>
                  </a:cubicBezTo>
                  <a:cubicBezTo>
                    <a:pt x="36830" y="50800"/>
                    <a:pt x="34290" y="53340"/>
                    <a:pt x="33020" y="64710"/>
                  </a:cubicBezTo>
                  <a:cubicBezTo>
                    <a:pt x="31750" y="66663"/>
                    <a:pt x="31750" y="68616"/>
                    <a:pt x="30480" y="70570"/>
                  </a:cubicBezTo>
                  <a:cubicBezTo>
                    <a:pt x="29210" y="73825"/>
                    <a:pt x="26670" y="76973"/>
                    <a:pt x="25400" y="80228"/>
                  </a:cubicBezTo>
                  <a:cubicBezTo>
                    <a:pt x="20320" y="83701"/>
                    <a:pt x="26670" y="168564"/>
                    <a:pt x="29210" y="172037"/>
                  </a:cubicBezTo>
                  <a:cubicBezTo>
                    <a:pt x="29210" y="175727"/>
                    <a:pt x="29210" y="179525"/>
                    <a:pt x="30480" y="183215"/>
                  </a:cubicBezTo>
                  <a:cubicBezTo>
                    <a:pt x="30480" y="185928"/>
                    <a:pt x="33020" y="188641"/>
                    <a:pt x="33020" y="191354"/>
                  </a:cubicBezTo>
                  <a:cubicBezTo>
                    <a:pt x="33020" y="194284"/>
                    <a:pt x="33020" y="197214"/>
                    <a:pt x="31750" y="202362"/>
                  </a:cubicBezTo>
                  <a:cubicBezTo>
                    <a:pt x="31750" y="206172"/>
                    <a:pt x="31750" y="208712"/>
                    <a:pt x="31750" y="212522"/>
                  </a:cubicBezTo>
                  <a:cubicBezTo>
                    <a:pt x="31750" y="222682"/>
                    <a:pt x="35560" y="226492"/>
                    <a:pt x="44450" y="226492"/>
                  </a:cubicBezTo>
                  <a:cubicBezTo>
                    <a:pt x="61381" y="226492"/>
                    <a:pt x="80168" y="227762"/>
                    <a:pt x="97613" y="227762"/>
                  </a:cubicBezTo>
                  <a:cubicBezTo>
                    <a:pt x="123110" y="227762"/>
                    <a:pt x="149949" y="225222"/>
                    <a:pt x="175446" y="227762"/>
                  </a:cubicBezTo>
                  <a:cubicBezTo>
                    <a:pt x="217046" y="231572"/>
                    <a:pt x="258646" y="234112"/>
                    <a:pt x="300246" y="232842"/>
                  </a:cubicBezTo>
                  <a:cubicBezTo>
                    <a:pt x="327085" y="231572"/>
                    <a:pt x="352582" y="234112"/>
                    <a:pt x="379421" y="234112"/>
                  </a:cubicBezTo>
                  <a:cubicBezTo>
                    <a:pt x="418337" y="234112"/>
                    <a:pt x="457253" y="232842"/>
                    <a:pt x="496170" y="234112"/>
                  </a:cubicBezTo>
                  <a:cubicBezTo>
                    <a:pt x="553873" y="235382"/>
                    <a:pt x="1187269" y="225222"/>
                    <a:pt x="1246315" y="227762"/>
                  </a:cubicBezTo>
                  <a:cubicBezTo>
                    <a:pt x="1271812" y="229032"/>
                    <a:pt x="1297309" y="230302"/>
                    <a:pt x="1321464" y="230302"/>
                  </a:cubicBezTo>
                  <a:cubicBezTo>
                    <a:pt x="1365748" y="232842"/>
                    <a:pt x="1408690" y="229032"/>
                    <a:pt x="1452974" y="232842"/>
                  </a:cubicBezTo>
                  <a:cubicBezTo>
                    <a:pt x="1489206" y="235382"/>
                    <a:pt x="1525439" y="235382"/>
                    <a:pt x="1561671" y="237922"/>
                  </a:cubicBezTo>
                  <a:cubicBezTo>
                    <a:pt x="1615349" y="241732"/>
                    <a:pt x="1669026" y="244272"/>
                    <a:pt x="1722704" y="245542"/>
                  </a:cubicBezTo>
                  <a:cubicBezTo>
                    <a:pt x="1742833" y="245542"/>
                    <a:pt x="1760763" y="244272"/>
                    <a:pt x="1781083" y="244272"/>
                  </a:cubicBezTo>
                  <a:close/>
                </a:path>
              </a:pathLst>
            </a:custGeom>
            <a:solidFill>
              <a:srgbClr val="F82E2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488555" y="8644158"/>
            <a:ext cx="7440306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Bizzy is 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at </a:t>
            </a:r>
            <a:r>
              <a:rPr lang="en-US" sz="4800">
                <a:solidFill>
                  <a:srgbClr val="000000"/>
                </a:solidFill>
                <a:latin typeface="Open Sans"/>
              </a:rPr>
              <a:t>the table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108206" y="1809307"/>
            <a:ext cx="6158380" cy="6174301"/>
            <a:chOff x="0" y="0"/>
            <a:chExt cx="8211174" cy="823240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67701" y="505327"/>
              <a:ext cx="4275771" cy="628789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0068" y="0"/>
              <a:ext cx="4952983" cy="548781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 t="78689"/>
            <a:stretch>
              <a:fillRect/>
            </a:stretch>
          </p:blipFill>
          <p:spPr>
            <a:xfrm>
              <a:off x="1580576" y="4926803"/>
              <a:ext cx="4751968" cy="112201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3295433"/>
              <a:ext cx="8211174" cy="4936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23"/>
            <a:ext cx="18288000" cy="10287000"/>
            <a:chOff x="0" y="0"/>
            <a:chExt cx="5630107" cy="3166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0107" cy="3166935"/>
            </a:xfrm>
            <a:custGeom>
              <a:avLst/>
              <a:gdLst/>
              <a:ahLst/>
              <a:cxnLst/>
              <a:rect l="l" t="t" r="r" b="b"/>
              <a:pathLst>
                <a:path w="5630107" h="3166935">
                  <a:moveTo>
                    <a:pt x="0" y="0"/>
                  </a:moveTo>
                  <a:lnTo>
                    <a:pt x="0" y="3166935"/>
                  </a:lnTo>
                  <a:lnTo>
                    <a:pt x="5630107" y="3166935"/>
                  </a:lnTo>
                  <a:lnTo>
                    <a:pt x="5630107" y="0"/>
                  </a:lnTo>
                  <a:lnTo>
                    <a:pt x="0" y="0"/>
                  </a:lnTo>
                  <a:close/>
                  <a:moveTo>
                    <a:pt x="5569147" y="3105975"/>
                  </a:moveTo>
                  <a:lnTo>
                    <a:pt x="59690" y="3105975"/>
                  </a:lnTo>
                  <a:lnTo>
                    <a:pt x="59690" y="59690"/>
                  </a:lnTo>
                  <a:lnTo>
                    <a:pt x="5569147" y="59690"/>
                  </a:lnTo>
                  <a:lnTo>
                    <a:pt x="5569147" y="3105975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171" t="21356" r="24249" b="21867"/>
          <a:stretch>
            <a:fillRect/>
          </a:stretch>
        </p:blipFill>
        <p:spPr>
          <a:xfrm>
            <a:off x="16863612" y="8956395"/>
            <a:ext cx="1174742" cy="9691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8096" y="554027"/>
            <a:ext cx="6538600" cy="949345"/>
            <a:chOff x="0" y="0"/>
            <a:chExt cx="8718134" cy="12657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18134" cy="1265794"/>
              <a:chOff x="0" y="0"/>
              <a:chExt cx="1981394" cy="2876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958534" cy="259740"/>
              </a:xfrm>
              <a:custGeom>
                <a:avLst/>
                <a:gdLst/>
                <a:ahLst/>
                <a:cxnLst/>
                <a:rect l="l" t="t" r="r" b="b"/>
                <a:pathLst>
                  <a:path w="1958534" h="259740">
                    <a:moveTo>
                      <a:pt x="1958534" y="259740"/>
                    </a:moveTo>
                    <a:lnTo>
                      <a:pt x="0" y="252120"/>
                    </a:lnTo>
                    <a:lnTo>
                      <a:pt x="0" y="103312"/>
                    </a:lnTo>
                    <a:lnTo>
                      <a:pt x="17780" y="19050"/>
                    </a:lnTo>
                    <a:lnTo>
                      <a:pt x="974471" y="0"/>
                    </a:lnTo>
                    <a:lnTo>
                      <a:pt x="193948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987744" cy="286410"/>
              </a:xfrm>
              <a:custGeom>
                <a:avLst/>
                <a:gdLst/>
                <a:ahLst/>
                <a:cxnLst/>
                <a:rect l="l" t="t" r="r" b="b"/>
                <a:pathLst>
                  <a:path w="1987744" h="286410">
                    <a:moveTo>
                      <a:pt x="1953454" y="21590"/>
                    </a:moveTo>
                    <a:cubicBezTo>
                      <a:pt x="1954724" y="34290"/>
                      <a:pt x="1954724" y="44450"/>
                      <a:pt x="1955994" y="54610"/>
                    </a:cubicBezTo>
                    <a:cubicBezTo>
                      <a:pt x="1958534" y="66823"/>
                      <a:pt x="1959804" y="70407"/>
                      <a:pt x="1962344" y="73864"/>
                    </a:cubicBezTo>
                    <a:cubicBezTo>
                      <a:pt x="1962344" y="78856"/>
                      <a:pt x="1975044" y="177301"/>
                      <a:pt x="1981394" y="182294"/>
                    </a:cubicBezTo>
                    <a:cubicBezTo>
                      <a:pt x="1987744" y="189847"/>
                      <a:pt x="1983934" y="197528"/>
                      <a:pt x="1983934" y="205081"/>
                    </a:cubicBezTo>
                    <a:cubicBezTo>
                      <a:pt x="1983934" y="211737"/>
                      <a:pt x="1985204" y="217882"/>
                      <a:pt x="1986474" y="225450"/>
                    </a:cubicBezTo>
                    <a:cubicBezTo>
                      <a:pt x="1986474" y="247040"/>
                      <a:pt x="1986474" y="261010"/>
                      <a:pt x="1986474" y="285140"/>
                    </a:cubicBezTo>
                    <a:cubicBezTo>
                      <a:pt x="1963614" y="285140"/>
                      <a:pt x="1943294" y="286410"/>
                      <a:pt x="1922088" y="285140"/>
                    </a:cubicBezTo>
                    <a:cubicBezTo>
                      <a:pt x="1825452" y="280060"/>
                      <a:pt x="1727330" y="286410"/>
                      <a:pt x="1630695" y="281330"/>
                    </a:cubicBezTo>
                    <a:cubicBezTo>
                      <a:pt x="1572713" y="277520"/>
                      <a:pt x="1516219" y="280060"/>
                      <a:pt x="1458238" y="277520"/>
                    </a:cubicBezTo>
                    <a:cubicBezTo>
                      <a:pt x="1431477" y="276250"/>
                      <a:pt x="1404716" y="274980"/>
                      <a:pt x="1377956" y="273710"/>
                    </a:cubicBezTo>
                    <a:cubicBezTo>
                      <a:pt x="1361602" y="273710"/>
                      <a:pt x="1346735" y="274980"/>
                      <a:pt x="1330381" y="274980"/>
                    </a:cubicBezTo>
                    <a:cubicBezTo>
                      <a:pt x="1288754" y="273710"/>
                      <a:pt x="1174278" y="274980"/>
                      <a:pt x="1132650" y="273710"/>
                    </a:cubicBezTo>
                    <a:cubicBezTo>
                      <a:pt x="1102917" y="272440"/>
                      <a:pt x="508237" y="281330"/>
                      <a:pt x="478503" y="280060"/>
                    </a:cubicBezTo>
                    <a:cubicBezTo>
                      <a:pt x="471069" y="280060"/>
                      <a:pt x="462149" y="281330"/>
                      <a:pt x="454716" y="281330"/>
                    </a:cubicBezTo>
                    <a:cubicBezTo>
                      <a:pt x="436875" y="281330"/>
                      <a:pt x="420522" y="282600"/>
                      <a:pt x="402681" y="282600"/>
                    </a:cubicBezTo>
                    <a:cubicBezTo>
                      <a:pt x="358080" y="282600"/>
                      <a:pt x="314966" y="281330"/>
                      <a:pt x="270365" y="280060"/>
                    </a:cubicBezTo>
                    <a:cubicBezTo>
                      <a:pt x="243604" y="278790"/>
                      <a:pt x="216844" y="277520"/>
                      <a:pt x="191570" y="276250"/>
                    </a:cubicBezTo>
                    <a:cubicBezTo>
                      <a:pt x="143996" y="274980"/>
                      <a:pt x="96421" y="273710"/>
                      <a:pt x="48260" y="273710"/>
                    </a:cubicBezTo>
                    <a:cubicBezTo>
                      <a:pt x="38100" y="273710"/>
                      <a:pt x="29210" y="273710"/>
                      <a:pt x="19050" y="272440"/>
                    </a:cubicBezTo>
                    <a:cubicBezTo>
                      <a:pt x="10160" y="271170"/>
                      <a:pt x="5080" y="264820"/>
                      <a:pt x="7620" y="255930"/>
                    </a:cubicBezTo>
                    <a:cubicBezTo>
                      <a:pt x="16510" y="224283"/>
                      <a:pt x="12700" y="221083"/>
                      <a:pt x="11430" y="217754"/>
                    </a:cubicBezTo>
                    <a:cubicBezTo>
                      <a:pt x="10160" y="210969"/>
                      <a:pt x="6350" y="204312"/>
                      <a:pt x="7620" y="197528"/>
                    </a:cubicBezTo>
                    <a:cubicBezTo>
                      <a:pt x="5080" y="189079"/>
                      <a:pt x="0" y="84489"/>
                      <a:pt x="7620" y="75912"/>
                    </a:cubicBezTo>
                    <a:cubicBezTo>
                      <a:pt x="8890" y="74248"/>
                      <a:pt x="7620" y="72456"/>
                      <a:pt x="8890" y="70791"/>
                    </a:cubicBezTo>
                    <a:cubicBezTo>
                      <a:pt x="10160" y="68103"/>
                      <a:pt x="12700" y="6515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54" y="30480"/>
                      <a:pt x="83041" y="29210"/>
                    </a:cubicBezTo>
                    <a:cubicBezTo>
                      <a:pt x="123182" y="25400"/>
                      <a:pt x="163323" y="22860"/>
                      <a:pt x="204950" y="20320"/>
                    </a:cubicBezTo>
                    <a:cubicBezTo>
                      <a:pt x="233198" y="17780"/>
                      <a:pt x="261445" y="16510"/>
                      <a:pt x="288205" y="13970"/>
                    </a:cubicBezTo>
                    <a:cubicBezTo>
                      <a:pt x="314966" y="11430"/>
                      <a:pt x="343213" y="8890"/>
                      <a:pt x="369974" y="8890"/>
                    </a:cubicBezTo>
                    <a:cubicBezTo>
                      <a:pt x="399708" y="7620"/>
                      <a:pt x="429442" y="10160"/>
                      <a:pt x="459176" y="8890"/>
                    </a:cubicBezTo>
                    <a:cubicBezTo>
                      <a:pt x="496343" y="8890"/>
                      <a:pt x="1169818" y="6350"/>
                      <a:pt x="1206985" y="5080"/>
                    </a:cubicBezTo>
                    <a:cubicBezTo>
                      <a:pt x="1242666" y="3810"/>
                      <a:pt x="1278347" y="2540"/>
                      <a:pt x="1315515" y="2540"/>
                    </a:cubicBezTo>
                    <a:cubicBezTo>
                      <a:pt x="1376469" y="1270"/>
                      <a:pt x="1435937" y="0"/>
                      <a:pt x="1496892" y="0"/>
                    </a:cubicBezTo>
                    <a:cubicBezTo>
                      <a:pt x="1522166" y="0"/>
                      <a:pt x="1548926" y="2540"/>
                      <a:pt x="1574200" y="2540"/>
                    </a:cubicBezTo>
                    <a:cubicBezTo>
                      <a:pt x="1644075" y="3810"/>
                      <a:pt x="1715437" y="5080"/>
                      <a:pt x="1785311" y="7620"/>
                    </a:cubicBezTo>
                    <a:cubicBezTo>
                      <a:pt x="1822479" y="8890"/>
                      <a:pt x="1859646" y="12700"/>
                      <a:pt x="1896814" y="16510"/>
                    </a:cubicBezTo>
                    <a:cubicBezTo>
                      <a:pt x="1905734" y="16510"/>
                      <a:pt x="1914654" y="16510"/>
                      <a:pt x="1922088" y="16510"/>
                    </a:cubicBezTo>
                    <a:cubicBezTo>
                      <a:pt x="1934404" y="17780"/>
                      <a:pt x="1943294" y="20320"/>
                      <a:pt x="1953454" y="21590"/>
                    </a:cubicBezTo>
                    <a:close/>
                    <a:moveTo>
                      <a:pt x="1963614" y="268630"/>
                    </a:moveTo>
                    <a:cubicBezTo>
                      <a:pt x="1964884" y="252120"/>
                      <a:pt x="1966154" y="239420"/>
                      <a:pt x="1966154" y="226720"/>
                    </a:cubicBezTo>
                    <a:cubicBezTo>
                      <a:pt x="1964884" y="217242"/>
                      <a:pt x="1963614" y="210457"/>
                      <a:pt x="1963614" y="203160"/>
                    </a:cubicBezTo>
                    <a:cubicBezTo>
                      <a:pt x="1963614" y="199832"/>
                      <a:pt x="1966154" y="196503"/>
                      <a:pt x="1964884" y="193175"/>
                    </a:cubicBezTo>
                    <a:cubicBezTo>
                      <a:pt x="1964884" y="190103"/>
                      <a:pt x="1963614" y="186902"/>
                      <a:pt x="1962344" y="183830"/>
                    </a:cubicBezTo>
                    <a:cubicBezTo>
                      <a:pt x="1957264" y="179093"/>
                      <a:pt x="1945834" y="81033"/>
                      <a:pt x="1945834" y="76296"/>
                    </a:cubicBezTo>
                    <a:cubicBezTo>
                      <a:pt x="1943294" y="72328"/>
                      <a:pt x="1940754" y="68231"/>
                      <a:pt x="1938214" y="63500"/>
                    </a:cubicBezTo>
                    <a:cubicBezTo>
                      <a:pt x="1936944" y="44450"/>
                      <a:pt x="1935674" y="43180"/>
                      <a:pt x="1917628" y="41910"/>
                    </a:cubicBezTo>
                    <a:cubicBezTo>
                      <a:pt x="1913168" y="41910"/>
                      <a:pt x="1910194" y="41910"/>
                      <a:pt x="1905734" y="40640"/>
                    </a:cubicBezTo>
                    <a:cubicBezTo>
                      <a:pt x="1868567" y="36830"/>
                      <a:pt x="1829912" y="31750"/>
                      <a:pt x="1792745" y="30480"/>
                    </a:cubicBezTo>
                    <a:cubicBezTo>
                      <a:pt x="1702056" y="26670"/>
                      <a:pt x="1609881" y="25400"/>
                      <a:pt x="1519192" y="22860"/>
                    </a:cubicBezTo>
                    <a:cubicBezTo>
                      <a:pt x="1505812" y="22860"/>
                      <a:pt x="1490945" y="22860"/>
                      <a:pt x="1477565" y="22860"/>
                    </a:cubicBezTo>
                    <a:cubicBezTo>
                      <a:pt x="1455264" y="22860"/>
                      <a:pt x="1432964" y="22860"/>
                      <a:pt x="1412150" y="22860"/>
                    </a:cubicBezTo>
                    <a:cubicBezTo>
                      <a:pt x="1364576" y="22860"/>
                      <a:pt x="1317001" y="22860"/>
                      <a:pt x="1270914" y="24130"/>
                    </a:cubicBezTo>
                    <a:cubicBezTo>
                      <a:pt x="1230773" y="25400"/>
                      <a:pt x="554325" y="29210"/>
                      <a:pt x="514184" y="29210"/>
                    </a:cubicBezTo>
                    <a:cubicBezTo>
                      <a:pt x="448769" y="29210"/>
                      <a:pt x="383354" y="26670"/>
                      <a:pt x="317939" y="33020"/>
                    </a:cubicBezTo>
                    <a:cubicBezTo>
                      <a:pt x="283745" y="36830"/>
                      <a:pt x="251038" y="36830"/>
                      <a:pt x="218331" y="38100"/>
                    </a:cubicBezTo>
                    <a:cubicBezTo>
                      <a:pt x="161836" y="41910"/>
                      <a:pt x="105341" y="45720"/>
                      <a:pt x="49530" y="50800"/>
                    </a:cubicBezTo>
                    <a:cubicBezTo>
                      <a:pt x="36830" y="50800"/>
                      <a:pt x="34290" y="53340"/>
                      <a:pt x="33020" y="64775"/>
                    </a:cubicBezTo>
                    <a:cubicBezTo>
                      <a:pt x="31750" y="67079"/>
                      <a:pt x="31750" y="69383"/>
                      <a:pt x="30480" y="71688"/>
                    </a:cubicBezTo>
                    <a:cubicBezTo>
                      <a:pt x="29210" y="75528"/>
                      <a:pt x="26670" y="79241"/>
                      <a:pt x="25400" y="83081"/>
                    </a:cubicBezTo>
                    <a:cubicBezTo>
                      <a:pt x="20320" y="87178"/>
                      <a:pt x="26670" y="187286"/>
                      <a:pt x="29210" y="191383"/>
                    </a:cubicBezTo>
                    <a:cubicBezTo>
                      <a:pt x="29210" y="195735"/>
                      <a:pt x="29210" y="200216"/>
                      <a:pt x="30480" y="204568"/>
                    </a:cubicBezTo>
                    <a:cubicBezTo>
                      <a:pt x="30480" y="207769"/>
                      <a:pt x="33020" y="210969"/>
                      <a:pt x="33020" y="214170"/>
                    </a:cubicBezTo>
                    <a:cubicBezTo>
                      <a:pt x="33020" y="217626"/>
                      <a:pt x="33020" y="221083"/>
                      <a:pt x="31750" y="226720"/>
                    </a:cubicBezTo>
                    <a:cubicBezTo>
                      <a:pt x="31750" y="230530"/>
                      <a:pt x="31750" y="233070"/>
                      <a:pt x="31750" y="236880"/>
                    </a:cubicBezTo>
                    <a:cubicBezTo>
                      <a:pt x="31750" y="247040"/>
                      <a:pt x="35560" y="250850"/>
                      <a:pt x="44450" y="250850"/>
                    </a:cubicBezTo>
                    <a:cubicBezTo>
                      <a:pt x="62227" y="250850"/>
                      <a:pt x="83041" y="252120"/>
                      <a:pt x="102368" y="252120"/>
                    </a:cubicBezTo>
                    <a:cubicBezTo>
                      <a:pt x="130615" y="252120"/>
                      <a:pt x="160349" y="249580"/>
                      <a:pt x="188597" y="252120"/>
                    </a:cubicBezTo>
                    <a:cubicBezTo>
                      <a:pt x="234684" y="255930"/>
                      <a:pt x="280772" y="258470"/>
                      <a:pt x="326860" y="257200"/>
                    </a:cubicBezTo>
                    <a:cubicBezTo>
                      <a:pt x="356594" y="255930"/>
                      <a:pt x="384841" y="258470"/>
                      <a:pt x="414575" y="258470"/>
                    </a:cubicBezTo>
                    <a:cubicBezTo>
                      <a:pt x="457689" y="258470"/>
                      <a:pt x="500803" y="257200"/>
                      <a:pt x="543918" y="258470"/>
                    </a:cubicBezTo>
                    <a:cubicBezTo>
                      <a:pt x="607846" y="259740"/>
                      <a:pt x="1309568" y="249580"/>
                      <a:pt x="1374983" y="252120"/>
                    </a:cubicBezTo>
                    <a:cubicBezTo>
                      <a:pt x="1403230" y="253390"/>
                      <a:pt x="1431477" y="254660"/>
                      <a:pt x="1458238" y="254660"/>
                    </a:cubicBezTo>
                    <a:cubicBezTo>
                      <a:pt x="1507299" y="257200"/>
                      <a:pt x="1554873" y="253390"/>
                      <a:pt x="1603934" y="257200"/>
                    </a:cubicBezTo>
                    <a:cubicBezTo>
                      <a:pt x="1644075" y="259740"/>
                      <a:pt x="1684216" y="259740"/>
                      <a:pt x="1724357" y="262280"/>
                    </a:cubicBezTo>
                    <a:cubicBezTo>
                      <a:pt x="1783825" y="266090"/>
                      <a:pt x="1843293" y="268630"/>
                      <a:pt x="1902761" y="269900"/>
                    </a:cubicBezTo>
                    <a:cubicBezTo>
                      <a:pt x="1925061" y="269900"/>
                      <a:pt x="1943294" y="268630"/>
                      <a:pt x="1963614" y="268630"/>
                    </a:cubicBezTo>
                    <a:close/>
                  </a:path>
                </a:pathLst>
              </a:custGeom>
              <a:solidFill>
                <a:srgbClr val="F82E2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22122" y="49967"/>
              <a:ext cx="7273889" cy="10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Poppins Medium"/>
                </a:rPr>
                <a:t>Where is Bizzy?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467243" y="2409644"/>
            <a:ext cx="7315200" cy="5467711"/>
            <a:chOff x="0" y="0"/>
            <a:chExt cx="9753600" cy="729028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05747" y="1467454"/>
              <a:ext cx="1887023" cy="190473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79801" y="2032934"/>
              <a:ext cx="1792213" cy="180575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994198" y="1467454"/>
              <a:ext cx="1887023" cy="190473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360916">
              <a:off x="2445674" y="239935"/>
              <a:ext cx="4862253" cy="538728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3388842"/>
              <a:ext cx="9753600" cy="390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ED07D4E402447BDAED8E8B0F9766B" ma:contentTypeVersion="10" ma:contentTypeDescription="Create a new document." ma:contentTypeScope="" ma:versionID="96e051f929cc8f5d4f8be713c3995cc2">
  <xsd:schema xmlns:xsd="http://www.w3.org/2001/XMLSchema" xmlns:xs="http://www.w3.org/2001/XMLSchema" xmlns:p="http://schemas.microsoft.com/office/2006/metadata/properties" xmlns:ns2="648970e6-7833-45a3-9c7a-7ba72a6a9008" targetNamespace="http://schemas.microsoft.com/office/2006/metadata/properties" ma:root="true" ma:fieldsID="5c5d9f0306bc5ce9cb99027dd5cf0383" ns2:_="">
    <xsd:import namespace="648970e6-7833-45a3-9c7a-7ba72a6a9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970e6-7833-45a3-9c7a-7ba72a6a9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5F502E-49F7-45AA-80F3-0877EF43198D}"/>
</file>

<file path=customXml/itemProps2.xml><?xml version="1.0" encoding="utf-8"?>
<ds:datastoreItem xmlns:ds="http://schemas.openxmlformats.org/officeDocument/2006/customXml" ds:itemID="{0E61679F-C75A-40B4-A3AD-6895E0C7CBF5}"/>
</file>

<file path=customXml/itemProps3.xml><?xml version="1.0" encoding="utf-8"?>
<ds:datastoreItem xmlns:ds="http://schemas.openxmlformats.org/officeDocument/2006/customXml" ds:itemID="{7D3ECBE3-715F-4C28-AF4F-5BA807D6098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205</Words>
  <Application>Microsoft Office PowerPoint</Application>
  <PresentationFormat>Custom</PresentationFormat>
  <Paragraphs>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Open Sans Bold</vt:lpstr>
      <vt:lpstr>Calibri</vt:lpstr>
      <vt:lpstr>Poppins Medium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Bizzy? plain background_extended with prepositions of motion</dc:title>
  <cp:lastModifiedBy>Christina Duff</cp:lastModifiedBy>
  <cp:revision>2</cp:revision>
  <dcterms:created xsi:type="dcterms:W3CDTF">2006-08-16T00:00:00Z</dcterms:created>
  <dcterms:modified xsi:type="dcterms:W3CDTF">2020-09-24T11:41:13Z</dcterms:modified>
  <dc:identifier>DAEGj3VYsBk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0x010100B38ED07D4E402447BDAED8E8B0F9766B</vt:lpwstr>
  </property>
</Properties>
</file>