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  <p:sldId id="257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" id="{B2E9C414-9779-4753-B66F-30A4217F3BB1}">
          <p14:sldIdLst>
            <p14:sldId id="274"/>
          </p14:sldIdLst>
        </p14:section>
        <p14:section name="Animal Moves (Start slideshow to begin)" id="{B2A06489-D546-4A02-98AB-E5D6E24FF053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Rg st="2" end="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976061-78C8-451A-9626-19D5EA5EB400}" v="1" dt="2026-01-09T12:30:02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8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2" y="6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Duff" userId="6d2268f0-5948-44f0-9196-357b397b1012" providerId="ADAL" clId="{6B005ABF-5077-4D5A-91C3-E0AFCFE14276}"/>
    <pc:docChg chg="custSel modSld addSection modSection modShowInfo">
      <pc:chgData name="Christina Duff" userId="6d2268f0-5948-44f0-9196-357b397b1012" providerId="ADAL" clId="{6B005ABF-5077-4D5A-91C3-E0AFCFE14276}" dt="2026-01-09T12:40:42.721" v="15" actId="20577"/>
      <pc:docMkLst>
        <pc:docMk/>
      </pc:docMkLst>
      <pc:sldChg chg="delSp modSp mod modTransition">
        <pc:chgData name="Christina Duff" userId="6d2268f0-5948-44f0-9196-357b397b1012" providerId="ADAL" clId="{6B005ABF-5077-4D5A-91C3-E0AFCFE14276}" dt="2026-01-09T12:30:02.170" v="13"/>
        <pc:sldMkLst>
          <pc:docMk/>
          <pc:sldMk cId="2482512149" sldId="257"/>
        </pc:sldMkLst>
        <pc:spChg chg="mod">
          <ac:chgData name="Christina Duff" userId="6d2268f0-5948-44f0-9196-357b397b1012" providerId="ADAL" clId="{6B005ABF-5077-4D5A-91C3-E0AFCFE14276}" dt="2026-01-09T12:29:10.374" v="7" actId="20577"/>
          <ac:spMkLst>
            <pc:docMk/>
            <pc:sldMk cId="2482512149" sldId="257"/>
            <ac:spMk id="19" creationId="{0F9AF849-7355-ABE0-1D93-1C762A4DDB93}"/>
          </ac:spMkLst>
        </pc:spChg>
        <pc:spChg chg="del">
          <ac:chgData name="Christina Duff" userId="6d2268f0-5948-44f0-9196-357b397b1012" providerId="ADAL" clId="{6B005ABF-5077-4D5A-91C3-E0AFCFE14276}" dt="2026-01-09T12:29:23.725" v="10" actId="478"/>
          <ac:spMkLst>
            <pc:docMk/>
            <pc:sldMk cId="2482512149" sldId="257"/>
            <ac:spMk id="20" creationId="{E4AFDA5C-97D1-15DC-BDFD-52F313AB45F7}"/>
          </ac:spMkLst>
        </pc:spChg>
      </pc:sldChg>
      <pc:sldChg chg="modSp mod">
        <pc:chgData name="Christina Duff" userId="6d2268f0-5948-44f0-9196-357b397b1012" providerId="ADAL" clId="{6B005ABF-5077-4D5A-91C3-E0AFCFE14276}" dt="2026-01-09T12:40:42.721" v="15" actId="20577"/>
        <pc:sldMkLst>
          <pc:docMk/>
          <pc:sldMk cId="1331162194" sldId="274"/>
        </pc:sldMkLst>
        <pc:spChg chg="mod">
          <ac:chgData name="Christina Duff" userId="6d2268f0-5948-44f0-9196-357b397b1012" providerId="ADAL" clId="{6B005ABF-5077-4D5A-91C3-E0AFCFE14276}" dt="2026-01-09T12:40:42.721" v="15" actId="20577"/>
          <ac:spMkLst>
            <pc:docMk/>
            <pc:sldMk cId="1331162194" sldId="274"/>
            <ac:spMk id="7" creationId="{2E1FEF87-3197-F3C1-273A-4B0518F2896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E1581-615B-4FFF-BC7E-653CF6B821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0F18A6-4D02-4209-80DA-E5F1608D7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A5F70-5AFC-4658-BD46-487F91C25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25B87-2BCD-47C2-9369-44BC8B3D1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6611-05DF-493D-870E-153773BEF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5287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57839-B3B2-4BB3-B69B-E091357BA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D6CB0F-C472-4808-B154-BBD7F33DB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B98DA-DBD6-4A09-917B-40507EA9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D132F-5DA3-4B80-9DF3-6BBDF4BB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C8021-9F04-48B4-B301-A9C7C24EC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441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565464-3FA8-43AA-8AD5-76436F2E07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62968-41A0-4EE9-BFEF-D6CC87653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C3E38-2F62-4437-B0C0-ABC1BAE5A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ACBCD-8345-4BA8-99C5-E6BB870CE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4FA65-97FF-42FB-ACA7-64690C82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7381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0AE9B-5D41-468B-9CC5-00E37A03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C45EA-3768-42E8-9703-873EBFF58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DE445-3678-41D2-9012-68BAE333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74682-B8F3-4320-9658-1DA401FD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D2A79-1529-4974-A380-820874719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555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38BB4-A22E-4D7F-9BF4-7BDA742C3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2E92A-76E2-452A-B3D4-EAFDF7332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26FF0-6432-4C9C-BD15-725F5C12D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22A92-C1F1-4950-B8D7-EAB0A6742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B26C3-A052-4ACE-AAF0-B5CF2E1B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526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64E6A-A1AD-42E9-8890-F93E67EC1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BD492-34DA-4116-A36F-B49E9FD15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8754E-B279-4802-A980-C12EAC0C4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DBBA4-5B9C-46FE-88D6-1F3826C04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B2891-1DEA-4E4D-8542-C92BCB5C2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81B97-B7AC-4371-B8C5-A57E15333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024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67351-C6F3-4AAE-881C-794ECDC39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0DAF4-3AF1-48FC-BC9D-E93C18273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2B99C3-D1D7-4737-AB81-5C716F34D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5B12B-4787-40BD-942A-037496C4F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867462-5010-458A-8DDF-9553FE9A8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4E84AB-AFA8-4DC6-A2A4-A7D57B88E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64E863-8A3F-4946-B6AB-805785BF7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3C389B-78B3-4002-8E39-A3D0B8CA5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9539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CD01D-F27B-4C55-8904-CF86CE066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40F736-BB09-4392-8E0F-DC19E2A9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CC0848-A516-44C6-B998-35A9DCA69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8B3164-819B-4B7C-85E2-31C87ED0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708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6F3617-B87A-45E0-B212-DA4F21397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53DD5C-6A8C-48F2-B54C-9B1649383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493C6-5015-43CE-923B-73608989B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071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87FB4-1CD4-41FA-8788-23510012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233C9-2BD3-48D5-8322-4489F5C7E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F87694-0137-46DC-8879-157C84EBD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2238F8-3FC2-4817-B424-5BD0276EB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EFB53-7A4A-4255-88AD-DECCEC4FF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1D250-1485-4008-9A2E-D6F887D3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580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068A3-24BA-4A6C-ABD5-039D71CB4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B3CFC3-40EC-4F76-ACEE-C2EE3D596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58897-8DC3-4A07-8236-3C860BEB2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D10E32-962C-4FF5-BDF7-D1E7A8694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674BB-1C30-468E-8A26-E61BE7051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E8963-6EAA-48EB-843C-034C14E3B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4177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6C2516-81E1-4BA6-8CC1-FFF589562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96B7C8-B05A-4E7E-94F6-932C9C325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E6DF5-3131-4E11-AF40-1AE4916431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BECC0-D387-45C4-837A-18C26648F45C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73BF8-72FC-485A-A00E-976D8A5941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987C7-B69A-455D-B86C-2867849C3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993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ishheart.ie/bizzybreaks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image" Target="../media/image3.png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48A7C855-4316-4742-BE12-0470F9F076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0CD70E-A68C-4488-B81A-391B565A4917}"/>
              </a:ext>
            </a:extLst>
          </p:cNvPr>
          <p:cNvSpPr txBox="1"/>
          <p:nvPr/>
        </p:nvSpPr>
        <p:spPr>
          <a:xfrm>
            <a:off x="8801254" y="6017579"/>
            <a:ext cx="2853032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 algn="ctr"/>
            <a:r>
              <a:rPr kumimoji="0" lang="en-I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Find more classroom </a:t>
            </a:r>
            <a:r>
              <a:rPr lang="en-IE" sz="1400" dirty="0">
                <a:solidFill>
                  <a:prstClr val="black"/>
                </a:solidFill>
              </a:rPr>
              <a:t>movement break activities </a:t>
            </a:r>
            <a:r>
              <a:rPr kumimoji="0" lang="en-I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(including videos) on the </a:t>
            </a:r>
            <a:r>
              <a:rPr kumimoji="0" lang="en-I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Bizzy Breaks webpage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endParaRPr kumimoji="0" lang="en-I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pic>
        <p:nvPicPr>
          <p:cNvPr id="10" name="Picture 9" descr="A red rectangle with white text&#10;&#10;Description automatically generated">
            <a:extLst>
              <a:ext uri="{FF2B5EF4-FFF2-40B4-BE49-F238E27FC236}">
                <a16:creationId xmlns:a16="http://schemas.microsoft.com/office/drawing/2014/main" id="{A80E9810-3522-4B90-9777-2C99D9A085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1" t="2730" r="62424" b="65665"/>
          <a:stretch/>
        </p:blipFill>
        <p:spPr>
          <a:xfrm>
            <a:off x="29372" y="-18691"/>
            <a:ext cx="2387691" cy="119977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2F4DFEC-3610-3234-7A83-88552CFE7F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8273" y="293506"/>
            <a:ext cx="4210050" cy="10953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E1FEF87-3197-F3C1-273A-4B0518F28964}"/>
              </a:ext>
            </a:extLst>
          </p:cNvPr>
          <p:cNvSpPr txBox="1"/>
          <p:nvPr/>
        </p:nvSpPr>
        <p:spPr>
          <a:xfrm>
            <a:off x="827433" y="2136223"/>
            <a:ext cx="10007540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Instructions: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</a:rPr>
              <a:t>Select ‘</a:t>
            </a:r>
            <a:r>
              <a:rPr kumimoji="0" lang="en-IE" sz="2400" b="0" i="0" u="none" strike="noStrike" kern="1200" cap="none" spc="0" normalizeH="0" baseline="0" noProof="0">
                <a:ln>
                  <a:noFill/>
                </a:ln>
                <a:solidFill>
                  <a:srgbClr val="EE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</a:rPr>
              <a:t>Start slideshow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srgbClr val="EE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</a:rPr>
              <a:t>from beginning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</a:rPr>
              <a:t>’ (or press F5 key).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introduction slide will not be visible when presenting.</a:t>
            </a:r>
            <a:endParaRPr kumimoji="0" lang="en-I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lick on the image </a:t>
            </a:r>
            <a:r>
              <a:rPr lang="en-IE" sz="2400" dirty="0">
                <a:solidFill>
                  <a:prstClr val="black"/>
                </a:solidFill>
                <a:latin typeface="Calibri" panose="020F0502020204030204"/>
              </a:rPr>
              <a:t>in the middle to start the randomiser.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lick the image in the middle again to stop.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the animal move that appears for 10 seconds (or</a:t>
            </a:r>
            <a:r>
              <a:rPr lang="en-IE" sz="2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Repeat steps 2-4 for the duration of your movement break.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Press ‘Esc’ button or spacebar to finish and exit.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A red and white text&#10;&#10;Description automatically generated">
            <a:extLst>
              <a:ext uri="{FF2B5EF4-FFF2-40B4-BE49-F238E27FC236}">
                <a16:creationId xmlns:a16="http://schemas.microsoft.com/office/drawing/2014/main" id="{8B819E00-B251-F7A6-7544-F73DEB71A1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477" y="5148918"/>
            <a:ext cx="3573392" cy="98943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3116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lank-dice-template_Animal Moves_white background">
            <a:hlinkClick r:id="" action="ppaction://media"/>
            <a:extLst>
              <a:ext uri="{FF2B5EF4-FFF2-40B4-BE49-F238E27FC236}">
                <a16:creationId xmlns:a16="http://schemas.microsoft.com/office/drawing/2014/main" id="{2DEF6C4A-973B-4EDB-9225-EE6B452AFD8A}"/>
              </a:ext>
            </a:extLst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rcRect l="17033" t="6732" r="17555" b="13333"/>
          <a:stretch>
            <a:fillRect/>
          </a:stretch>
        </p:blipFill>
        <p:spPr>
          <a:xfrm>
            <a:off x="3705667" y="1036467"/>
            <a:ext cx="4485888" cy="548196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21E523-4FD6-5DDB-EFEE-6D009608C5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9" t="2363" r="6687" b="4228"/>
          <a:stretch>
            <a:fillRect/>
          </a:stretch>
        </p:blipFill>
        <p:spPr>
          <a:xfrm>
            <a:off x="172528" y="4848045"/>
            <a:ext cx="1526876" cy="1837427"/>
          </a:xfrm>
          <a:prstGeom prst="rect">
            <a:avLst/>
          </a:prstGeom>
        </p:spPr>
      </p:pic>
      <p:pic>
        <p:nvPicPr>
          <p:cNvPr id="8" name="Picture 7" descr="A red and white text&#10;&#10;Description automatically generated">
            <a:extLst>
              <a:ext uri="{FF2B5EF4-FFF2-40B4-BE49-F238E27FC236}">
                <a16:creationId xmlns:a16="http://schemas.microsoft.com/office/drawing/2014/main" id="{0159768F-3CFA-E926-C95E-96C844A77B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006" y="5609932"/>
            <a:ext cx="3573392" cy="9894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2C6ECD-8FDB-9773-6423-72985BD234A7}"/>
              </a:ext>
            </a:extLst>
          </p:cNvPr>
          <p:cNvSpPr txBox="1"/>
          <p:nvPr/>
        </p:nvSpPr>
        <p:spPr>
          <a:xfrm>
            <a:off x="8478030" y="6430089"/>
            <a:ext cx="37567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E" sz="1600" u="sng" dirty="0">
                <a:solidFill>
                  <a:schemeClr val="accent1"/>
                </a:solidFill>
              </a:rPr>
              <a:t>Irishheart.ie/</a:t>
            </a:r>
            <a:r>
              <a:rPr lang="en-IE" sz="1600" u="sng" dirty="0" err="1">
                <a:solidFill>
                  <a:schemeClr val="accent1"/>
                </a:solidFill>
              </a:rPr>
              <a:t>bizzybreaks</a:t>
            </a:r>
            <a:endParaRPr lang="en-IE" sz="1600" u="sng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A851-C6DE-4691-F418-CCEF8402351F}"/>
              </a:ext>
            </a:extLst>
          </p:cNvPr>
          <p:cNvSpPr/>
          <p:nvPr/>
        </p:nvSpPr>
        <p:spPr>
          <a:xfrm>
            <a:off x="9260830" y="3777448"/>
            <a:ext cx="1261872" cy="740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9EBD663C-ED36-346E-CA9E-798DC7D6E2F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2" name="Picture 11" descr="A red rectangle with white text&#10;&#10;Description automatically generated">
            <a:extLst>
              <a:ext uri="{FF2B5EF4-FFF2-40B4-BE49-F238E27FC236}">
                <a16:creationId xmlns:a16="http://schemas.microsoft.com/office/drawing/2014/main" id="{0F815CA1-C493-8261-848A-CB4C81A537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1" t="2730" r="62424" b="65665"/>
          <a:stretch/>
        </p:blipFill>
        <p:spPr>
          <a:xfrm>
            <a:off x="29372" y="-18691"/>
            <a:ext cx="2387691" cy="119977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73FD0E3-749C-8F82-BDBA-CF65F0F7BF90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3606" t="11455" r="4599" b="17667"/>
          <a:stretch>
            <a:fillRect/>
          </a:stretch>
        </p:blipFill>
        <p:spPr>
          <a:xfrm>
            <a:off x="4270075" y="193006"/>
            <a:ext cx="3864634" cy="776378"/>
          </a:xfrm>
          <a:prstGeom prst="rect">
            <a:avLst/>
          </a:prstGeom>
        </p:spPr>
      </p:pic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6D55D62D-FD41-4D8B-CB93-13C5662E6FF7}"/>
              </a:ext>
            </a:extLst>
          </p:cNvPr>
          <p:cNvSpPr/>
          <p:nvPr/>
        </p:nvSpPr>
        <p:spPr>
          <a:xfrm>
            <a:off x="624874" y="2637255"/>
            <a:ext cx="2546155" cy="1583489"/>
          </a:xfrm>
          <a:prstGeom prst="wedgeRoundRectCallout">
            <a:avLst>
              <a:gd name="adj1" fmla="val -21906"/>
              <a:gd name="adj2" fmla="val 82780"/>
              <a:gd name="adj3" fmla="val 16667"/>
            </a:avLst>
          </a:prstGeom>
          <a:solidFill>
            <a:srgbClr val="A7CF8D"/>
          </a:solidFill>
          <a:ln>
            <a:solidFill>
              <a:srgbClr val="A7CF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D847FC-AA0A-94CC-3D6B-C6118FC46787}"/>
              </a:ext>
            </a:extLst>
          </p:cNvPr>
          <p:cNvSpPr txBox="1"/>
          <p:nvPr/>
        </p:nvSpPr>
        <p:spPr>
          <a:xfrm>
            <a:off x="579402" y="2626201"/>
            <a:ext cx="2637097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00" dirty="0"/>
              <a:t>Click on the picture in the </a:t>
            </a:r>
            <a:r>
              <a:rPr lang="en-US" sz="1900" dirty="0" err="1"/>
              <a:t>centre</a:t>
            </a:r>
            <a:r>
              <a:rPr lang="en-US" sz="1900" dirty="0"/>
              <a:t> to start</a:t>
            </a:r>
          </a:p>
          <a:p>
            <a:pPr algn="ctr"/>
            <a:r>
              <a:rPr lang="en-US" sz="1900" b="1" dirty="0"/>
              <a:t>(Click again to stop)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9AF849-7355-ABE0-1D93-1C762A4DDB93}"/>
              </a:ext>
            </a:extLst>
          </p:cNvPr>
          <p:cNvSpPr txBox="1"/>
          <p:nvPr/>
        </p:nvSpPr>
        <p:spPr>
          <a:xfrm>
            <a:off x="615061" y="3521531"/>
            <a:ext cx="2546155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00" dirty="0"/>
              <a:t>Move like the animal you stop on </a:t>
            </a:r>
            <a:endParaRPr lang="en-US" sz="19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251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  <p:extLst>
    <p:ext uri="{E180D4A7-C9FB-4DFB-919C-405C955672EB}">
      <p14:showEvtLst xmlns:p14="http://schemas.microsoft.com/office/powerpoint/2010/main">
        <p14:playEvt time="1275" objId="4"/>
        <p14:playEvt time="2771" objId="12"/>
        <p14:playEvt time="2781" objId="4"/>
        <p14:playEvt time="4271" objId="4"/>
        <p14:pauseEvt time="5333" objId="4"/>
        <p14:triggerEvt type="onClick" time="5334" objId="4"/>
        <p14:resumeEvt time="10811" objId="4"/>
        <p14:triggerEvt type="onClick" time="10811" objId="4"/>
        <p14:pauseEvt time="12320" objId="4"/>
        <p14:triggerEvt type="onClick" time="12320" objId="4"/>
        <p14:resumeEvt time="12888" objId="4"/>
        <p14:triggerEvt type="onClick" time="12888" objId="4"/>
        <p14:playEvt time="13305" objId="4"/>
        <p14:pauseEvt time="14288" objId="4"/>
        <p14:triggerEvt type="onClick" time="14289" objId="4"/>
        <p14:resumeEvt time="20761" objId="4"/>
        <p14:triggerEvt type="onClick" time="20761" objId="4"/>
        <p14:playEvt time="21275" objId="4"/>
        <p14:pauseEvt time="22094" objId="4"/>
        <p14:triggerEvt type="onClick" time="22094" objId="4"/>
        <p14:resumeEvt time="23902" objId="4"/>
        <p14:triggerEvt type="onClick" time="23903" objId="4"/>
        <p14:pauseEvt time="24707" objId="4"/>
        <p14:triggerEvt type="onClick" time="24708" objId="4"/>
        <p14:resumeEvt time="29777" objId="4"/>
        <p14:triggerEvt type="onClick" time="29778" objId="4"/>
        <p14:playEvt time="31130" objId="4"/>
        <p14:pauseEvt time="31265" objId="4"/>
        <p14:triggerEvt type="onClick" time="31265" objId="4"/>
        <p14:resumeEvt time="32668" objId="4"/>
        <p14:triggerEvt type="onClick" time="32668" objId="4"/>
        <p14:pauseEvt time="33193" objId="4"/>
        <p14:triggerEvt type="onClick" time="33194" objId="4"/>
        <p14:resumeEvt time="40780" objId="4"/>
        <p14:triggerEvt type="onClick" time="40781" objId="4"/>
        <p14:playEvt time="41616" objId="4"/>
        <p14:pauseEvt time="42982" objId="4"/>
        <p14:triggerEvt type="onClick" time="42983" objId="4"/>
        <p14:resumeEvt time="51233" objId="4"/>
        <p14:triggerEvt type="onClick" time="51234" objId="4"/>
        <p14:playEvt time="51384" objId="4"/>
        <p14:playEvt time="52885" objId="4"/>
        <p14:pauseEvt time="53782" objId="4"/>
        <p14:triggerEvt type="onClick" time="53783" objId="4"/>
        <p14:resumeEvt time="56825" objId="4"/>
        <p14:triggerEvt type="onClick" time="56825" objId="4"/>
        <p14:playEvt time="57420" objId="4"/>
        <p14:pauseEvt time="57484" objId="4"/>
        <p14:triggerEvt type="onClick" time="57484" objId="4"/>
        <p14:resumeEvt time="58826" objId="4"/>
        <p14:triggerEvt type="onClick" time="58826" objId="4"/>
        <p14:pauseEvt time="60085" objId="4"/>
        <p14:triggerEvt type="onClick" time="60085" objId="4"/>
        <p14:resumeEvt time="61232" objId="4"/>
        <p14:triggerEvt type="onClick" time="61233" objId="4"/>
        <p14:pauseEvt time="61921" objId="4"/>
        <p14:triggerEvt type="onClick" time="61922" objId="4"/>
        <p14:resumeEvt time="63011" objId="4"/>
        <p14:triggerEvt type="onClick" time="63011" objId="4"/>
        <p14:playEvt time="63955" objId="4"/>
        <p14:pauseEvt time="64655" objId="4"/>
        <p14:triggerEvt type="onClick" time="64655" objId="4"/>
        <p14:resumeEvt time="73637" objId="4"/>
        <p14:triggerEvt type="onClick" time="73638" objId="4"/>
        <p14:pauseEvt time="75122" objId="4"/>
        <p14:triggerEvt type="onClick" time="75123" objId="4"/>
        <p14:resumeEvt time="77669" objId="4"/>
        <p14:triggerEvt type="onClick" time="77669" objId="4"/>
        <p14:playEvt time="78441" objId="4"/>
        <p14:pauseEvt time="78624" objId="4"/>
        <p14:triggerEvt type="onClick" time="78624" objId="4"/>
        <p14:resumeEvt time="85311" objId="4"/>
        <p14:triggerEvt type="onClick" time="85311" objId="4"/>
        <p14:pauseEvt time="86109" objId="4"/>
        <p14:triggerEvt type="onClick" time="86110" objId="4"/>
        <p14:resumeEvt time="92170" objId="4"/>
        <p14:triggerEvt type="onClick" time="92170" objId="4"/>
        <p14:pauseEvt time="93612" objId="4"/>
        <p14:triggerEvt type="onClick" time="93612" objId="4"/>
        <p14:resumeEvt time="99483" objId="4"/>
        <p14:triggerEvt type="onClick" time="99484" objId="4"/>
        <p14:playEvt time="99650" objId="4"/>
        <p14:playEvt time="101133" objId="4"/>
        <p14:pauseEvt time="101628" objId="4"/>
        <p14:triggerEvt type="onClick" time="101629" objId="4"/>
        <p14:stopEvt time="112789" objId="4"/>
        <p14:stopEvt time="112789" objId="1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TIMING" val="|1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d2cfa6-419c-488c-951d-486c1f83beda" xsi:nil="true"/>
    <lcf76f155ced4ddcb4097134ff3c332f xmlns="384e9243-74f1-45fe-8b9b-9720202ca69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44257985758C4997C4532A7493182C" ma:contentTypeVersion="13" ma:contentTypeDescription="Create a new document." ma:contentTypeScope="" ma:versionID="0268c3653008f7ba7033968b8871cfb6">
  <xsd:schema xmlns:xsd="http://www.w3.org/2001/XMLSchema" xmlns:xs="http://www.w3.org/2001/XMLSchema" xmlns:p="http://schemas.microsoft.com/office/2006/metadata/properties" xmlns:ns2="384e9243-74f1-45fe-8b9b-9720202ca69c" xmlns:ns3="e2d2cfa6-419c-488c-951d-486c1f83beda" targetNamespace="http://schemas.microsoft.com/office/2006/metadata/properties" ma:root="true" ma:fieldsID="d6161ba84650658f1023916f34110a54" ns2:_="" ns3:_="">
    <xsd:import namespace="384e9243-74f1-45fe-8b9b-9720202ca69c"/>
    <xsd:import namespace="e2d2cfa6-419c-488c-951d-486c1f83be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4e9243-74f1-45fe-8b9b-9720202ca6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79f27b4-0fd2-4651-b79b-8722d8624f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d2cfa6-419c-488c-951d-486c1f83bed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f70c408-f332-4780-9b51-00fc967b06f4}" ma:internalName="TaxCatchAll" ma:showField="CatchAllData" ma:web="e2d2cfa6-419c-488c-951d-486c1f83be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56F6A1-FACC-41F5-90ED-7B4E0F27096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648970e6-7833-45a3-9c7a-7ba72a6a9008"/>
    <ds:schemaRef ds:uri="http://www.w3.org/XML/1998/namespace"/>
    <ds:schemaRef ds:uri="http://purl.org/dc/elements/1.1/"/>
    <ds:schemaRef ds:uri="e2d2cfa6-419c-488c-951d-486c1f83beda"/>
    <ds:schemaRef ds:uri="384e9243-74f1-45fe-8b9b-9720202ca69c"/>
  </ds:schemaRefs>
</ds:datastoreItem>
</file>

<file path=customXml/itemProps2.xml><?xml version="1.0" encoding="utf-8"?>
<ds:datastoreItem xmlns:ds="http://schemas.openxmlformats.org/officeDocument/2006/customXml" ds:itemID="{6D4BD710-B45D-4597-9F2C-400FEA1B8F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BFFDC9-D956-44FF-AD90-802796FF72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4e9243-74f1-45fe-8b9b-9720202ca69c"/>
    <ds:schemaRef ds:uri="e2d2cfa6-419c-488c-951d-486c1f83be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125</Words>
  <Application>Microsoft Office PowerPoint</Application>
  <PresentationFormat>Widescreen</PresentationFormat>
  <Paragraphs>12</Paragraphs>
  <Slides>2</Slides>
  <Notes>0</Notes>
  <HiddenSlides>1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Duff</dc:creator>
  <cp:lastModifiedBy>Christina Duff</cp:lastModifiedBy>
  <cp:revision>13</cp:revision>
  <dcterms:created xsi:type="dcterms:W3CDTF">2021-03-18T16:12:04Z</dcterms:created>
  <dcterms:modified xsi:type="dcterms:W3CDTF">2026-01-09T12:40:44Z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07343526-661C-4216-8F1B-84F3C9A02BE9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0x0101005644257985758C4997C4532A7493182C</vt:lpwstr>
  </property>
  <property fmtid="{D5CDD505-2E9C-101B-9397-08002B2CF9AE}" pid="5" name="Order">
    <vt:r8>12440800</vt:r8>
  </property>
  <property fmtid="{D5CDD505-2E9C-101B-9397-08002B2CF9AE}" pid="6" name="MediaServiceImageTags">
    <vt:lpwstr/>
  </property>
</Properties>
</file>