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75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C97884A3-159F-4635-9FE2-6A8E7A561A63}">
          <p14:sldIdLst>
            <p14:sldId id="274"/>
          </p14:sldIdLst>
        </p14:section>
        <p14:section name="Spinning wheel (Start slideshow to begin)" id="{6E03BE26-5617-4296-9BD3-C21044E58944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2" end="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4"/>
    <a:srgbClr val="A7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2823B-208E-4E86-BA0D-6A34843E0435}" v="2" dt="2026-01-09T12:38:48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6d2268f0-5948-44f0-9196-357b397b1012" providerId="ADAL" clId="{6B005ABF-5077-4D5A-91C3-E0AFCFE14276}"/>
    <pc:docChg chg="undo custSel modSld modSection">
      <pc:chgData name="Christina Duff" userId="6d2268f0-5948-44f0-9196-357b397b1012" providerId="ADAL" clId="{6B005ABF-5077-4D5A-91C3-E0AFCFE14276}" dt="2026-01-09T12:38:48.008" v="101"/>
      <pc:docMkLst>
        <pc:docMk/>
      </pc:docMkLst>
      <pc:sldChg chg="addSp delSp modSp mod">
        <pc:chgData name="Christina Duff" userId="6d2268f0-5948-44f0-9196-357b397b1012" providerId="ADAL" clId="{6B005ABF-5077-4D5A-91C3-E0AFCFE14276}" dt="2026-01-09T12:20:09.888" v="95" actId="478"/>
        <pc:sldMkLst>
          <pc:docMk/>
          <pc:sldMk cId="1331162194" sldId="274"/>
        </pc:sldMkLst>
        <pc:spChg chg="mod">
          <ac:chgData name="Christina Duff" userId="6d2268f0-5948-44f0-9196-357b397b1012" providerId="ADAL" clId="{6B005ABF-5077-4D5A-91C3-E0AFCFE14276}" dt="2026-01-05T12:48:25.663" v="58" actId="1076"/>
          <ac:spMkLst>
            <pc:docMk/>
            <pc:sldMk cId="1331162194" sldId="274"/>
            <ac:spMk id="5" creationId="{FDE25A85-D427-45B6-BC10-87AA0AC30FFA}"/>
          </ac:spMkLst>
        </pc:spChg>
        <pc:spChg chg="mod">
          <ac:chgData name="Christina Duff" userId="6d2268f0-5948-44f0-9196-357b397b1012" providerId="ADAL" clId="{6B005ABF-5077-4D5A-91C3-E0AFCFE14276}" dt="2026-01-05T12:49:31.210" v="90" actId="20577"/>
          <ac:spMkLst>
            <pc:docMk/>
            <pc:sldMk cId="1331162194" sldId="274"/>
            <ac:spMk id="6" creationId="{A00CD70E-A68C-4488-B81A-391B565A4917}"/>
          </ac:spMkLst>
        </pc:spChg>
        <pc:spChg chg="add del mod">
          <ac:chgData name="Christina Duff" userId="6d2268f0-5948-44f0-9196-357b397b1012" providerId="ADAL" clId="{6B005ABF-5077-4D5A-91C3-E0AFCFE14276}" dt="2026-01-09T12:20:09.888" v="95" actId="478"/>
          <ac:spMkLst>
            <pc:docMk/>
            <pc:sldMk cId="1331162194" sldId="274"/>
            <ac:spMk id="9" creationId="{381DE03B-10C6-4EF5-9E81-4576B176F021}"/>
          </ac:spMkLst>
        </pc:spChg>
        <pc:picChg chg="mod">
          <ac:chgData name="Christina Duff" userId="6d2268f0-5948-44f0-9196-357b397b1012" providerId="ADAL" clId="{6B005ABF-5077-4D5A-91C3-E0AFCFE14276}" dt="2026-01-05T12:48:50.039" v="66" actId="1076"/>
          <ac:picMkLst>
            <pc:docMk/>
            <pc:sldMk cId="1331162194" sldId="274"/>
            <ac:picMk id="2" creationId="{1C0875D9-F62C-4997-901B-ED3B946CEB0E}"/>
          </ac:picMkLst>
        </pc:picChg>
      </pc:sldChg>
      <pc:sldChg chg="addSp delSp modSp mod modTransition">
        <pc:chgData name="Christina Duff" userId="6d2268f0-5948-44f0-9196-357b397b1012" providerId="ADAL" clId="{6B005ABF-5077-4D5A-91C3-E0AFCFE14276}" dt="2026-01-09T12:38:48.008" v="101"/>
        <pc:sldMkLst>
          <pc:docMk/>
          <pc:sldMk cId="14973925" sldId="275"/>
        </pc:sldMkLst>
        <pc:spChg chg="add del mod">
          <ac:chgData name="Christina Duff" userId="6d2268f0-5948-44f0-9196-357b397b1012" providerId="ADAL" clId="{6B005ABF-5077-4D5A-91C3-E0AFCFE14276}" dt="2026-01-09T12:20:32.230" v="98"/>
          <ac:spMkLst>
            <pc:docMk/>
            <pc:sldMk cId="14973925" sldId="275"/>
            <ac:spMk id="30" creationId="{37645681-BD22-C91A-D37A-95EEF372EF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1454-528D-4E32-BA4E-4AAEE8042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DEA23-A2DF-468C-A0D0-120A12A6D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438C0-B29C-46CD-9FF6-07F5537E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86432-891B-43ED-9EB1-1458A953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975D1-115B-44D5-8752-E9C0CD11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1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46A-8A57-4A72-8F7D-4304B70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DF488-CF4C-47F8-ACF1-6FBAE368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F5A-D749-4FDF-89FF-B050733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5F028-0686-4E59-8D0D-FCF86C02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C0AB-905C-443E-B1F9-3C1477C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480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CAA53-7615-4631-A385-3E229BA2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1F992-4ACF-4DF2-94E0-2246B4B8B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800F-8C6C-47A2-8579-1B29B927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4476-47B0-4C69-B3E6-5B1ACC93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BFDC-2425-4451-AF91-C2639BF1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40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5808-B6C4-47AE-91FE-6465DB57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24A0-A968-40E6-A8F0-234E9E80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53CB-FAC3-4C9F-96F5-8E2FA4E6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BED7-D812-411C-AF20-0540FFC2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A2B6-1EB5-498E-8F16-FA79386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E1ED-EC02-4C38-BC02-D16BE08C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3253-757E-4000-9610-0700CDCD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BA3D-BB52-44F1-A6CA-BA8B991F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24BE-A042-42C1-BC10-7684B0B7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D6CB-68EF-419B-B109-0498FCEB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9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FF72-AC4E-4711-BAAA-C0DD27D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9FED-45FA-47A7-B4B5-3DC1FB897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6D9AE-7311-4458-AC4D-EEA33371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C25B8-E1FE-41AD-976E-7B389517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FEB1D-314A-4C2B-9CB4-FB0750D8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7C10-2CAC-476D-882F-3DF4023D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72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7F92-24BA-4718-A16B-C7A14C61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19EA-5325-4F57-BEFE-A6F96513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43CAD-0C40-45DF-8548-B02F57B4D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3929D-B11E-4B84-849E-A64B4EDE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C58B1-458C-4AC8-9178-9A3BBE5FF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34FDE-1A6F-4644-A67C-207CF85A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F3EE4-FC68-4D44-AC49-AB256D6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7822-8FD1-470C-BCD2-992E6C8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2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5C0B-9FAE-4F0B-A274-33FDC051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91F30-A9E1-4EAE-9C99-FE3D3457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5C9DF-CDDE-4CF7-8233-DC2A444A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5EBF-919E-4B80-B5A0-9C42A158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03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6B4CE-051F-4222-9C86-6616C43C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FD888-2132-4EDF-8F57-FD3AA2DB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A199A-6601-40BF-A259-37D57B6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1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6B2B-EBAA-47A2-9736-F753FCD2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1A2D-BE7B-4E21-BA31-B3E1DB2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749E-82B4-4A9C-8C03-0DAB36EA4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1700E-9B92-45CD-B9C1-836733DB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AFD2-1199-450E-AD22-F01DDD99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A7C53-6F08-49CA-B28E-769E58C8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2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D80E-3D8C-4BED-8F79-0215B4C1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276E8-745E-45FA-ACF0-0CEC21567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19314-65E3-4A54-A77D-8BA34AA7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81D8F-D5F3-4F3D-A346-6954847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2EF4-FEF3-492E-BA26-A056846E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CB7F-CA20-46AB-B9C3-0519FCD5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28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13647-2FD0-437A-9B80-B78290C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92A1-C0ED-415E-942D-93C0463B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BDE4-717A-4795-A283-5E5207953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98B9-3AF8-4803-8FA6-2E6CC75E80A4}" type="datetimeFigureOut">
              <a:rPr lang="en-IE" smtClean="0"/>
              <a:t>09/01/2026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EFF2A-A0F8-4A8F-A027-C54CA738B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B751-5169-4D33-B6EE-2E792D4CC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6385-8F59-46E9-957E-ED21D2E4095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07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irishheart.ie/bizzybreak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875D9-F62C-4997-901B-ED3B946C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9371" y="678440"/>
            <a:ext cx="3541415" cy="502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48A7C855-4316-4742-BE12-0470F9F076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CD70E-A68C-4488-B81A-391B565A4917}"/>
              </a:ext>
            </a:extLst>
          </p:cNvPr>
          <p:cNvSpPr txBox="1"/>
          <p:nvPr/>
        </p:nvSpPr>
        <p:spPr>
          <a:xfrm>
            <a:off x="8099371" y="5869272"/>
            <a:ext cx="342205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1600" dirty="0"/>
              <a:t>Find Funky Fruit and more activities (</a:t>
            </a:r>
            <a:r>
              <a:rPr lang="en-IE" sz="1600"/>
              <a:t>including videos) on </a:t>
            </a:r>
            <a:endParaRPr lang="en-IE" sz="1600" dirty="0"/>
          </a:p>
          <a:p>
            <a:pPr algn="ctr"/>
            <a:r>
              <a:rPr lang="en-IE" sz="1600" dirty="0"/>
              <a:t>the </a:t>
            </a:r>
            <a:r>
              <a:rPr lang="en-IE" sz="1600" dirty="0">
                <a:hlinkClick r:id="rId4"/>
              </a:rPr>
              <a:t>Bizzy Breaks webpage</a:t>
            </a:r>
            <a:r>
              <a:rPr lang="en-US" sz="1600" dirty="0"/>
              <a:t> </a:t>
            </a:r>
            <a:endParaRPr lang="en-IE" sz="16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25A85-D427-45B6-BC10-87AA0AC30FFA}"/>
              </a:ext>
            </a:extLst>
          </p:cNvPr>
          <p:cNvSpPr txBox="1"/>
          <p:nvPr/>
        </p:nvSpPr>
        <p:spPr>
          <a:xfrm>
            <a:off x="551214" y="1896627"/>
            <a:ext cx="6581562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u="sng" dirty="0"/>
              <a:t>Instructions:</a:t>
            </a:r>
          </a:p>
          <a:p>
            <a:pPr marL="342900" indent="-342900">
              <a:buAutoNum type="arabicPeriod"/>
            </a:pPr>
            <a:r>
              <a:rPr lang="en-IE" dirty="0">
                <a:ea typeface="+mn-lt"/>
                <a:cs typeface="+mn-lt"/>
              </a:rPr>
              <a:t>Select ‘</a:t>
            </a:r>
            <a:r>
              <a:rPr lang="en-IE" dirty="0">
                <a:solidFill>
                  <a:srgbClr val="EE0000"/>
                </a:solidFill>
                <a:ea typeface="+mn-lt"/>
                <a:cs typeface="+mn-lt"/>
              </a:rPr>
              <a:t>Start slideshow from beginning</a:t>
            </a:r>
            <a:r>
              <a:rPr lang="en-IE" dirty="0">
                <a:ea typeface="+mn-lt"/>
                <a:cs typeface="+mn-lt"/>
              </a:rPr>
              <a:t>’ (or press F5 key).</a:t>
            </a:r>
            <a:r>
              <a:rPr lang="en-IE" dirty="0"/>
              <a:t> </a:t>
            </a:r>
            <a:r>
              <a:rPr lang="en-IE" b="1" dirty="0"/>
              <a:t>This introduction slide will not be visible when presenting and just the spinning wheel will be seen.</a:t>
            </a:r>
            <a:endParaRPr lang="en-IE" b="1" dirty="0"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/>
              <a:t>lick on the ‘SPIN’ button in the centre of the wheel to start spinning.</a:t>
            </a:r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/>
              <a:t>lick the ‘SPIN’ button again to stop.</a:t>
            </a:r>
          </a:p>
          <a:p>
            <a:pPr marL="342900" indent="-342900">
              <a:buAutoNum type="arabicPeriod"/>
            </a:pPr>
            <a:r>
              <a:rPr lang="en-IE" dirty="0"/>
              <a:t>Complete the move that the wheel lands on. </a:t>
            </a:r>
          </a:p>
          <a:p>
            <a:pPr marL="342900" indent="-342900">
              <a:buAutoNum type="arabicPeriod"/>
            </a:pPr>
            <a:r>
              <a:rPr lang="en-US" dirty="0"/>
              <a:t>Repeat steps 2-4 for the duration of your movement break.</a:t>
            </a:r>
          </a:p>
          <a:p>
            <a:pPr marL="342900" indent="-342900">
              <a:buAutoNum type="arabicPeriod"/>
            </a:pPr>
            <a:r>
              <a:rPr lang="en-US" dirty="0"/>
              <a:t>Press ‘Esc’ button or spacebar to finish and exit.</a:t>
            </a:r>
            <a:endParaRPr lang="en-IE" dirty="0"/>
          </a:p>
        </p:txBody>
      </p:sp>
      <p:pic>
        <p:nvPicPr>
          <p:cNvPr id="10" name="Picture 9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A80E9810-3522-4B90-9777-2C99D9A08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18691"/>
            <a:ext cx="2387691" cy="1199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2A1FF-A408-2611-FEEC-617B0BF15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813" y="142889"/>
            <a:ext cx="3580763" cy="1071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16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7C06-79A0-F22F-2448-F09E6F82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19A6FB0C-95CD-D2AC-5D02-2C2F4C520641}"/>
              </a:ext>
            </a:extLst>
          </p:cNvPr>
          <p:cNvSpPr/>
          <p:nvPr/>
        </p:nvSpPr>
        <p:spPr>
          <a:xfrm>
            <a:off x="343823" y="2661726"/>
            <a:ext cx="2083988" cy="1513092"/>
          </a:xfrm>
          <a:prstGeom prst="wedgeRoundRectCallout">
            <a:avLst>
              <a:gd name="adj1" fmla="val -25142"/>
              <a:gd name="adj2" fmla="val 90529"/>
              <a:gd name="adj3" fmla="val 16667"/>
            </a:avLst>
          </a:prstGeom>
          <a:solidFill>
            <a:srgbClr val="A7CF8D"/>
          </a:solidFill>
          <a:ln>
            <a:solidFill>
              <a:srgbClr val="A7C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Spinner BG">
            <a:extLst>
              <a:ext uri="{FF2B5EF4-FFF2-40B4-BE49-F238E27FC236}">
                <a16:creationId xmlns:a16="http://schemas.microsoft.com/office/drawing/2014/main" id="{DE238F9C-0976-C326-A9E5-99B90A5019A1}"/>
              </a:ext>
            </a:extLst>
          </p:cNvPr>
          <p:cNvSpPr/>
          <p:nvPr/>
        </p:nvSpPr>
        <p:spPr>
          <a:xfrm>
            <a:off x="2763235" y="109488"/>
            <a:ext cx="6605153" cy="666007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6AFF15-8EA0-3DF4-0D7F-C74B9F51A624}"/>
              </a:ext>
            </a:extLst>
          </p:cNvPr>
          <p:cNvGrpSpPr/>
          <p:nvPr/>
        </p:nvGrpSpPr>
        <p:grpSpPr>
          <a:xfrm>
            <a:off x="2812503" y="143280"/>
            <a:ext cx="6566993" cy="6572859"/>
            <a:chOff x="2812503" y="143280"/>
            <a:chExt cx="6566993" cy="6572859"/>
          </a:xfrm>
        </p:grpSpPr>
        <p:sp>
          <p:nvSpPr>
            <p:cNvPr id="9" name="Anchor">
              <a:extLst>
                <a:ext uri="{FF2B5EF4-FFF2-40B4-BE49-F238E27FC236}">
                  <a16:creationId xmlns:a16="http://schemas.microsoft.com/office/drawing/2014/main" id="{561CED7C-5E61-3A37-434F-A519D25E1C5C}"/>
                </a:ext>
              </a:extLst>
            </p:cNvPr>
            <p:cNvSpPr/>
            <p:nvPr/>
          </p:nvSpPr>
          <p:spPr>
            <a:xfrm>
              <a:off x="5180985" y="2523145"/>
              <a:ext cx="1800000" cy="1800000"/>
            </a:xfrm>
            <a:prstGeom prst="ellipse">
              <a:avLst/>
            </a:prstGeom>
            <a:solidFill>
              <a:srgbClr val="00B050">
                <a:alpha val="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egment 8">
              <a:extLst>
                <a:ext uri="{FF2B5EF4-FFF2-40B4-BE49-F238E27FC236}">
                  <a16:creationId xmlns:a16="http://schemas.microsoft.com/office/drawing/2014/main" id="{F0C3D19B-986B-2730-BF00-8107BE708AA0}"/>
                </a:ext>
              </a:extLst>
            </p:cNvPr>
            <p:cNvSpPr/>
            <p:nvPr/>
          </p:nvSpPr>
          <p:spPr>
            <a:xfrm rot="2700000">
              <a:off x="4333745" y="283348"/>
              <a:ext cx="2449781" cy="2169646"/>
            </a:xfrm>
            <a:custGeom>
              <a:avLst/>
              <a:gdLst>
                <a:gd name="connsiteX0" fmla="*/ 896254 w 2449781"/>
                <a:gd name="connsiteY0" fmla="*/ 0 h 2169646"/>
                <a:gd name="connsiteX1" fmla="*/ 2449781 w 2449781"/>
                <a:gd name="connsiteY1" fmla="*/ 1553527 h 2169646"/>
                <a:gd name="connsiteX2" fmla="*/ 2197019 w 2449781"/>
                <a:gd name="connsiteY2" fmla="*/ 2163747 h 2169646"/>
                <a:gd name="connsiteX3" fmla="*/ 2197585 w 2449781"/>
                <a:gd name="connsiteY3" fmla="*/ 2169646 h 2169646"/>
                <a:gd name="connsiteX4" fmla="*/ 282 w 2449781"/>
                <a:gd name="connsiteY4" fmla="*/ 2169646 h 2169646"/>
                <a:gd name="connsiteX5" fmla="*/ 0 w 2449781"/>
                <a:gd name="connsiteY5" fmla="*/ 2163747 h 2169646"/>
                <a:gd name="connsiteX6" fmla="*/ 896254 w 2449781"/>
                <a:gd name="connsiteY6" fmla="*/ 0 h 21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9781" h="2169646">
                  <a:moveTo>
                    <a:pt x="896254" y="0"/>
                  </a:moveTo>
                  <a:lnTo>
                    <a:pt x="2449781" y="1553527"/>
                  </a:lnTo>
                  <a:cubicBezTo>
                    <a:pt x="2281273" y="1722035"/>
                    <a:pt x="2197020" y="1942891"/>
                    <a:pt x="2197019" y="2163747"/>
                  </a:cubicBezTo>
                  <a:lnTo>
                    <a:pt x="2197585" y="2169646"/>
                  </a:lnTo>
                  <a:lnTo>
                    <a:pt x="282" y="2169646"/>
                  </a:lnTo>
                  <a:lnTo>
                    <a:pt x="0" y="2163747"/>
                  </a:lnTo>
                  <a:cubicBezTo>
                    <a:pt x="1" y="1380625"/>
                    <a:pt x="298752" y="597502"/>
                    <a:pt x="896254" y="0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egment 7">
              <a:extLst>
                <a:ext uri="{FF2B5EF4-FFF2-40B4-BE49-F238E27FC236}">
                  <a16:creationId xmlns:a16="http://schemas.microsoft.com/office/drawing/2014/main" id="{4A841D03-126A-5EC6-7EFC-235DF6FAD48E}"/>
                </a:ext>
              </a:extLst>
            </p:cNvPr>
            <p:cNvSpPr/>
            <p:nvPr/>
          </p:nvSpPr>
          <p:spPr>
            <a:xfrm rot="2700000">
              <a:off x="2803179" y="1822362"/>
              <a:ext cx="2448722" cy="2153595"/>
            </a:xfrm>
            <a:custGeom>
              <a:avLst/>
              <a:gdLst>
                <a:gd name="connsiteX0" fmla="*/ 0 w 2448722"/>
                <a:gd name="connsiteY0" fmla="*/ 0 h 2153595"/>
                <a:gd name="connsiteX1" fmla="*/ 2197476 w 2448722"/>
                <a:gd name="connsiteY1" fmla="*/ 0 h 2153595"/>
                <a:gd name="connsiteX2" fmla="*/ 2212363 w 2448722"/>
                <a:gd name="connsiteY2" fmla="*/ 155325 h 2153595"/>
                <a:gd name="connsiteX3" fmla="*/ 2390086 w 2448722"/>
                <a:gd name="connsiteY3" fmla="*/ 535179 h 2153595"/>
                <a:gd name="connsiteX4" fmla="*/ 2448722 w 2448722"/>
                <a:gd name="connsiteY4" fmla="*/ 600051 h 2153595"/>
                <a:gd name="connsiteX5" fmla="*/ 895179 w 2448722"/>
                <a:gd name="connsiteY5" fmla="*/ 2153595 h 2153595"/>
                <a:gd name="connsiteX6" fmla="*/ 787270 w 2448722"/>
                <a:gd name="connsiteY6" fmla="*/ 2040086 h 2153595"/>
                <a:gd name="connsiteX7" fmla="*/ 13551 w 2448722"/>
                <a:gd name="connsiteY7" fmla="*/ 283810 h 2153595"/>
                <a:gd name="connsiteX8" fmla="*/ 0 w 2448722"/>
                <a:gd name="connsiteY8" fmla="*/ 0 h 215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722" h="2153595">
                  <a:moveTo>
                    <a:pt x="0" y="0"/>
                  </a:moveTo>
                  <a:lnTo>
                    <a:pt x="2197476" y="0"/>
                  </a:lnTo>
                  <a:lnTo>
                    <a:pt x="2212363" y="155325"/>
                  </a:lnTo>
                  <a:cubicBezTo>
                    <a:pt x="2238693" y="291316"/>
                    <a:pt x="2297933" y="422193"/>
                    <a:pt x="2390086" y="535179"/>
                  </a:cubicBezTo>
                  <a:lnTo>
                    <a:pt x="2448722" y="600051"/>
                  </a:lnTo>
                  <a:lnTo>
                    <a:pt x="895179" y="2153595"/>
                  </a:lnTo>
                  <a:lnTo>
                    <a:pt x="787270" y="2040086"/>
                  </a:lnTo>
                  <a:cubicBezTo>
                    <a:pt x="332141" y="1536353"/>
                    <a:pt x="74235" y="917740"/>
                    <a:pt x="13551" y="283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egment 6">
              <a:extLst>
                <a:ext uri="{FF2B5EF4-FFF2-40B4-BE49-F238E27FC236}">
                  <a16:creationId xmlns:a16="http://schemas.microsoft.com/office/drawing/2014/main" id="{CDAA0534-C86C-49F9-C1DF-FBB330AC2ED3}"/>
                </a:ext>
              </a:extLst>
            </p:cNvPr>
            <p:cNvSpPr/>
            <p:nvPr/>
          </p:nvSpPr>
          <p:spPr>
            <a:xfrm rot="2700000">
              <a:off x="2947511" y="2744385"/>
              <a:ext cx="2177951" cy="2447968"/>
            </a:xfrm>
            <a:custGeom>
              <a:avLst/>
              <a:gdLst>
                <a:gd name="connsiteX0" fmla="*/ 0 w 2177951"/>
                <a:gd name="connsiteY0" fmla="*/ 1553575 h 2447968"/>
                <a:gd name="connsiteX1" fmla="*/ 1553575 w 2177951"/>
                <a:gd name="connsiteY1" fmla="*/ 0 h 2447968"/>
                <a:gd name="connsiteX2" fmla="*/ 1617112 w 2177951"/>
                <a:gd name="connsiteY2" fmla="*/ 57429 h 2447968"/>
                <a:gd name="connsiteX3" fmla="*/ 2161790 w 2177951"/>
                <a:gd name="connsiteY3" fmla="*/ 250949 h 2447968"/>
                <a:gd name="connsiteX4" fmla="*/ 2177951 w 2177951"/>
                <a:gd name="connsiteY4" fmla="*/ 249400 h 2447968"/>
                <a:gd name="connsiteX5" fmla="*/ 2177951 w 2177951"/>
                <a:gd name="connsiteY5" fmla="*/ 2447197 h 2447968"/>
                <a:gd name="connsiteX6" fmla="*/ 2161790 w 2177951"/>
                <a:gd name="connsiteY6" fmla="*/ 2447968 h 2447968"/>
                <a:gd name="connsiteX7" fmla="*/ 112205 w 2177951"/>
                <a:gd name="connsiteY7" fmla="*/ 1660245 h 2447968"/>
                <a:gd name="connsiteX8" fmla="*/ 0 w 2177951"/>
                <a:gd name="connsiteY8" fmla="*/ 1553575 h 24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951" h="2447968">
                  <a:moveTo>
                    <a:pt x="0" y="1553575"/>
                  </a:moveTo>
                  <a:lnTo>
                    <a:pt x="1553575" y="0"/>
                  </a:lnTo>
                  <a:lnTo>
                    <a:pt x="1617112" y="57429"/>
                  </a:lnTo>
                  <a:cubicBezTo>
                    <a:pt x="1775291" y="186442"/>
                    <a:pt x="1968540" y="250949"/>
                    <a:pt x="2161790" y="250949"/>
                  </a:cubicBezTo>
                  <a:lnTo>
                    <a:pt x="2177951" y="249400"/>
                  </a:lnTo>
                  <a:lnTo>
                    <a:pt x="2177951" y="2447197"/>
                  </a:lnTo>
                  <a:lnTo>
                    <a:pt x="2161790" y="2447968"/>
                  </a:lnTo>
                  <a:cubicBezTo>
                    <a:pt x="1427612" y="2447968"/>
                    <a:pt x="693435" y="2185394"/>
                    <a:pt x="112205" y="1660245"/>
                  </a:cubicBezTo>
                  <a:lnTo>
                    <a:pt x="0" y="155357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Segment 5">
              <a:extLst>
                <a:ext uri="{FF2B5EF4-FFF2-40B4-BE49-F238E27FC236}">
                  <a16:creationId xmlns:a16="http://schemas.microsoft.com/office/drawing/2014/main" id="{B50472DF-5BF0-AF75-1E1C-D9DBFFB4A3A7}"/>
                </a:ext>
              </a:extLst>
            </p:cNvPr>
            <p:cNvSpPr/>
            <p:nvPr/>
          </p:nvSpPr>
          <p:spPr>
            <a:xfrm rot="2700000">
              <a:off x="4495812" y="4274128"/>
              <a:ext cx="2142680" cy="2447628"/>
            </a:xfrm>
            <a:custGeom>
              <a:avLst/>
              <a:gdLst>
                <a:gd name="connsiteX0" fmla="*/ 0 w 2142680"/>
                <a:gd name="connsiteY0" fmla="*/ 249658 h 2447628"/>
                <a:gd name="connsiteX1" fmla="*/ 145062 w 2142680"/>
                <a:gd name="connsiteY1" fmla="*/ 235754 h 2447628"/>
                <a:gd name="connsiteX2" fmla="*/ 524917 w 2142680"/>
                <a:gd name="connsiteY2" fmla="*/ 58032 h 2447628"/>
                <a:gd name="connsiteX3" fmla="*/ 589120 w 2142680"/>
                <a:gd name="connsiteY3" fmla="*/ 0 h 2447628"/>
                <a:gd name="connsiteX4" fmla="*/ 2142680 w 2142680"/>
                <a:gd name="connsiteY4" fmla="*/ 1553559 h 2447628"/>
                <a:gd name="connsiteX5" fmla="*/ 2029824 w 2142680"/>
                <a:gd name="connsiteY5" fmla="*/ 1660848 h 2447628"/>
                <a:gd name="connsiteX6" fmla="*/ 273547 w 2142680"/>
                <a:gd name="connsiteY6" fmla="*/ 2434567 h 2447628"/>
                <a:gd name="connsiteX7" fmla="*/ 0 w 2142680"/>
                <a:gd name="connsiteY7" fmla="*/ 2447628 h 2447628"/>
                <a:gd name="connsiteX8" fmla="*/ 0 w 2142680"/>
                <a:gd name="connsiteY8" fmla="*/ 249658 h 244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680" h="2447628">
                  <a:moveTo>
                    <a:pt x="0" y="249658"/>
                  </a:moveTo>
                  <a:lnTo>
                    <a:pt x="145062" y="235754"/>
                  </a:lnTo>
                  <a:cubicBezTo>
                    <a:pt x="281053" y="209425"/>
                    <a:pt x="411931" y="150184"/>
                    <a:pt x="524917" y="58032"/>
                  </a:cubicBezTo>
                  <a:lnTo>
                    <a:pt x="589120" y="0"/>
                  </a:lnTo>
                  <a:lnTo>
                    <a:pt x="2142680" y="1553559"/>
                  </a:lnTo>
                  <a:lnTo>
                    <a:pt x="2029824" y="1660848"/>
                  </a:lnTo>
                  <a:cubicBezTo>
                    <a:pt x="1526090" y="2115977"/>
                    <a:pt x="907477" y="2373883"/>
                    <a:pt x="273547" y="2434567"/>
                  </a:cubicBezTo>
                  <a:lnTo>
                    <a:pt x="0" y="2447628"/>
                  </a:lnTo>
                  <a:lnTo>
                    <a:pt x="0" y="24965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egment 4">
              <a:extLst>
                <a:ext uri="{FF2B5EF4-FFF2-40B4-BE49-F238E27FC236}">
                  <a16:creationId xmlns:a16="http://schemas.microsoft.com/office/drawing/2014/main" id="{0A834347-831E-CD9E-E3F3-C55E1816FE0B}"/>
                </a:ext>
              </a:extLst>
            </p:cNvPr>
            <p:cNvSpPr/>
            <p:nvPr/>
          </p:nvSpPr>
          <p:spPr>
            <a:xfrm rot="2700000">
              <a:off x="5401937" y="4411574"/>
              <a:ext cx="2448487" cy="2160643"/>
            </a:xfrm>
            <a:custGeom>
              <a:avLst/>
              <a:gdLst>
                <a:gd name="connsiteX0" fmla="*/ 251381 w 2448487"/>
                <a:gd name="connsiteY0" fmla="*/ 0 h 2160643"/>
                <a:gd name="connsiteX1" fmla="*/ 2448487 w 2448487"/>
                <a:gd name="connsiteY1" fmla="*/ 1 h 2160643"/>
                <a:gd name="connsiteX2" fmla="*/ 2434569 w 2448487"/>
                <a:gd name="connsiteY2" fmla="*/ 291509 h 2160643"/>
                <a:gd name="connsiteX3" fmla="*/ 1660850 w 2448487"/>
                <a:gd name="connsiteY3" fmla="*/ 2047785 h 2160643"/>
                <a:gd name="connsiteX4" fmla="*/ 1553559 w 2448487"/>
                <a:gd name="connsiteY4" fmla="*/ 2160643 h 2160643"/>
                <a:gd name="connsiteX5" fmla="*/ 0 w 2448487"/>
                <a:gd name="connsiteY5" fmla="*/ 607083 h 2160643"/>
                <a:gd name="connsiteX6" fmla="*/ 58034 w 2448487"/>
                <a:gd name="connsiteY6" fmla="*/ 542878 h 2160643"/>
                <a:gd name="connsiteX7" fmla="*/ 235756 w 2448487"/>
                <a:gd name="connsiteY7" fmla="*/ 163024 h 2160643"/>
                <a:gd name="connsiteX8" fmla="*/ 251381 w 2448487"/>
                <a:gd name="connsiteY8" fmla="*/ 0 h 216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8487" h="2160643">
                  <a:moveTo>
                    <a:pt x="251381" y="0"/>
                  </a:moveTo>
                  <a:lnTo>
                    <a:pt x="2448487" y="1"/>
                  </a:lnTo>
                  <a:lnTo>
                    <a:pt x="2434569" y="291509"/>
                  </a:lnTo>
                  <a:cubicBezTo>
                    <a:pt x="2373884" y="925439"/>
                    <a:pt x="2115979" y="1544052"/>
                    <a:pt x="1660850" y="2047785"/>
                  </a:cubicBezTo>
                  <a:lnTo>
                    <a:pt x="1553559" y="2160643"/>
                  </a:lnTo>
                  <a:lnTo>
                    <a:pt x="0" y="607083"/>
                  </a:lnTo>
                  <a:lnTo>
                    <a:pt x="58034" y="542878"/>
                  </a:lnTo>
                  <a:cubicBezTo>
                    <a:pt x="150186" y="429893"/>
                    <a:pt x="209427" y="299015"/>
                    <a:pt x="235756" y="163024"/>
                  </a:cubicBezTo>
                  <a:lnTo>
                    <a:pt x="251381" y="0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egment 3">
              <a:extLst>
                <a:ext uri="{FF2B5EF4-FFF2-40B4-BE49-F238E27FC236}">
                  <a16:creationId xmlns:a16="http://schemas.microsoft.com/office/drawing/2014/main" id="{3AFF182A-2AC5-9490-9D2C-F2FEEB05D739}"/>
                </a:ext>
              </a:extLst>
            </p:cNvPr>
            <p:cNvSpPr/>
            <p:nvPr/>
          </p:nvSpPr>
          <p:spPr>
            <a:xfrm rot="2700000">
              <a:off x="6931015" y="2878152"/>
              <a:ext cx="2451031" cy="2163188"/>
            </a:xfrm>
            <a:custGeom>
              <a:avLst/>
              <a:gdLst>
                <a:gd name="connsiteX0" fmla="*/ 0 w 2451031"/>
                <a:gd name="connsiteY0" fmla="*/ 1553560 h 2163188"/>
                <a:gd name="connsiteX1" fmla="*/ 1553559 w 2451031"/>
                <a:gd name="connsiteY1" fmla="*/ 0 h 2163188"/>
                <a:gd name="connsiteX2" fmla="*/ 1554863 w 2451031"/>
                <a:gd name="connsiteY2" fmla="*/ 1240 h 2163188"/>
                <a:gd name="connsiteX3" fmla="*/ 2437113 w 2451031"/>
                <a:gd name="connsiteY3" fmla="*/ 1871678 h 2163188"/>
                <a:gd name="connsiteX4" fmla="*/ 2451031 w 2451031"/>
                <a:gd name="connsiteY4" fmla="*/ 2163188 h 2163188"/>
                <a:gd name="connsiteX5" fmla="*/ 253925 w 2451031"/>
                <a:gd name="connsiteY5" fmla="*/ 2163188 h 2163188"/>
                <a:gd name="connsiteX6" fmla="*/ 238300 w 2451031"/>
                <a:gd name="connsiteY6" fmla="*/ 2000163 h 2163188"/>
                <a:gd name="connsiteX7" fmla="*/ 1336 w 2451031"/>
                <a:gd name="connsiteY7" fmla="*/ 1554767 h 2163188"/>
                <a:gd name="connsiteX8" fmla="*/ 0 w 2451031"/>
                <a:gd name="connsiteY8" fmla="*/ 1553560 h 216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1031" h="2163188">
                  <a:moveTo>
                    <a:pt x="0" y="1553560"/>
                  </a:moveTo>
                  <a:lnTo>
                    <a:pt x="1553559" y="0"/>
                  </a:lnTo>
                  <a:lnTo>
                    <a:pt x="1554863" y="1240"/>
                  </a:lnTo>
                  <a:cubicBezTo>
                    <a:pt x="2077678" y="524055"/>
                    <a:pt x="2371761" y="1188984"/>
                    <a:pt x="2437113" y="1871678"/>
                  </a:cubicBezTo>
                  <a:lnTo>
                    <a:pt x="2451031" y="2163188"/>
                  </a:lnTo>
                  <a:lnTo>
                    <a:pt x="253925" y="2163188"/>
                  </a:lnTo>
                  <a:lnTo>
                    <a:pt x="238300" y="2000163"/>
                  </a:lnTo>
                  <a:cubicBezTo>
                    <a:pt x="206705" y="1836975"/>
                    <a:pt x="127717" y="1681148"/>
                    <a:pt x="1336" y="1554767"/>
                  </a:cubicBezTo>
                  <a:lnTo>
                    <a:pt x="0" y="1553560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Segment 2">
              <a:extLst>
                <a:ext uri="{FF2B5EF4-FFF2-40B4-BE49-F238E27FC236}">
                  <a16:creationId xmlns:a16="http://schemas.microsoft.com/office/drawing/2014/main" id="{380D5F63-E748-07A9-B80E-9ED75B864DCB}"/>
                </a:ext>
              </a:extLst>
            </p:cNvPr>
            <p:cNvSpPr/>
            <p:nvPr/>
          </p:nvSpPr>
          <p:spPr>
            <a:xfrm rot="2700000">
              <a:off x="7077446" y="1671053"/>
              <a:ext cx="2158032" cy="2446069"/>
            </a:xfrm>
            <a:custGeom>
              <a:avLst/>
              <a:gdLst>
                <a:gd name="connsiteX0" fmla="*/ 0 w 2158032"/>
                <a:gd name="connsiteY0" fmla="*/ 0 h 2446069"/>
                <a:gd name="connsiteX1" fmla="*/ 291508 w 2158032"/>
                <a:gd name="connsiteY1" fmla="*/ 13918 h 2446069"/>
                <a:gd name="connsiteX2" fmla="*/ 2047785 w 2158032"/>
                <a:gd name="connsiteY2" fmla="*/ 787637 h 2446069"/>
                <a:gd name="connsiteX3" fmla="*/ 2158032 w 2158032"/>
                <a:gd name="connsiteY3" fmla="*/ 892446 h 2446069"/>
                <a:gd name="connsiteX4" fmla="*/ 604409 w 2158032"/>
                <a:gd name="connsiteY4" fmla="*/ 2446069 h 2446069"/>
                <a:gd name="connsiteX5" fmla="*/ 542878 w 2158032"/>
                <a:gd name="connsiteY5" fmla="*/ 2390453 h 2446069"/>
                <a:gd name="connsiteX6" fmla="*/ 163023 w 2158032"/>
                <a:gd name="connsiteY6" fmla="*/ 2212731 h 2446069"/>
                <a:gd name="connsiteX7" fmla="*/ 0 w 2158032"/>
                <a:gd name="connsiteY7" fmla="*/ 2197105 h 2446069"/>
                <a:gd name="connsiteX8" fmla="*/ 0 w 2158032"/>
                <a:gd name="connsiteY8" fmla="*/ 0 h 24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032" h="2446069">
                  <a:moveTo>
                    <a:pt x="0" y="0"/>
                  </a:moveTo>
                  <a:lnTo>
                    <a:pt x="291508" y="13918"/>
                  </a:lnTo>
                  <a:cubicBezTo>
                    <a:pt x="925438" y="74602"/>
                    <a:pt x="1544052" y="332508"/>
                    <a:pt x="2047785" y="787637"/>
                  </a:cubicBezTo>
                  <a:lnTo>
                    <a:pt x="2158032" y="892446"/>
                  </a:lnTo>
                  <a:lnTo>
                    <a:pt x="604409" y="2446069"/>
                  </a:lnTo>
                  <a:lnTo>
                    <a:pt x="542878" y="2390453"/>
                  </a:lnTo>
                  <a:cubicBezTo>
                    <a:pt x="429892" y="2298301"/>
                    <a:pt x="299014" y="2239060"/>
                    <a:pt x="163023" y="2212731"/>
                  </a:cubicBezTo>
                  <a:lnTo>
                    <a:pt x="0" y="219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Segment 1">
              <a:extLst>
                <a:ext uri="{FF2B5EF4-FFF2-40B4-BE49-F238E27FC236}">
                  <a16:creationId xmlns:a16="http://schemas.microsoft.com/office/drawing/2014/main" id="{E38C6965-8923-5A5E-9BD7-40F270AB539F}"/>
                </a:ext>
              </a:extLst>
            </p:cNvPr>
            <p:cNvSpPr/>
            <p:nvPr/>
          </p:nvSpPr>
          <p:spPr>
            <a:xfrm rot="2700000">
              <a:off x="5547402" y="141909"/>
              <a:ext cx="2159337" cy="2447277"/>
            </a:xfrm>
            <a:custGeom>
              <a:avLst/>
              <a:gdLst>
                <a:gd name="connsiteX0" fmla="*/ 0 w 2159337"/>
                <a:gd name="connsiteY0" fmla="*/ 893686 h 2447277"/>
                <a:gd name="connsiteX1" fmla="*/ 111552 w 2159337"/>
                <a:gd name="connsiteY1" fmla="*/ 787637 h 2447277"/>
                <a:gd name="connsiteX2" fmla="*/ 1867828 w 2159337"/>
                <a:gd name="connsiteY2" fmla="*/ 13918 h 2447277"/>
                <a:gd name="connsiteX3" fmla="*/ 2159337 w 2159337"/>
                <a:gd name="connsiteY3" fmla="*/ 0 h 2447277"/>
                <a:gd name="connsiteX4" fmla="*/ 2159337 w 2159337"/>
                <a:gd name="connsiteY4" fmla="*/ 2197105 h 2447277"/>
                <a:gd name="connsiteX5" fmla="*/ 1996313 w 2159337"/>
                <a:gd name="connsiteY5" fmla="*/ 2212731 h 2447277"/>
                <a:gd name="connsiteX6" fmla="*/ 1616459 w 2159337"/>
                <a:gd name="connsiteY6" fmla="*/ 2390453 h 2447277"/>
                <a:gd name="connsiteX7" fmla="*/ 1553591 w 2159337"/>
                <a:gd name="connsiteY7" fmla="*/ 2447277 h 2447277"/>
                <a:gd name="connsiteX8" fmla="*/ 0 w 2159337"/>
                <a:gd name="connsiteY8" fmla="*/ 893686 h 24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9337" h="2447277">
                  <a:moveTo>
                    <a:pt x="0" y="893686"/>
                  </a:moveTo>
                  <a:lnTo>
                    <a:pt x="111552" y="787637"/>
                  </a:lnTo>
                  <a:cubicBezTo>
                    <a:pt x="615285" y="332508"/>
                    <a:pt x="1233898" y="74602"/>
                    <a:pt x="1867828" y="13918"/>
                  </a:cubicBezTo>
                  <a:lnTo>
                    <a:pt x="2159337" y="0"/>
                  </a:lnTo>
                  <a:lnTo>
                    <a:pt x="2159337" y="2197105"/>
                  </a:lnTo>
                  <a:lnTo>
                    <a:pt x="1996313" y="2212731"/>
                  </a:lnTo>
                  <a:cubicBezTo>
                    <a:pt x="1860322" y="2239060"/>
                    <a:pt x="1729444" y="2298301"/>
                    <a:pt x="1616459" y="2390453"/>
                  </a:cubicBezTo>
                  <a:lnTo>
                    <a:pt x="1553591" y="2447277"/>
                  </a:lnTo>
                  <a:lnTo>
                    <a:pt x="0" y="89368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465E1E-43A5-AF7C-E4D8-ADE60CB19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6635750">
              <a:off x="7295758" y="3076220"/>
              <a:ext cx="937683" cy="18721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9F6765-52E6-8391-C7C0-0AAB50FC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223265">
              <a:off x="4972258" y="4084094"/>
              <a:ext cx="901134" cy="17992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E452D1-2677-78A3-D0EE-8AE9F6F1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341838">
              <a:off x="6369797" y="4176456"/>
              <a:ext cx="925402" cy="18476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9A75A69-FF3D-B30B-A5DB-14A87DA2D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98591">
              <a:off x="7298303" y="1812713"/>
              <a:ext cx="945150" cy="18870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417C2F-7654-0A93-60A5-BD9E0D0F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5524">
              <a:off x="6255086" y="800055"/>
              <a:ext cx="984400" cy="19654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CFB5B7-0099-179D-97D8-4E6A68E17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606784">
              <a:off x="3910808" y="1761320"/>
              <a:ext cx="993617" cy="198386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32103F-FA75-AED9-D353-F8053B3A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4587105">
              <a:off x="3928260" y="3162010"/>
              <a:ext cx="992790" cy="198221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1B8BB3-8DC5-E246-B6CE-0758931C6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905436">
              <a:off x="4880280" y="846883"/>
              <a:ext cx="984944" cy="1966548"/>
            </a:xfrm>
            <a:prstGeom prst="rect">
              <a:avLst/>
            </a:prstGeom>
          </p:spPr>
        </p:pic>
      </p:grpSp>
      <p:grpSp>
        <p:nvGrpSpPr>
          <p:cNvPr id="3" name="Spin Button">
            <a:extLst>
              <a:ext uri="{FF2B5EF4-FFF2-40B4-BE49-F238E27FC236}">
                <a16:creationId xmlns:a16="http://schemas.microsoft.com/office/drawing/2014/main" id="{CC5FB9B0-EDA3-BF45-BE2F-18D39766F376}"/>
              </a:ext>
            </a:extLst>
          </p:cNvPr>
          <p:cNvGrpSpPr/>
          <p:nvPr/>
        </p:nvGrpSpPr>
        <p:grpSpPr>
          <a:xfrm>
            <a:off x="5213059" y="2523970"/>
            <a:ext cx="1800000" cy="1800000"/>
            <a:chOff x="5199915" y="2522732"/>
            <a:chExt cx="1800000" cy="1800000"/>
          </a:xfrm>
        </p:grpSpPr>
        <p:sp>
          <p:nvSpPr>
            <p:cNvPr id="4" name="Spin Button">
              <a:extLst>
                <a:ext uri="{FF2B5EF4-FFF2-40B4-BE49-F238E27FC236}">
                  <a16:creationId xmlns:a16="http://schemas.microsoft.com/office/drawing/2014/main" id="{DC5800D3-158B-A43C-E9EC-C4E0AAD76B40}"/>
                </a:ext>
              </a:extLst>
            </p:cNvPr>
            <p:cNvSpPr/>
            <p:nvPr/>
          </p:nvSpPr>
          <p:spPr>
            <a:xfrm>
              <a:off x="5199915" y="2522732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5" name="Arrow: Curved Down 4">
              <a:extLst>
                <a:ext uri="{FF2B5EF4-FFF2-40B4-BE49-F238E27FC236}">
                  <a16:creationId xmlns:a16="http://schemas.microsoft.com/office/drawing/2014/main" id="{E3170F9E-3702-D80C-894F-717580C96F89}"/>
                </a:ext>
              </a:extLst>
            </p:cNvPr>
            <p:cNvSpPr/>
            <p:nvPr/>
          </p:nvSpPr>
          <p:spPr>
            <a:xfrm>
              <a:off x="5420598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Arrow: Curved Down 5">
              <a:extLst>
                <a:ext uri="{FF2B5EF4-FFF2-40B4-BE49-F238E27FC236}">
                  <a16:creationId xmlns:a16="http://schemas.microsoft.com/office/drawing/2014/main" id="{48539FE7-1217-8BB4-B288-0E84DEBE2A2F}"/>
                </a:ext>
              </a:extLst>
            </p:cNvPr>
            <p:cNvSpPr/>
            <p:nvPr/>
          </p:nvSpPr>
          <p:spPr>
            <a:xfrm flipH="1" flipV="1">
              <a:off x="5370911" y="3658487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" name="Marker">
            <a:extLst>
              <a:ext uri="{FF2B5EF4-FFF2-40B4-BE49-F238E27FC236}">
                <a16:creationId xmlns:a16="http://schemas.microsoft.com/office/drawing/2014/main" id="{7DD548EC-3474-20E9-D2FC-151961AC7016}"/>
              </a:ext>
            </a:extLst>
          </p:cNvPr>
          <p:cNvSpPr/>
          <p:nvPr/>
        </p:nvSpPr>
        <p:spPr>
          <a:xfrm rot="10800000">
            <a:off x="5778367" y="135532"/>
            <a:ext cx="566828" cy="585172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nchor">
            <a:extLst>
              <a:ext uri="{FF2B5EF4-FFF2-40B4-BE49-F238E27FC236}">
                <a16:creationId xmlns:a16="http://schemas.microsoft.com/office/drawing/2014/main" id="{C9D5C544-0105-A0A7-8718-9987E3D440D7}"/>
              </a:ext>
            </a:extLst>
          </p:cNvPr>
          <p:cNvSpPr/>
          <p:nvPr/>
        </p:nvSpPr>
        <p:spPr>
          <a:xfrm>
            <a:off x="5196000" y="2529000"/>
            <a:ext cx="1800000" cy="180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7E0D301A-74D6-7385-455D-CF931CFE99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F0CD17B-554E-2AC7-88A1-AD8D5A1990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769512"/>
            <a:ext cx="1775356" cy="1967062"/>
          </a:xfrm>
          <a:prstGeom prst="rect">
            <a:avLst/>
          </a:prstGeom>
        </p:spPr>
      </p:pic>
      <p:pic>
        <p:nvPicPr>
          <p:cNvPr id="32" name="Picture 31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9EFEF175-08EF-B712-A228-060CA6CC11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2730" r="62424" b="65665"/>
          <a:stretch/>
        </p:blipFill>
        <p:spPr>
          <a:xfrm>
            <a:off x="29372" y="-45325"/>
            <a:ext cx="2387691" cy="11997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A73D55-F7E1-DE64-7950-D0D900FC5BB0}"/>
              </a:ext>
            </a:extLst>
          </p:cNvPr>
          <p:cNvSpPr txBox="1"/>
          <p:nvPr/>
        </p:nvSpPr>
        <p:spPr>
          <a:xfrm>
            <a:off x="290869" y="3229787"/>
            <a:ext cx="222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wheel stops, do the move for that vegetable</a:t>
            </a:r>
            <a:endParaRPr lang="en-IE" dirty="0"/>
          </a:p>
        </p:txBody>
      </p:sp>
      <p:pic>
        <p:nvPicPr>
          <p:cNvPr id="33" name="Picture 3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CC253EDF-385D-0C3E-322C-D3DA15E4F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19" b="39207"/>
          <a:stretch/>
        </p:blipFill>
        <p:spPr>
          <a:xfrm>
            <a:off x="8805789" y="173043"/>
            <a:ext cx="3149544" cy="6942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3B08FB0-82AD-B004-1BE7-9BE59D274270}"/>
              </a:ext>
            </a:extLst>
          </p:cNvPr>
          <p:cNvSpPr txBox="1"/>
          <p:nvPr/>
        </p:nvSpPr>
        <p:spPr>
          <a:xfrm>
            <a:off x="8601297" y="6379180"/>
            <a:ext cx="435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u="sng" dirty="0">
                <a:solidFill>
                  <a:schemeClr val="accent1"/>
                </a:solidFill>
              </a:rPr>
              <a:t>Irishheart.ie/</a:t>
            </a:r>
            <a:r>
              <a:rPr lang="en-IE" sz="1800" u="sng" dirty="0" err="1">
                <a:solidFill>
                  <a:schemeClr val="accent1"/>
                </a:solidFill>
              </a:rPr>
              <a:t>bizzybreaks</a:t>
            </a:r>
            <a:endParaRPr lang="en-IE" u="sng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0FEDC7-EAE4-E732-C606-ED8FBF2D4388}"/>
              </a:ext>
            </a:extLst>
          </p:cNvPr>
          <p:cNvSpPr txBox="1"/>
          <p:nvPr/>
        </p:nvSpPr>
        <p:spPr>
          <a:xfrm>
            <a:off x="340615" y="2638814"/>
            <a:ext cx="206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b="1" dirty="0"/>
              <a:t>‘SPIN’ </a:t>
            </a:r>
            <a:r>
              <a:rPr lang="en-US" dirty="0"/>
              <a:t>to start and stop spinning</a:t>
            </a:r>
            <a:endParaRPr lang="en-IE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95498F-E05F-CE0F-A83D-52D9130ED3E9}"/>
              </a:ext>
            </a:extLst>
          </p:cNvPr>
          <p:cNvCxnSpPr/>
          <p:nvPr/>
        </p:nvCxnSpPr>
        <p:spPr>
          <a:xfrm>
            <a:off x="660902" y="3276518"/>
            <a:ext cx="13112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  <p:extLst>
    <p:ext uri="{E180D4A7-C9FB-4DFB-919C-405C955672EB}">
      <p14:showEvtLst xmlns:p14="http://schemas.microsoft.com/office/powerpoint/2010/main">
        <p14:playEvt time="546" objId="27"/>
        <p14:triggerEvt type="onClick" time="2414" objId="3"/>
        <p14:triggerEvt type="onClick" time="3573" objId="3"/>
        <p14:triggerEvt type="onClick" time="11078" objId="3"/>
        <p14:triggerEvt type="onClick" time="11710" objId="3"/>
        <p14:triggerEvt type="onClick" time="18031" objId="3"/>
        <p14:triggerEvt type="onClick" time="18828" objId="3"/>
        <p14:triggerEvt type="onClick" time="27922" objId="3"/>
        <p14:triggerEvt type="onClick" time="28564" objId="3"/>
        <p14:triggerEvt type="onClick" time="35734" objId="3"/>
        <p14:triggerEvt type="onClick" time="37400" objId="3"/>
        <p14:triggerEvt type="onClick" time="43234" objId="3"/>
        <p14:triggerEvt type="onClick" time="45837" objId="3"/>
        <p14:triggerEvt type="onClick" time="54610" objId="3"/>
        <p14:triggerEvt type="onClick" time="56156" objId="3"/>
        <p14:triggerEvt type="onClick" time="62202" objId="3"/>
        <p14:triggerEvt type="onClick" time="63492" objId="3"/>
        <p14:triggerEvt type="onClick" time="70187" objId="3"/>
        <p14:triggerEvt type="onClick" time="71027" objId="3"/>
        <p14:triggerEvt type="onClick" time="74547" objId="3"/>
        <p14:triggerEvt type="onClick" time="75262" objId="3"/>
        <p14:triggerEvt type="onClick" time="80017" objId="3"/>
        <p14:triggerEvt type="onClick" time="81014" objId="3"/>
        <p14:triggerEvt type="onClick" time="88956" objId="3"/>
        <p14:triggerEvt type="onClick" time="89919" objId="3"/>
        <p14:triggerEvt type="onClick" time="96469" objId="3"/>
        <p14:triggerEvt type="onClick" time="98936" objId="3"/>
        <p14:triggerEvt type="onClick" time="105475" objId="3"/>
        <p14:triggerEvt type="onClick" time="107691" objId="3"/>
        <p14:stopEvt time="113409" objId="2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4257985758C4997C4532A7493182C" ma:contentTypeVersion="13" ma:contentTypeDescription="Create a new document." ma:contentTypeScope="" ma:versionID="0268c3653008f7ba7033968b8871cfb6">
  <xsd:schema xmlns:xsd="http://www.w3.org/2001/XMLSchema" xmlns:xs="http://www.w3.org/2001/XMLSchema" xmlns:p="http://schemas.microsoft.com/office/2006/metadata/properties" xmlns:ns2="384e9243-74f1-45fe-8b9b-9720202ca69c" xmlns:ns3="e2d2cfa6-419c-488c-951d-486c1f83beda" targetNamespace="http://schemas.microsoft.com/office/2006/metadata/properties" ma:root="true" ma:fieldsID="d6161ba84650658f1023916f34110a54" ns2:_="" ns3:_="">
    <xsd:import namespace="384e9243-74f1-45fe-8b9b-9720202ca69c"/>
    <xsd:import namespace="e2d2cfa6-419c-488c-951d-486c1f83be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e9243-74f1-45fe-8b9b-9720202ca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9f27b4-0fd2-4651-b79b-8722d8624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2cfa6-419c-488c-951d-486c1f83bed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70c408-f332-4780-9b51-00fc967b06f4}" ma:internalName="TaxCatchAll" ma:showField="CatchAllData" ma:web="e2d2cfa6-419c-488c-951d-486c1f83be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d2cfa6-419c-488c-951d-486c1f83beda" xsi:nil="true"/>
    <lcf76f155ced4ddcb4097134ff3c332f xmlns="384e9243-74f1-45fe-8b9b-9720202ca69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1190A-8D34-45B4-AE46-4E7A433D6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e9243-74f1-45fe-8b9b-9720202ca69c"/>
    <ds:schemaRef ds:uri="e2d2cfa6-419c-488c-951d-486c1f83b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41C444-A2A3-4246-8EA0-7DE5F7E1AC07}">
  <ds:schemaRefs>
    <ds:schemaRef ds:uri="5669a008-2400-46da-bb30-aea73247631a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  <ds:schemaRef ds:uri="e2d2cfa6-419c-488c-951d-486c1f83beda"/>
    <ds:schemaRef ds:uri="384e9243-74f1-45fe-8b9b-9720202ca69c"/>
  </ds:schemaRefs>
</ds:datastoreItem>
</file>

<file path=customXml/itemProps3.xml><?xml version="1.0" encoding="utf-8"?>
<ds:datastoreItem xmlns:ds="http://schemas.openxmlformats.org/officeDocument/2006/customXml" ds:itemID="{CB9F324E-1FA6-4588-964D-BBF22899A1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135</Words>
  <Application>Microsoft Office PowerPoint</Application>
  <PresentationFormat>Widescreen</PresentationFormat>
  <Paragraphs>13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Christina Duff</cp:lastModifiedBy>
  <cp:revision>54</cp:revision>
  <dcterms:created xsi:type="dcterms:W3CDTF">2021-03-24T17:20:42Z</dcterms:created>
  <dcterms:modified xsi:type="dcterms:W3CDTF">2026-01-09T12:38:52Z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68E2D7DC-2375-4B4D-B58C-DF7B752982A4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0x0101005644257985758C4997C4532A7493182C</vt:lpwstr>
  </property>
  <property fmtid="{D5CDD505-2E9C-101B-9397-08002B2CF9AE}" pid="5" name="Order">
    <vt:r8>12441800</vt:r8>
  </property>
  <property fmtid="{D5CDD505-2E9C-101B-9397-08002B2CF9AE}" pid="6" name="MediaServiceImageTags">
    <vt:lpwstr/>
  </property>
</Properties>
</file>