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08" r:id="rId5"/>
    <p:sldId id="328" r:id="rId6"/>
    <p:sldId id="329" r:id="rId7"/>
    <p:sldId id="309" r:id="rId8"/>
    <p:sldId id="330" r:id="rId9"/>
    <p:sldId id="331" r:id="rId10"/>
    <p:sldId id="332" r:id="rId11"/>
    <p:sldId id="333" r:id="rId12"/>
    <p:sldId id="334" r:id="rId13"/>
    <p:sldId id="335" r:id="rId14"/>
    <p:sldId id="336" r:id="rId15"/>
    <p:sldId id="337" r:id="rId16"/>
    <p:sldId id="338" r:id="rId17"/>
    <p:sldId id="282" r:id="rId18"/>
    <p:sldId id="264" r:id="rId19"/>
    <p:sldId id="265" r:id="rId20"/>
    <p:sldId id="266" r:id="rId21"/>
    <p:sldId id="267" r:id="rId22"/>
    <p:sldId id="268" r:id="rId23"/>
    <p:sldId id="269" r:id="rId24"/>
    <p:sldId id="270" r:id="rId25"/>
    <p:sldId id="271" r:id="rId26"/>
    <p:sldId id="303" r:id="rId27"/>
    <p:sldId id="272" r:id="rId28"/>
    <p:sldId id="273" r:id="rId29"/>
    <p:sldId id="281" r:id="rId30"/>
    <p:sldId id="304" r:id="rId31"/>
    <p:sldId id="275" r:id="rId32"/>
    <p:sldId id="276" r:id="rId33"/>
    <p:sldId id="306" r:id="rId34"/>
    <p:sldId id="305" r:id="rId35"/>
    <p:sldId id="279" r:id="rId36"/>
    <p:sldId id="30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Read First)" id="{9C1FFBD5-20E4-4BEE-8867-8D76D6CD7FBC}">
          <p14:sldIdLst>
            <p14:sldId id="308"/>
            <p14:sldId id="328"/>
          </p14:sldIdLst>
        </p14:section>
        <p14:section name="Navigate to Section" id="{FCF36943-AD30-49B6-B35A-839EEC0DB6E4}">
          <p14:sldIdLst>
            <p14:sldId id="329"/>
          </p14:sldIdLst>
        </p14:section>
        <p14:section name="Space Check and Seat Check" id="{572F4C30-BAC1-40AE-B192-3CC27A124A3E}">
          <p14:sldIdLst>
            <p14:sldId id="309"/>
          </p14:sldIdLst>
        </p14:section>
        <p14:section name="Looseners" id="{3F84C737-69BB-4A47-8615-E04BF9B700A4}">
          <p14:sldIdLst>
            <p14:sldId id="330"/>
            <p14:sldId id="331"/>
            <p14:sldId id="332"/>
            <p14:sldId id="333"/>
            <p14:sldId id="334"/>
            <p14:sldId id="335"/>
            <p14:sldId id="336"/>
            <p14:sldId id="337"/>
            <p14:sldId id="338"/>
          </p14:sldIdLst>
        </p14:section>
        <p14:section name="Huffers" id="{4233628D-2407-4D91-B067-47A6ABEF41F4}">
          <p14:sldIdLst>
            <p14:sldId id="282"/>
            <p14:sldId id="264"/>
            <p14:sldId id="265"/>
            <p14:sldId id="266"/>
            <p14:sldId id="267"/>
            <p14:sldId id="268"/>
            <p14:sldId id="269"/>
            <p14:sldId id="270"/>
            <p14:sldId id="271"/>
          </p14:sldIdLst>
        </p14:section>
        <p14:section name="Stretchers" id="{8D7BCDDC-A00F-493F-86C1-DBF3C4AA84C6}">
          <p14:sldIdLst>
            <p14:sldId id="303"/>
            <p14:sldId id="272"/>
            <p14:sldId id="273"/>
            <p14:sldId id="281"/>
            <p14:sldId id="304"/>
            <p14:sldId id="275"/>
            <p14:sldId id="276"/>
            <p14:sldId id="306"/>
            <p14:sldId id="305"/>
            <p14:sldId id="279"/>
            <p14:sldId id="30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a Duff" initials="CD" lastIdx="2" clrIdx="0">
    <p:extLst>
      <p:ext uri="{19B8F6BF-5375-455C-9EA6-DF929625EA0E}">
        <p15:presenceInfo xmlns:p15="http://schemas.microsoft.com/office/powerpoint/2012/main" userId="Christina Duff"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CFA1DE-0243-453B-B16F-A3A8BB8E5A37}" v="23" dt="2025-08-28T12:28:30.2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11" d="100"/>
          <a:sy n="111" d="100"/>
        </p:scale>
        <p:origin x="30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a Duff" userId="6d2268f0-5948-44f0-9196-357b397b1012" providerId="ADAL" clId="{6B005ABF-5077-4D5A-91C3-E0AFCFE14276}"/>
    <pc:docChg chg="custSel modSld">
      <pc:chgData name="Christina Duff" userId="6d2268f0-5948-44f0-9196-357b397b1012" providerId="ADAL" clId="{6B005ABF-5077-4D5A-91C3-E0AFCFE14276}" dt="2025-08-28T12:28:30.292" v="45"/>
      <pc:docMkLst>
        <pc:docMk/>
      </pc:docMkLst>
      <pc:sldChg chg="addSp delSp modSp mod">
        <pc:chgData name="Christina Duff" userId="6d2268f0-5948-44f0-9196-357b397b1012" providerId="ADAL" clId="{6B005ABF-5077-4D5A-91C3-E0AFCFE14276}" dt="2025-08-28T12:27:30.634" v="9"/>
        <pc:sldMkLst>
          <pc:docMk/>
          <pc:sldMk cId="2800762874" sldId="264"/>
        </pc:sldMkLst>
        <pc:picChg chg="del">
          <ac:chgData name="Christina Duff" userId="6d2268f0-5948-44f0-9196-357b397b1012" providerId="ADAL" clId="{6B005ABF-5077-4D5A-91C3-E0AFCFE14276}" dt="2025-08-28T12:27:30.421" v="8" actId="478"/>
          <ac:picMkLst>
            <pc:docMk/>
            <pc:sldMk cId="2800762874" sldId="264"/>
            <ac:picMk id="4" creationId="{3CF26443-B20D-40EF-982E-871242D34633}"/>
          </ac:picMkLst>
        </pc:picChg>
        <pc:picChg chg="add mod">
          <ac:chgData name="Christina Duff" userId="6d2268f0-5948-44f0-9196-357b397b1012" providerId="ADAL" clId="{6B005ABF-5077-4D5A-91C3-E0AFCFE14276}" dt="2025-08-28T12:27:30.634" v="9"/>
          <ac:picMkLst>
            <pc:docMk/>
            <pc:sldMk cId="2800762874" sldId="264"/>
            <ac:picMk id="16" creationId="{FB7321AF-6806-BB33-A3D2-6D807FEEBD14}"/>
          </ac:picMkLst>
        </pc:picChg>
      </pc:sldChg>
      <pc:sldChg chg="addSp delSp modSp mod">
        <pc:chgData name="Christina Duff" userId="6d2268f0-5948-44f0-9196-357b397b1012" providerId="ADAL" clId="{6B005ABF-5077-4D5A-91C3-E0AFCFE14276}" dt="2025-08-28T12:27:33.674" v="11"/>
        <pc:sldMkLst>
          <pc:docMk/>
          <pc:sldMk cId="3406223265" sldId="265"/>
        </pc:sldMkLst>
        <pc:picChg chg="del">
          <ac:chgData name="Christina Duff" userId="6d2268f0-5948-44f0-9196-357b397b1012" providerId="ADAL" clId="{6B005ABF-5077-4D5A-91C3-E0AFCFE14276}" dt="2025-08-28T12:27:33.502" v="10" actId="478"/>
          <ac:picMkLst>
            <pc:docMk/>
            <pc:sldMk cId="3406223265" sldId="265"/>
            <ac:picMk id="4" creationId="{05F2874A-563C-4E7B-84CB-E286E570E339}"/>
          </ac:picMkLst>
        </pc:picChg>
        <pc:picChg chg="add mod">
          <ac:chgData name="Christina Duff" userId="6d2268f0-5948-44f0-9196-357b397b1012" providerId="ADAL" clId="{6B005ABF-5077-4D5A-91C3-E0AFCFE14276}" dt="2025-08-28T12:27:33.674" v="11"/>
          <ac:picMkLst>
            <pc:docMk/>
            <pc:sldMk cId="3406223265" sldId="265"/>
            <ac:picMk id="8" creationId="{9AA4BE03-E890-743C-C905-58A805BC26CE}"/>
          </ac:picMkLst>
        </pc:picChg>
      </pc:sldChg>
      <pc:sldChg chg="addSp delSp modSp mod">
        <pc:chgData name="Christina Duff" userId="6d2268f0-5948-44f0-9196-357b397b1012" providerId="ADAL" clId="{6B005ABF-5077-4D5A-91C3-E0AFCFE14276}" dt="2025-08-28T12:27:36.547" v="13"/>
        <pc:sldMkLst>
          <pc:docMk/>
          <pc:sldMk cId="2092202378" sldId="266"/>
        </pc:sldMkLst>
        <pc:picChg chg="del">
          <ac:chgData name="Christina Duff" userId="6d2268f0-5948-44f0-9196-357b397b1012" providerId="ADAL" clId="{6B005ABF-5077-4D5A-91C3-E0AFCFE14276}" dt="2025-08-28T12:27:36.380" v="12" actId="478"/>
          <ac:picMkLst>
            <pc:docMk/>
            <pc:sldMk cId="2092202378" sldId="266"/>
            <ac:picMk id="4" creationId="{1C11D31B-D9A6-4565-BD06-60B73D1C15B4}"/>
          </ac:picMkLst>
        </pc:picChg>
        <pc:picChg chg="add mod">
          <ac:chgData name="Christina Duff" userId="6d2268f0-5948-44f0-9196-357b397b1012" providerId="ADAL" clId="{6B005ABF-5077-4D5A-91C3-E0AFCFE14276}" dt="2025-08-28T12:27:36.547" v="13"/>
          <ac:picMkLst>
            <pc:docMk/>
            <pc:sldMk cId="2092202378" sldId="266"/>
            <ac:picMk id="7" creationId="{1CE3FB5F-33F3-7C29-83D1-A8A978D3352A}"/>
          </ac:picMkLst>
        </pc:picChg>
      </pc:sldChg>
      <pc:sldChg chg="addSp delSp modSp mod">
        <pc:chgData name="Christina Duff" userId="6d2268f0-5948-44f0-9196-357b397b1012" providerId="ADAL" clId="{6B005ABF-5077-4D5A-91C3-E0AFCFE14276}" dt="2025-08-28T12:27:39.291" v="15"/>
        <pc:sldMkLst>
          <pc:docMk/>
          <pc:sldMk cId="4186099746" sldId="267"/>
        </pc:sldMkLst>
        <pc:picChg chg="del">
          <ac:chgData name="Christina Duff" userId="6d2268f0-5948-44f0-9196-357b397b1012" providerId="ADAL" clId="{6B005ABF-5077-4D5A-91C3-E0AFCFE14276}" dt="2025-08-28T12:27:39.115" v="14" actId="478"/>
          <ac:picMkLst>
            <pc:docMk/>
            <pc:sldMk cId="4186099746" sldId="267"/>
            <ac:picMk id="4" creationId="{071FB131-F7E1-4041-B963-B7606E2B3C2B}"/>
          </ac:picMkLst>
        </pc:picChg>
        <pc:picChg chg="add mod">
          <ac:chgData name="Christina Duff" userId="6d2268f0-5948-44f0-9196-357b397b1012" providerId="ADAL" clId="{6B005ABF-5077-4D5A-91C3-E0AFCFE14276}" dt="2025-08-28T12:27:39.291" v="15"/>
          <ac:picMkLst>
            <pc:docMk/>
            <pc:sldMk cId="4186099746" sldId="267"/>
            <ac:picMk id="7" creationId="{529EB155-4BD3-A6B1-F526-3675A05E0CE3}"/>
          </ac:picMkLst>
        </pc:picChg>
      </pc:sldChg>
      <pc:sldChg chg="addSp delSp modSp mod">
        <pc:chgData name="Christina Duff" userId="6d2268f0-5948-44f0-9196-357b397b1012" providerId="ADAL" clId="{6B005ABF-5077-4D5A-91C3-E0AFCFE14276}" dt="2025-08-28T12:27:42.953" v="17"/>
        <pc:sldMkLst>
          <pc:docMk/>
          <pc:sldMk cId="2629684023" sldId="268"/>
        </pc:sldMkLst>
        <pc:picChg chg="del">
          <ac:chgData name="Christina Duff" userId="6d2268f0-5948-44f0-9196-357b397b1012" providerId="ADAL" clId="{6B005ABF-5077-4D5A-91C3-E0AFCFE14276}" dt="2025-08-28T12:27:42.820" v="16" actId="478"/>
          <ac:picMkLst>
            <pc:docMk/>
            <pc:sldMk cId="2629684023" sldId="268"/>
            <ac:picMk id="4" creationId="{6DB21769-4D1F-4948-91D9-61B8F9E0935A}"/>
          </ac:picMkLst>
        </pc:picChg>
        <pc:picChg chg="add mod">
          <ac:chgData name="Christina Duff" userId="6d2268f0-5948-44f0-9196-357b397b1012" providerId="ADAL" clId="{6B005ABF-5077-4D5A-91C3-E0AFCFE14276}" dt="2025-08-28T12:27:42.953" v="17"/>
          <ac:picMkLst>
            <pc:docMk/>
            <pc:sldMk cId="2629684023" sldId="268"/>
            <ac:picMk id="8" creationId="{FCF7FF71-6678-A7F6-3F81-827C746BEE1E}"/>
          </ac:picMkLst>
        </pc:picChg>
      </pc:sldChg>
      <pc:sldChg chg="addSp delSp modSp mod">
        <pc:chgData name="Christina Duff" userId="6d2268f0-5948-44f0-9196-357b397b1012" providerId="ADAL" clId="{6B005ABF-5077-4D5A-91C3-E0AFCFE14276}" dt="2025-08-28T12:27:45.447" v="19"/>
        <pc:sldMkLst>
          <pc:docMk/>
          <pc:sldMk cId="4273964199" sldId="269"/>
        </pc:sldMkLst>
        <pc:picChg chg="del">
          <ac:chgData name="Christina Duff" userId="6d2268f0-5948-44f0-9196-357b397b1012" providerId="ADAL" clId="{6B005ABF-5077-4D5A-91C3-E0AFCFE14276}" dt="2025-08-28T12:27:45.326" v="18" actId="478"/>
          <ac:picMkLst>
            <pc:docMk/>
            <pc:sldMk cId="4273964199" sldId="269"/>
            <ac:picMk id="4" creationId="{119CAFF1-66C7-4964-B54E-79D3D49EA646}"/>
          </ac:picMkLst>
        </pc:picChg>
        <pc:picChg chg="add mod">
          <ac:chgData name="Christina Duff" userId="6d2268f0-5948-44f0-9196-357b397b1012" providerId="ADAL" clId="{6B005ABF-5077-4D5A-91C3-E0AFCFE14276}" dt="2025-08-28T12:27:45.447" v="19"/>
          <ac:picMkLst>
            <pc:docMk/>
            <pc:sldMk cId="4273964199" sldId="269"/>
            <ac:picMk id="8" creationId="{4D969A8A-EF50-871E-BD67-99499CB9BE54}"/>
          </ac:picMkLst>
        </pc:picChg>
      </pc:sldChg>
      <pc:sldChg chg="addSp delSp modSp mod">
        <pc:chgData name="Christina Duff" userId="6d2268f0-5948-44f0-9196-357b397b1012" providerId="ADAL" clId="{6B005ABF-5077-4D5A-91C3-E0AFCFE14276}" dt="2025-08-28T12:27:48.697" v="21"/>
        <pc:sldMkLst>
          <pc:docMk/>
          <pc:sldMk cId="3055390810" sldId="270"/>
        </pc:sldMkLst>
        <pc:picChg chg="del">
          <ac:chgData name="Christina Duff" userId="6d2268f0-5948-44f0-9196-357b397b1012" providerId="ADAL" clId="{6B005ABF-5077-4D5A-91C3-E0AFCFE14276}" dt="2025-08-28T12:27:48.569" v="20" actId="478"/>
          <ac:picMkLst>
            <pc:docMk/>
            <pc:sldMk cId="3055390810" sldId="270"/>
            <ac:picMk id="4" creationId="{17773FD4-4380-4C77-B92E-0CF5D37FCF45}"/>
          </ac:picMkLst>
        </pc:picChg>
        <pc:picChg chg="add mod">
          <ac:chgData name="Christina Duff" userId="6d2268f0-5948-44f0-9196-357b397b1012" providerId="ADAL" clId="{6B005ABF-5077-4D5A-91C3-E0AFCFE14276}" dt="2025-08-28T12:27:48.697" v="21"/>
          <ac:picMkLst>
            <pc:docMk/>
            <pc:sldMk cId="3055390810" sldId="270"/>
            <ac:picMk id="8" creationId="{2B7DA146-4202-550D-CFE3-ED6CA3CAC3D2}"/>
          </ac:picMkLst>
        </pc:picChg>
      </pc:sldChg>
      <pc:sldChg chg="addSp delSp modSp mod">
        <pc:chgData name="Christina Duff" userId="6d2268f0-5948-44f0-9196-357b397b1012" providerId="ADAL" clId="{6B005ABF-5077-4D5A-91C3-E0AFCFE14276}" dt="2025-08-28T12:27:51.769" v="23"/>
        <pc:sldMkLst>
          <pc:docMk/>
          <pc:sldMk cId="3079499316" sldId="271"/>
        </pc:sldMkLst>
        <pc:picChg chg="del">
          <ac:chgData name="Christina Duff" userId="6d2268f0-5948-44f0-9196-357b397b1012" providerId="ADAL" clId="{6B005ABF-5077-4D5A-91C3-E0AFCFE14276}" dt="2025-08-28T12:27:51.619" v="22" actId="478"/>
          <ac:picMkLst>
            <pc:docMk/>
            <pc:sldMk cId="3079499316" sldId="271"/>
            <ac:picMk id="5" creationId="{670922CF-F6F1-4257-917E-9B5A49996210}"/>
          </ac:picMkLst>
        </pc:picChg>
        <pc:picChg chg="add mod">
          <ac:chgData name="Christina Duff" userId="6d2268f0-5948-44f0-9196-357b397b1012" providerId="ADAL" clId="{6B005ABF-5077-4D5A-91C3-E0AFCFE14276}" dt="2025-08-28T12:27:51.769" v="23"/>
          <ac:picMkLst>
            <pc:docMk/>
            <pc:sldMk cId="3079499316" sldId="271"/>
            <ac:picMk id="9" creationId="{AA49AC74-4A4A-F6D5-E75B-668E26D17E0D}"/>
          </ac:picMkLst>
        </pc:picChg>
      </pc:sldChg>
      <pc:sldChg chg="addSp delSp modSp mod">
        <pc:chgData name="Christina Duff" userId="6d2268f0-5948-44f0-9196-357b397b1012" providerId="ADAL" clId="{6B005ABF-5077-4D5A-91C3-E0AFCFE14276}" dt="2025-08-28T12:27:58.905" v="27"/>
        <pc:sldMkLst>
          <pc:docMk/>
          <pc:sldMk cId="4125254702" sldId="272"/>
        </pc:sldMkLst>
        <pc:picChg chg="del">
          <ac:chgData name="Christina Duff" userId="6d2268f0-5948-44f0-9196-357b397b1012" providerId="ADAL" clId="{6B005ABF-5077-4D5A-91C3-E0AFCFE14276}" dt="2025-08-28T12:27:58.760" v="26" actId="478"/>
          <ac:picMkLst>
            <pc:docMk/>
            <pc:sldMk cId="4125254702" sldId="272"/>
            <ac:picMk id="6" creationId="{796F3317-3834-4F5E-8C59-DE1D5613DC83}"/>
          </ac:picMkLst>
        </pc:picChg>
        <pc:picChg chg="add mod">
          <ac:chgData name="Christina Duff" userId="6d2268f0-5948-44f0-9196-357b397b1012" providerId="ADAL" clId="{6B005ABF-5077-4D5A-91C3-E0AFCFE14276}" dt="2025-08-28T12:27:58.905" v="27"/>
          <ac:picMkLst>
            <pc:docMk/>
            <pc:sldMk cId="4125254702" sldId="272"/>
            <ac:picMk id="15" creationId="{209C4014-D9BD-AA75-4F79-61D610E57AC5}"/>
          </ac:picMkLst>
        </pc:picChg>
      </pc:sldChg>
      <pc:sldChg chg="addSp delSp modSp mod">
        <pc:chgData name="Christina Duff" userId="6d2268f0-5948-44f0-9196-357b397b1012" providerId="ADAL" clId="{6B005ABF-5077-4D5A-91C3-E0AFCFE14276}" dt="2025-08-28T12:28:01.994" v="29"/>
        <pc:sldMkLst>
          <pc:docMk/>
          <pc:sldMk cId="496716989" sldId="273"/>
        </pc:sldMkLst>
        <pc:picChg chg="del">
          <ac:chgData name="Christina Duff" userId="6d2268f0-5948-44f0-9196-357b397b1012" providerId="ADAL" clId="{6B005ABF-5077-4D5A-91C3-E0AFCFE14276}" dt="2025-08-28T12:28:01.853" v="28" actId="478"/>
          <ac:picMkLst>
            <pc:docMk/>
            <pc:sldMk cId="496716989" sldId="273"/>
            <ac:picMk id="15" creationId="{1AC44349-694A-4D22-84E3-556AAC850611}"/>
          </ac:picMkLst>
        </pc:picChg>
        <pc:picChg chg="add mod">
          <ac:chgData name="Christina Duff" userId="6d2268f0-5948-44f0-9196-357b397b1012" providerId="ADAL" clId="{6B005ABF-5077-4D5A-91C3-E0AFCFE14276}" dt="2025-08-28T12:28:01.994" v="29"/>
          <ac:picMkLst>
            <pc:docMk/>
            <pc:sldMk cId="496716989" sldId="273"/>
            <ac:picMk id="16" creationId="{970663F5-E8F6-06F8-C56C-092623F039CD}"/>
          </ac:picMkLst>
        </pc:picChg>
      </pc:sldChg>
      <pc:sldChg chg="addSp delSp modSp mod">
        <pc:chgData name="Christina Duff" userId="6d2268f0-5948-44f0-9196-357b397b1012" providerId="ADAL" clId="{6B005ABF-5077-4D5A-91C3-E0AFCFE14276}" dt="2025-08-28T12:28:12.074" v="35"/>
        <pc:sldMkLst>
          <pc:docMk/>
          <pc:sldMk cId="1265262175" sldId="275"/>
        </pc:sldMkLst>
        <pc:picChg chg="del">
          <ac:chgData name="Christina Duff" userId="6d2268f0-5948-44f0-9196-357b397b1012" providerId="ADAL" clId="{6B005ABF-5077-4D5A-91C3-E0AFCFE14276}" dt="2025-08-28T12:28:11.947" v="34" actId="478"/>
          <ac:picMkLst>
            <pc:docMk/>
            <pc:sldMk cId="1265262175" sldId="275"/>
            <ac:picMk id="15" creationId="{FF4DC6B5-EC49-49BE-B4A9-3BC55996F868}"/>
          </ac:picMkLst>
        </pc:picChg>
        <pc:picChg chg="add mod">
          <ac:chgData name="Christina Duff" userId="6d2268f0-5948-44f0-9196-357b397b1012" providerId="ADAL" clId="{6B005ABF-5077-4D5A-91C3-E0AFCFE14276}" dt="2025-08-28T12:28:12.074" v="35"/>
          <ac:picMkLst>
            <pc:docMk/>
            <pc:sldMk cId="1265262175" sldId="275"/>
            <ac:picMk id="16" creationId="{099B8F24-EFED-F1F9-3CEB-D25FB9E54610}"/>
          </ac:picMkLst>
        </pc:picChg>
      </pc:sldChg>
      <pc:sldChg chg="addSp delSp modSp mod">
        <pc:chgData name="Christina Duff" userId="6d2268f0-5948-44f0-9196-357b397b1012" providerId="ADAL" clId="{6B005ABF-5077-4D5A-91C3-E0AFCFE14276}" dt="2025-08-28T12:28:14.714" v="37"/>
        <pc:sldMkLst>
          <pc:docMk/>
          <pc:sldMk cId="3589331104" sldId="276"/>
        </pc:sldMkLst>
        <pc:picChg chg="del">
          <ac:chgData name="Christina Duff" userId="6d2268f0-5948-44f0-9196-357b397b1012" providerId="ADAL" clId="{6B005ABF-5077-4D5A-91C3-E0AFCFE14276}" dt="2025-08-28T12:28:14.611" v="36" actId="478"/>
          <ac:picMkLst>
            <pc:docMk/>
            <pc:sldMk cId="3589331104" sldId="276"/>
            <ac:picMk id="5" creationId="{15097CC6-3CD8-4AE8-BFC6-6E90AEC9A4DC}"/>
          </ac:picMkLst>
        </pc:picChg>
        <pc:picChg chg="add mod">
          <ac:chgData name="Christina Duff" userId="6d2268f0-5948-44f0-9196-357b397b1012" providerId="ADAL" clId="{6B005ABF-5077-4D5A-91C3-E0AFCFE14276}" dt="2025-08-28T12:28:14.714" v="37"/>
          <ac:picMkLst>
            <pc:docMk/>
            <pc:sldMk cId="3589331104" sldId="276"/>
            <ac:picMk id="14" creationId="{AA724C04-5526-06C0-3216-907172BF1891}"/>
          </ac:picMkLst>
        </pc:picChg>
      </pc:sldChg>
      <pc:sldChg chg="addSp delSp modSp mod">
        <pc:chgData name="Christina Duff" userId="6d2268f0-5948-44f0-9196-357b397b1012" providerId="ADAL" clId="{6B005ABF-5077-4D5A-91C3-E0AFCFE14276}" dt="2025-08-28T12:28:25.369" v="43"/>
        <pc:sldMkLst>
          <pc:docMk/>
          <pc:sldMk cId="3648844913" sldId="279"/>
        </pc:sldMkLst>
        <pc:picChg chg="del">
          <ac:chgData name="Christina Duff" userId="6d2268f0-5948-44f0-9196-357b397b1012" providerId="ADAL" clId="{6B005ABF-5077-4D5A-91C3-E0AFCFE14276}" dt="2025-08-28T12:28:25.053" v="42" actId="478"/>
          <ac:picMkLst>
            <pc:docMk/>
            <pc:sldMk cId="3648844913" sldId="279"/>
            <ac:picMk id="7" creationId="{3560B096-DCF2-4C86-B2F2-E802AEC6A2B7}"/>
          </ac:picMkLst>
        </pc:picChg>
        <pc:picChg chg="add mod">
          <ac:chgData name="Christina Duff" userId="6d2268f0-5948-44f0-9196-357b397b1012" providerId="ADAL" clId="{6B005ABF-5077-4D5A-91C3-E0AFCFE14276}" dt="2025-08-28T12:28:25.369" v="43"/>
          <ac:picMkLst>
            <pc:docMk/>
            <pc:sldMk cId="3648844913" sldId="279"/>
            <ac:picMk id="16" creationId="{F93C0934-E00A-BA94-3C19-6AB971E799F9}"/>
          </ac:picMkLst>
        </pc:picChg>
      </pc:sldChg>
      <pc:sldChg chg="addSp delSp modSp mod">
        <pc:chgData name="Christina Duff" userId="6d2268f0-5948-44f0-9196-357b397b1012" providerId="ADAL" clId="{6B005ABF-5077-4D5A-91C3-E0AFCFE14276}" dt="2025-08-28T12:28:05.198" v="31"/>
        <pc:sldMkLst>
          <pc:docMk/>
          <pc:sldMk cId="1504114515" sldId="281"/>
        </pc:sldMkLst>
        <pc:picChg chg="del">
          <ac:chgData name="Christina Duff" userId="6d2268f0-5948-44f0-9196-357b397b1012" providerId="ADAL" clId="{6B005ABF-5077-4D5A-91C3-E0AFCFE14276}" dt="2025-08-28T12:28:05.017" v="30" actId="478"/>
          <ac:picMkLst>
            <pc:docMk/>
            <pc:sldMk cId="1504114515" sldId="281"/>
            <ac:picMk id="6" creationId="{A9AD05BD-7F86-45D3-8D8F-808EA2DE5EBB}"/>
          </ac:picMkLst>
        </pc:picChg>
        <pc:picChg chg="add mod">
          <ac:chgData name="Christina Duff" userId="6d2268f0-5948-44f0-9196-357b397b1012" providerId="ADAL" clId="{6B005ABF-5077-4D5A-91C3-E0AFCFE14276}" dt="2025-08-28T12:28:05.198" v="31"/>
          <ac:picMkLst>
            <pc:docMk/>
            <pc:sldMk cId="1504114515" sldId="281"/>
            <ac:picMk id="9" creationId="{1F0C2A95-697E-CF6A-9D81-33B5A886984E}"/>
          </ac:picMkLst>
        </pc:picChg>
      </pc:sldChg>
      <pc:sldChg chg="addSp delSp modSp mod">
        <pc:chgData name="Christina Duff" userId="6d2268f0-5948-44f0-9196-357b397b1012" providerId="ADAL" clId="{6B005ABF-5077-4D5A-91C3-E0AFCFE14276}" dt="2025-08-28T12:27:27.387" v="7"/>
        <pc:sldMkLst>
          <pc:docMk/>
          <pc:sldMk cId="383670520" sldId="282"/>
        </pc:sldMkLst>
        <pc:picChg chg="del">
          <ac:chgData name="Christina Duff" userId="6d2268f0-5948-44f0-9196-357b397b1012" providerId="ADAL" clId="{6B005ABF-5077-4D5A-91C3-E0AFCFE14276}" dt="2025-08-28T12:27:27.193" v="6" actId="478"/>
          <ac:picMkLst>
            <pc:docMk/>
            <pc:sldMk cId="383670520" sldId="282"/>
            <ac:picMk id="3" creationId="{5C36F635-950D-46E6-96AE-3D813D833DE6}"/>
          </ac:picMkLst>
        </pc:picChg>
        <pc:picChg chg="add mod">
          <ac:chgData name="Christina Duff" userId="6d2268f0-5948-44f0-9196-357b397b1012" providerId="ADAL" clId="{6B005ABF-5077-4D5A-91C3-E0AFCFE14276}" dt="2025-08-28T12:27:27.387" v="7"/>
          <ac:picMkLst>
            <pc:docMk/>
            <pc:sldMk cId="383670520" sldId="282"/>
            <ac:picMk id="4" creationId="{5F19ABA9-CCB5-9A04-13FF-2EC2C82E33DB}"/>
          </ac:picMkLst>
        </pc:picChg>
      </pc:sldChg>
      <pc:sldChg chg="addSp delSp modSp mod">
        <pc:chgData name="Christina Duff" userId="6d2268f0-5948-44f0-9196-357b397b1012" providerId="ADAL" clId="{6B005ABF-5077-4D5A-91C3-E0AFCFE14276}" dt="2025-08-28T12:27:54.952" v="25"/>
        <pc:sldMkLst>
          <pc:docMk/>
          <pc:sldMk cId="1609892070" sldId="303"/>
        </pc:sldMkLst>
        <pc:picChg chg="add mod">
          <ac:chgData name="Christina Duff" userId="6d2268f0-5948-44f0-9196-357b397b1012" providerId="ADAL" clId="{6B005ABF-5077-4D5A-91C3-E0AFCFE14276}" dt="2025-08-28T12:27:54.952" v="25"/>
          <ac:picMkLst>
            <pc:docMk/>
            <pc:sldMk cId="1609892070" sldId="303"/>
            <ac:picMk id="4" creationId="{34F7E923-7713-BAF7-8ED1-C0DBACB26D2C}"/>
          </ac:picMkLst>
        </pc:picChg>
        <pc:picChg chg="del">
          <ac:chgData name="Christina Duff" userId="6d2268f0-5948-44f0-9196-357b397b1012" providerId="ADAL" clId="{6B005ABF-5077-4D5A-91C3-E0AFCFE14276}" dt="2025-08-28T12:27:54.804" v="24" actId="478"/>
          <ac:picMkLst>
            <pc:docMk/>
            <pc:sldMk cId="1609892070" sldId="303"/>
            <ac:picMk id="7" creationId="{AF1D45AC-EE31-430C-8992-098988C88C16}"/>
          </ac:picMkLst>
        </pc:picChg>
      </pc:sldChg>
      <pc:sldChg chg="addSp delSp modSp mod">
        <pc:chgData name="Christina Duff" userId="6d2268f0-5948-44f0-9196-357b397b1012" providerId="ADAL" clId="{6B005ABF-5077-4D5A-91C3-E0AFCFE14276}" dt="2025-08-28T12:28:07.737" v="33"/>
        <pc:sldMkLst>
          <pc:docMk/>
          <pc:sldMk cId="1541729866" sldId="304"/>
        </pc:sldMkLst>
        <pc:picChg chg="del">
          <ac:chgData name="Christina Duff" userId="6d2268f0-5948-44f0-9196-357b397b1012" providerId="ADAL" clId="{6B005ABF-5077-4D5A-91C3-E0AFCFE14276}" dt="2025-08-28T12:28:07.597" v="32" actId="478"/>
          <ac:picMkLst>
            <pc:docMk/>
            <pc:sldMk cId="1541729866" sldId="304"/>
            <ac:picMk id="5" creationId="{751A01EE-F12F-4267-899A-2B80D9A21011}"/>
          </ac:picMkLst>
        </pc:picChg>
        <pc:picChg chg="add mod">
          <ac:chgData name="Christina Duff" userId="6d2268f0-5948-44f0-9196-357b397b1012" providerId="ADAL" clId="{6B005ABF-5077-4D5A-91C3-E0AFCFE14276}" dt="2025-08-28T12:28:07.737" v="33"/>
          <ac:picMkLst>
            <pc:docMk/>
            <pc:sldMk cId="1541729866" sldId="304"/>
            <ac:picMk id="7" creationId="{0B44BAD4-7A4D-255C-9A56-136F8BC30ADC}"/>
          </ac:picMkLst>
        </pc:picChg>
      </pc:sldChg>
      <pc:sldChg chg="addSp delSp modSp mod">
        <pc:chgData name="Christina Duff" userId="6d2268f0-5948-44f0-9196-357b397b1012" providerId="ADAL" clId="{6B005ABF-5077-4D5A-91C3-E0AFCFE14276}" dt="2025-08-28T12:28:21.305" v="41"/>
        <pc:sldMkLst>
          <pc:docMk/>
          <pc:sldMk cId="1783264080" sldId="305"/>
        </pc:sldMkLst>
        <pc:picChg chg="del">
          <ac:chgData name="Christina Duff" userId="6d2268f0-5948-44f0-9196-357b397b1012" providerId="ADAL" clId="{6B005ABF-5077-4D5A-91C3-E0AFCFE14276}" dt="2025-08-28T12:28:21.215" v="40" actId="478"/>
          <ac:picMkLst>
            <pc:docMk/>
            <pc:sldMk cId="1783264080" sldId="305"/>
            <ac:picMk id="5" creationId="{D93D41D0-5CBF-4A4A-BF85-F00D8BB196BF}"/>
          </ac:picMkLst>
        </pc:picChg>
        <pc:picChg chg="add mod">
          <ac:chgData name="Christina Duff" userId="6d2268f0-5948-44f0-9196-357b397b1012" providerId="ADAL" clId="{6B005ABF-5077-4D5A-91C3-E0AFCFE14276}" dt="2025-08-28T12:28:21.305" v="41"/>
          <ac:picMkLst>
            <pc:docMk/>
            <pc:sldMk cId="1783264080" sldId="305"/>
            <ac:picMk id="6" creationId="{803040B3-E495-73E9-94F1-4FE1F4DF714E}"/>
          </ac:picMkLst>
        </pc:picChg>
      </pc:sldChg>
      <pc:sldChg chg="addSp delSp modSp mod">
        <pc:chgData name="Christina Duff" userId="6d2268f0-5948-44f0-9196-357b397b1012" providerId="ADAL" clId="{6B005ABF-5077-4D5A-91C3-E0AFCFE14276}" dt="2025-08-28T12:28:17.695" v="39"/>
        <pc:sldMkLst>
          <pc:docMk/>
          <pc:sldMk cId="1220052764" sldId="306"/>
        </pc:sldMkLst>
        <pc:picChg chg="del">
          <ac:chgData name="Christina Duff" userId="6d2268f0-5948-44f0-9196-357b397b1012" providerId="ADAL" clId="{6B005ABF-5077-4D5A-91C3-E0AFCFE14276}" dt="2025-08-28T12:28:17.598" v="38" actId="478"/>
          <ac:picMkLst>
            <pc:docMk/>
            <pc:sldMk cId="1220052764" sldId="306"/>
            <ac:picMk id="5" creationId="{C7BC032E-4BFF-42D1-BA04-BD1BF9CFBB29}"/>
          </ac:picMkLst>
        </pc:picChg>
        <pc:picChg chg="add mod">
          <ac:chgData name="Christina Duff" userId="6d2268f0-5948-44f0-9196-357b397b1012" providerId="ADAL" clId="{6B005ABF-5077-4D5A-91C3-E0AFCFE14276}" dt="2025-08-28T12:28:17.695" v="39"/>
          <ac:picMkLst>
            <pc:docMk/>
            <pc:sldMk cId="1220052764" sldId="306"/>
            <ac:picMk id="6" creationId="{47F5F553-6E34-E486-40E2-3BF17804245E}"/>
          </ac:picMkLst>
        </pc:picChg>
      </pc:sldChg>
      <pc:sldChg chg="addSp delSp modSp mod">
        <pc:chgData name="Christina Duff" userId="6d2268f0-5948-44f0-9196-357b397b1012" providerId="ADAL" clId="{6B005ABF-5077-4D5A-91C3-E0AFCFE14276}" dt="2025-08-28T12:28:30.292" v="45"/>
        <pc:sldMkLst>
          <pc:docMk/>
          <pc:sldMk cId="2099429334" sldId="307"/>
        </pc:sldMkLst>
        <pc:picChg chg="add mod">
          <ac:chgData name="Christina Duff" userId="6d2268f0-5948-44f0-9196-357b397b1012" providerId="ADAL" clId="{6B005ABF-5077-4D5A-91C3-E0AFCFE14276}" dt="2025-08-28T12:28:30.292" v="45"/>
          <ac:picMkLst>
            <pc:docMk/>
            <pc:sldMk cId="2099429334" sldId="307"/>
            <ac:picMk id="5" creationId="{38381834-C883-2FEA-1A37-4994EC27E5AD}"/>
          </ac:picMkLst>
        </pc:picChg>
        <pc:picChg chg="del">
          <ac:chgData name="Christina Duff" userId="6d2268f0-5948-44f0-9196-357b397b1012" providerId="ADAL" clId="{6B005ABF-5077-4D5A-91C3-E0AFCFE14276}" dt="2025-08-28T12:28:30.092" v="44" actId="478"/>
          <ac:picMkLst>
            <pc:docMk/>
            <pc:sldMk cId="2099429334" sldId="307"/>
            <ac:picMk id="6" creationId="{77F399A7-9254-435B-A284-D63B1BE836F6}"/>
          </ac:picMkLst>
        </pc:picChg>
      </pc:sldChg>
      <pc:sldChg chg="addSp delSp modSp mod">
        <pc:chgData name="Christina Duff" userId="6d2268f0-5948-44f0-9196-357b397b1012" providerId="ADAL" clId="{6B005ABF-5077-4D5A-91C3-E0AFCFE14276}" dt="2025-08-28T12:27:17.880" v="1"/>
        <pc:sldMkLst>
          <pc:docMk/>
          <pc:sldMk cId="2868625063" sldId="336"/>
        </pc:sldMkLst>
        <pc:picChg chg="del">
          <ac:chgData name="Christina Duff" userId="6d2268f0-5948-44f0-9196-357b397b1012" providerId="ADAL" clId="{6B005ABF-5077-4D5A-91C3-E0AFCFE14276}" dt="2025-08-28T12:27:17.626" v="0" actId="478"/>
          <ac:picMkLst>
            <pc:docMk/>
            <pc:sldMk cId="2868625063" sldId="336"/>
            <ac:picMk id="3" creationId="{488751CC-D857-478E-971F-C4520063A55F}"/>
          </ac:picMkLst>
        </pc:picChg>
        <pc:picChg chg="add mod">
          <ac:chgData name="Christina Duff" userId="6d2268f0-5948-44f0-9196-357b397b1012" providerId="ADAL" clId="{6B005ABF-5077-4D5A-91C3-E0AFCFE14276}" dt="2025-08-28T12:27:17.880" v="1"/>
          <ac:picMkLst>
            <pc:docMk/>
            <pc:sldMk cId="2868625063" sldId="336"/>
            <ac:picMk id="6" creationId="{876C3745-6F24-7D6A-1C8E-8E71DEB6E975}"/>
          </ac:picMkLst>
        </pc:picChg>
      </pc:sldChg>
      <pc:sldChg chg="addSp delSp modSp mod">
        <pc:chgData name="Christina Duff" userId="6d2268f0-5948-44f0-9196-357b397b1012" providerId="ADAL" clId="{6B005ABF-5077-4D5A-91C3-E0AFCFE14276}" dt="2025-08-28T12:27:21.120" v="3"/>
        <pc:sldMkLst>
          <pc:docMk/>
          <pc:sldMk cId="3075841253" sldId="337"/>
        </pc:sldMkLst>
        <pc:picChg chg="del">
          <ac:chgData name="Christina Duff" userId="6d2268f0-5948-44f0-9196-357b397b1012" providerId="ADAL" clId="{6B005ABF-5077-4D5A-91C3-E0AFCFE14276}" dt="2025-08-28T12:27:20.905" v="2" actId="478"/>
          <ac:picMkLst>
            <pc:docMk/>
            <pc:sldMk cId="3075841253" sldId="337"/>
            <ac:picMk id="3" creationId="{CB66CD87-CF88-46C5-AADC-CD5E2DFAA827}"/>
          </ac:picMkLst>
        </pc:picChg>
        <pc:picChg chg="add mod">
          <ac:chgData name="Christina Duff" userId="6d2268f0-5948-44f0-9196-357b397b1012" providerId="ADAL" clId="{6B005ABF-5077-4D5A-91C3-E0AFCFE14276}" dt="2025-08-28T12:27:21.120" v="3"/>
          <ac:picMkLst>
            <pc:docMk/>
            <pc:sldMk cId="3075841253" sldId="337"/>
            <ac:picMk id="6" creationId="{D4A682E5-44B0-A00C-6149-747D79BB9477}"/>
          </ac:picMkLst>
        </pc:picChg>
      </pc:sldChg>
      <pc:sldChg chg="addSp delSp modSp mod">
        <pc:chgData name="Christina Duff" userId="6d2268f0-5948-44f0-9196-357b397b1012" providerId="ADAL" clId="{6B005ABF-5077-4D5A-91C3-E0AFCFE14276}" dt="2025-08-28T12:27:23.968" v="5"/>
        <pc:sldMkLst>
          <pc:docMk/>
          <pc:sldMk cId="3407457032" sldId="338"/>
        </pc:sldMkLst>
        <pc:picChg chg="del">
          <ac:chgData name="Christina Duff" userId="6d2268f0-5948-44f0-9196-357b397b1012" providerId="ADAL" clId="{6B005ABF-5077-4D5A-91C3-E0AFCFE14276}" dt="2025-08-28T12:27:23.717" v="4" actId="478"/>
          <ac:picMkLst>
            <pc:docMk/>
            <pc:sldMk cId="3407457032" sldId="338"/>
            <ac:picMk id="4" creationId="{3C5EADF9-5828-4176-AB07-B4181683070F}"/>
          </ac:picMkLst>
        </pc:picChg>
        <pc:picChg chg="add mod">
          <ac:chgData name="Christina Duff" userId="6d2268f0-5948-44f0-9196-357b397b1012" providerId="ADAL" clId="{6B005ABF-5077-4D5A-91C3-E0AFCFE14276}" dt="2025-08-28T12:27:23.968" v="5"/>
          <ac:picMkLst>
            <pc:docMk/>
            <pc:sldMk cId="3407457032" sldId="338"/>
            <ac:picMk id="7" creationId="{2E5EEDC0-92FA-B9BF-0C42-B71E0810B62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44E45-FDB7-49ED-AD29-64C6F59C82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D7D92F13-E83A-485B-852B-AD06FE52E3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9294ABE0-3AC8-4456-86AB-9F8B8D134102}"/>
              </a:ext>
            </a:extLst>
          </p:cNvPr>
          <p:cNvSpPr>
            <a:spLocks noGrp="1"/>
          </p:cNvSpPr>
          <p:nvPr>
            <p:ph type="dt" sz="half" idx="10"/>
          </p:nvPr>
        </p:nvSpPr>
        <p:spPr/>
        <p:txBody>
          <a:bodyPr/>
          <a:lstStyle/>
          <a:p>
            <a:fld id="{5D8D62F8-3EB5-4340-9E98-9FDC5FB07AEF}" type="datetimeFigureOut">
              <a:rPr lang="en-IE" smtClean="0"/>
              <a:t>28/08/2025</a:t>
            </a:fld>
            <a:endParaRPr lang="en-IE"/>
          </a:p>
        </p:txBody>
      </p:sp>
      <p:sp>
        <p:nvSpPr>
          <p:cNvPr id="5" name="Footer Placeholder 4">
            <a:extLst>
              <a:ext uri="{FF2B5EF4-FFF2-40B4-BE49-F238E27FC236}">
                <a16:creationId xmlns:a16="http://schemas.microsoft.com/office/drawing/2014/main" id="{FC9C1FDF-E52E-454A-9F1E-FE4B9737468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C9AD4BE-1C9A-4EEA-9075-B0322A917806}"/>
              </a:ext>
            </a:extLst>
          </p:cNvPr>
          <p:cNvSpPr>
            <a:spLocks noGrp="1"/>
          </p:cNvSpPr>
          <p:nvPr>
            <p:ph type="sldNum" sz="quarter" idx="12"/>
          </p:nvPr>
        </p:nvSpPr>
        <p:spPr/>
        <p:txBody>
          <a:bodyPr/>
          <a:lstStyle/>
          <a:p>
            <a:fld id="{8501DCC8-3CBD-44AB-BEA4-F2368B096D85}" type="slidenum">
              <a:rPr lang="en-IE" smtClean="0"/>
              <a:t>‹#›</a:t>
            </a:fld>
            <a:endParaRPr lang="en-IE"/>
          </a:p>
        </p:txBody>
      </p:sp>
    </p:spTree>
    <p:extLst>
      <p:ext uri="{BB962C8B-B14F-4D97-AF65-F5344CB8AC3E}">
        <p14:creationId xmlns:p14="http://schemas.microsoft.com/office/powerpoint/2010/main" val="28567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FA26D-6672-4CBB-8635-C37410A79FB1}"/>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6BF557F9-D630-44B0-B8CD-AD581DE169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DA0A1DE-FE8D-415C-AA6D-5509B29F628C}"/>
              </a:ext>
            </a:extLst>
          </p:cNvPr>
          <p:cNvSpPr>
            <a:spLocks noGrp="1"/>
          </p:cNvSpPr>
          <p:nvPr>
            <p:ph type="dt" sz="half" idx="10"/>
          </p:nvPr>
        </p:nvSpPr>
        <p:spPr/>
        <p:txBody>
          <a:bodyPr/>
          <a:lstStyle/>
          <a:p>
            <a:fld id="{5D8D62F8-3EB5-4340-9E98-9FDC5FB07AEF}" type="datetimeFigureOut">
              <a:rPr lang="en-IE" smtClean="0"/>
              <a:t>28/08/2025</a:t>
            </a:fld>
            <a:endParaRPr lang="en-IE"/>
          </a:p>
        </p:txBody>
      </p:sp>
      <p:sp>
        <p:nvSpPr>
          <p:cNvPr id="5" name="Footer Placeholder 4">
            <a:extLst>
              <a:ext uri="{FF2B5EF4-FFF2-40B4-BE49-F238E27FC236}">
                <a16:creationId xmlns:a16="http://schemas.microsoft.com/office/drawing/2014/main" id="{9A186759-CC62-4A6C-AC37-0A962E4DD57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AD2C6E5-9159-4C57-AD1D-613C938B5DB6}"/>
              </a:ext>
            </a:extLst>
          </p:cNvPr>
          <p:cNvSpPr>
            <a:spLocks noGrp="1"/>
          </p:cNvSpPr>
          <p:nvPr>
            <p:ph type="sldNum" sz="quarter" idx="12"/>
          </p:nvPr>
        </p:nvSpPr>
        <p:spPr/>
        <p:txBody>
          <a:bodyPr/>
          <a:lstStyle/>
          <a:p>
            <a:fld id="{8501DCC8-3CBD-44AB-BEA4-F2368B096D85}" type="slidenum">
              <a:rPr lang="en-IE" smtClean="0"/>
              <a:t>‹#›</a:t>
            </a:fld>
            <a:endParaRPr lang="en-IE"/>
          </a:p>
        </p:txBody>
      </p:sp>
    </p:spTree>
    <p:extLst>
      <p:ext uri="{BB962C8B-B14F-4D97-AF65-F5344CB8AC3E}">
        <p14:creationId xmlns:p14="http://schemas.microsoft.com/office/powerpoint/2010/main" val="1580035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A07AFE-1502-4A11-A348-7E23BB5C1EA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6A752172-0CDB-48A6-9522-AF4E956E88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157BE4A-3501-44A1-9461-0E4C0AD054B2}"/>
              </a:ext>
            </a:extLst>
          </p:cNvPr>
          <p:cNvSpPr>
            <a:spLocks noGrp="1"/>
          </p:cNvSpPr>
          <p:nvPr>
            <p:ph type="dt" sz="half" idx="10"/>
          </p:nvPr>
        </p:nvSpPr>
        <p:spPr/>
        <p:txBody>
          <a:bodyPr/>
          <a:lstStyle/>
          <a:p>
            <a:fld id="{5D8D62F8-3EB5-4340-9E98-9FDC5FB07AEF}" type="datetimeFigureOut">
              <a:rPr lang="en-IE" smtClean="0"/>
              <a:t>28/08/2025</a:t>
            </a:fld>
            <a:endParaRPr lang="en-IE"/>
          </a:p>
        </p:txBody>
      </p:sp>
      <p:sp>
        <p:nvSpPr>
          <p:cNvPr id="5" name="Footer Placeholder 4">
            <a:extLst>
              <a:ext uri="{FF2B5EF4-FFF2-40B4-BE49-F238E27FC236}">
                <a16:creationId xmlns:a16="http://schemas.microsoft.com/office/drawing/2014/main" id="{DC96365A-A0C5-4346-94F0-03DBE0C37CF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9A3D31C-491A-4081-BC7A-DBC19713E929}"/>
              </a:ext>
            </a:extLst>
          </p:cNvPr>
          <p:cNvSpPr>
            <a:spLocks noGrp="1"/>
          </p:cNvSpPr>
          <p:nvPr>
            <p:ph type="sldNum" sz="quarter" idx="12"/>
          </p:nvPr>
        </p:nvSpPr>
        <p:spPr/>
        <p:txBody>
          <a:bodyPr/>
          <a:lstStyle/>
          <a:p>
            <a:fld id="{8501DCC8-3CBD-44AB-BEA4-F2368B096D85}" type="slidenum">
              <a:rPr lang="en-IE" smtClean="0"/>
              <a:t>‹#›</a:t>
            </a:fld>
            <a:endParaRPr lang="en-IE"/>
          </a:p>
        </p:txBody>
      </p:sp>
    </p:spTree>
    <p:extLst>
      <p:ext uri="{BB962C8B-B14F-4D97-AF65-F5344CB8AC3E}">
        <p14:creationId xmlns:p14="http://schemas.microsoft.com/office/powerpoint/2010/main" val="1424062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25B82-A849-4655-B030-FF18752D8A7E}"/>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734F469-21AA-4424-8FAF-E423D61C28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E9DBE50-E6E3-4AC0-A6DB-A5AE33B0E9BC}"/>
              </a:ext>
            </a:extLst>
          </p:cNvPr>
          <p:cNvSpPr>
            <a:spLocks noGrp="1"/>
          </p:cNvSpPr>
          <p:nvPr>
            <p:ph type="dt" sz="half" idx="10"/>
          </p:nvPr>
        </p:nvSpPr>
        <p:spPr/>
        <p:txBody>
          <a:bodyPr/>
          <a:lstStyle/>
          <a:p>
            <a:fld id="{5D8D62F8-3EB5-4340-9E98-9FDC5FB07AEF}" type="datetimeFigureOut">
              <a:rPr lang="en-IE" smtClean="0"/>
              <a:t>28/08/2025</a:t>
            </a:fld>
            <a:endParaRPr lang="en-IE"/>
          </a:p>
        </p:txBody>
      </p:sp>
      <p:sp>
        <p:nvSpPr>
          <p:cNvPr id="5" name="Footer Placeholder 4">
            <a:extLst>
              <a:ext uri="{FF2B5EF4-FFF2-40B4-BE49-F238E27FC236}">
                <a16:creationId xmlns:a16="http://schemas.microsoft.com/office/drawing/2014/main" id="{EEB59C15-E2B0-420D-ADDF-6539C3C799C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79958C9-0AC0-419D-A6DB-F9DB5CC4C9E2}"/>
              </a:ext>
            </a:extLst>
          </p:cNvPr>
          <p:cNvSpPr>
            <a:spLocks noGrp="1"/>
          </p:cNvSpPr>
          <p:nvPr>
            <p:ph type="sldNum" sz="quarter" idx="12"/>
          </p:nvPr>
        </p:nvSpPr>
        <p:spPr/>
        <p:txBody>
          <a:bodyPr/>
          <a:lstStyle/>
          <a:p>
            <a:fld id="{8501DCC8-3CBD-44AB-BEA4-F2368B096D85}" type="slidenum">
              <a:rPr lang="en-IE" smtClean="0"/>
              <a:t>‹#›</a:t>
            </a:fld>
            <a:endParaRPr lang="en-IE"/>
          </a:p>
        </p:txBody>
      </p:sp>
    </p:spTree>
    <p:extLst>
      <p:ext uri="{BB962C8B-B14F-4D97-AF65-F5344CB8AC3E}">
        <p14:creationId xmlns:p14="http://schemas.microsoft.com/office/powerpoint/2010/main" val="3057746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7EB70-88A1-4FB4-82FE-DFFC2F8BC1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1C4A5763-4391-403E-8DAD-6D8BA8416D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02BA45-D655-4AB4-BD15-FB4985067ECD}"/>
              </a:ext>
            </a:extLst>
          </p:cNvPr>
          <p:cNvSpPr>
            <a:spLocks noGrp="1"/>
          </p:cNvSpPr>
          <p:nvPr>
            <p:ph type="dt" sz="half" idx="10"/>
          </p:nvPr>
        </p:nvSpPr>
        <p:spPr/>
        <p:txBody>
          <a:bodyPr/>
          <a:lstStyle/>
          <a:p>
            <a:fld id="{5D8D62F8-3EB5-4340-9E98-9FDC5FB07AEF}" type="datetimeFigureOut">
              <a:rPr lang="en-IE" smtClean="0"/>
              <a:t>28/08/2025</a:t>
            </a:fld>
            <a:endParaRPr lang="en-IE"/>
          </a:p>
        </p:txBody>
      </p:sp>
      <p:sp>
        <p:nvSpPr>
          <p:cNvPr id="5" name="Footer Placeholder 4">
            <a:extLst>
              <a:ext uri="{FF2B5EF4-FFF2-40B4-BE49-F238E27FC236}">
                <a16:creationId xmlns:a16="http://schemas.microsoft.com/office/drawing/2014/main" id="{5F0CEEDA-CA59-4BB0-926C-B3EB9A863FC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9E2CA81-5298-4F9B-BB07-E1D3469E8958}"/>
              </a:ext>
            </a:extLst>
          </p:cNvPr>
          <p:cNvSpPr>
            <a:spLocks noGrp="1"/>
          </p:cNvSpPr>
          <p:nvPr>
            <p:ph type="sldNum" sz="quarter" idx="12"/>
          </p:nvPr>
        </p:nvSpPr>
        <p:spPr/>
        <p:txBody>
          <a:bodyPr/>
          <a:lstStyle/>
          <a:p>
            <a:fld id="{8501DCC8-3CBD-44AB-BEA4-F2368B096D85}" type="slidenum">
              <a:rPr lang="en-IE" smtClean="0"/>
              <a:t>‹#›</a:t>
            </a:fld>
            <a:endParaRPr lang="en-IE"/>
          </a:p>
        </p:txBody>
      </p:sp>
    </p:spTree>
    <p:extLst>
      <p:ext uri="{BB962C8B-B14F-4D97-AF65-F5344CB8AC3E}">
        <p14:creationId xmlns:p14="http://schemas.microsoft.com/office/powerpoint/2010/main" val="270679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A749E-0A95-4E48-A45A-A08F250288B9}"/>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58F96C4-3355-426C-854A-1359680A2D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EAF5EEAF-8157-4A9C-B78A-ADD27FA4C7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746AF1EC-B61A-46A3-8BD2-06142850B11B}"/>
              </a:ext>
            </a:extLst>
          </p:cNvPr>
          <p:cNvSpPr>
            <a:spLocks noGrp="1"/>
          </p:cNvSpPr>
          <p:nvPr>
            <p:ph type="dt" sz="half" idx="10"/>
          </p:nvPr>
        </p:nvSpPr>
        <p:spPr/>
        <p:txBody>
          <a:bodyPr/>
          <a:lstStyle/>
          <a:p>
            <a:fld id="{5D8D62F8-3EB5-4340-9E98-9FDC5FB07AEF}" type="datetimeFigureOut">
              <a:rPr lang="en-IE" smtClean="0"/>
              <a:t>28/08/2025</a:t>
            </a:fld>
            <a:endParaRPr lang="en-IE"/>
          </a:p>
        </p:txBody>
      </p:sp>
      <p:sp>
        <p:nvSpPr>
          <p:cNvPr id="6" name="Footer Placeholder 5">
            <a:extLst>
              <a:ext uri="{FF2B5EF4-FFF2-40B4-BE49-F238E27FC236}">
                <a16:creationId xmlns:a16="http://schemas.microsoft.com/office/drawing/2014/main" id="{1503AF89-B07E-4BC0-A8BA-7645E584AAFA}"/>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73ECCE72-03FE-44B3-BA49-ABE307AE8873}"/>
              </a:ext>
            </a:extLst>
          </p:cNvPr>
          <p:cNvSpPr>
            <a:spLocks noGrp="1"/>
          </p:cNvSpPr>
          <p:nvPr>
            <p:ph type="sldNum" sz="quarter" idx="12"/>
          </p:nvPr>
        </p:nvSpPr>
        <p:spPr/>
        <p:txBody>
          <a:bodyPr/>
          <a:lstStyle/>
          <a:p>
            <a:fld id="{8501DCC8-3CBD-44AB-BEA4-F2368B096D85}" type="slidenum">
              <a:rPr lang="en-IE" smtClean="0"/>
              <a:t>‹#›</a:t>
            </a:fld>
            <a:endParaRPr lang="en-IE"/>
          </a:p>
        </p:txBody>
      </p:sp>
    </p:spTree>
    <p:extLst>
      <p:ext uri="{BB962C8B-B14F-4D97-AF65-F5344CB8AC3E}">
        <p14:creationId xmlns:p14="http://schemas.microsoft.com/office/powerpoint/2010/main" val="2964882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EF95C-AE89-4F05-A411-C53F4C5AE3CF}"/>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951A84C1-3F9A-4230-B26B-B5BED0A7AE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CBBA66-69E0-4545-8F76-2CB3FFF419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00DBD049-771A-4135-A0A0-3A8CB5BE8E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A124F6-56D5-4594-8B86-76AF5E4202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E6C35A8B-0792-4FE9-B376-BBCA7B3E1211}"/>
              </a:ext>
            </a:extLst>
          </p:cNvPr>
          <p:cNvSpPr>
            <a:spLocks noGrp="1"/>
          </p:cNvSpPr>
          <p:nvPr>
            <p:ph type="dt" sz="half" idx="10"/>
          </p:nvPr>
        </p:nvSpPr>
        <p:spPr/>
        <p:txBody>
          <a:bodyPr/>
          <a:lstStyle/>
          <a:p>
            <a:fld id="{5D8D62F8-3EB5-4340-9E98-9FDC5FB07AEF}" type="datetimeFigureOut">
              <a:rPr lang="en-IE" smtClean="0"/>
              <a:t>28/08/2025</a:t>
            </a:fld>
            <a:endParaRPr lang="en-IE"/>
          </a:p>
        </p:txBody>
      </p:sp>
      <p:sp>
        <p:nvSpPr>
          <p:cNvPr id="8" name="Footer Placeholder 7">
            <a:extLst>
              <a:ext uri="{FF2B5EF4-FFF2-40B4-BE49-F238E27FC236}">
                <a16:creationId xmlns:a16="http://schemas.microsoft.com/office/drawing/2014/main" id="{737B753E-DCEB-4827-AAD7-7E5C6E7D52E1}"/>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E6B34B97-5426-4781-B99F-7EB28E5C247F}"/>
              </a:ext>
            </a:extLst>
          </p:cNvPr>
          <p:cNvSpPr>
            <a:spLocks noGrp="1"/>
          </p:cNvSpPr>
          <p:nvPr>
            <p:ph type="sldNum" sz="quarter" idx="12"/>
          </p:nvPr>
        </p:nvSpPr>
        <p:spPr/>
        <p:txBody>
          <a:bodyPr/>
          <a:lstStyle/>
          <a:p>
            <a:fld id="{8501DCC8-3CBD-44AB-BEA4-F2368B096D85}" type="slidenum">
              <a:rPr lang="en-IE" smtClean="0"/>
              <a:t>‹#›</a:t>
            </a:fld>
            <a:endParaRPr lang="en-IE"/>
          </a:p>
        </p:txBody>
      </p:sp>
    </p:spTree>
    <p:extLst>
      <p:ext uri="{BB962C8B-B14F-4D97-AF65-F5344CB8AC3E}">
        <p14:creationId xmlns:p14="http://schemas.microsoft.com/office/powerpoint/2010/main" val="1803379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6CFF7-29B0-4CF6-BE4F-7042E415DD8E}"/>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E7A39A8A-9D66-4949-88C1-C604DB0FD8F8}"/>
              </a:ext>
            </a:extLst>
          </p:cNvPr>
          <p:cNvSpPr>
            <a:spLocks noGrp="1"/>
          </p:cNvSpPr>
          <p:nvPr>
            <p:ph type="dt" sz="half" idx="10"/>
          </p:nvPr>
        </p:nvSpPr>
        <p:spPr/>
        <p:txBody>
          <a:bodyPr/>
          <a:lstStyle/>
          <a:p>
            <a:fld id="{5D8D62F8-3EB5-4340-9E98-9FDC5FB07AEF}" type="datetimeFigureOut">
              <a:rPr lang="en-IE" smtClean="0"/>
              <a:t>28/08/2025</a:t>
            </a:fld>
            <a:endParaRPr lang="en-IE"/>
          </a:p>
        </p:txBody>
      </p:sp>
      <p:sp>
        <p:nvSpPr>
          <p:cNvPr id="4" name="Footer Placeholder 3">
            <a:extLst>
              <a:ext uri="{FF2B5EF4-FFF2-40B4-BE49-F238E27FC236}">
                <a16:creationId xmlns:a16="http://schemas.microsoft.com/office/drawing/2014/main" id="{EC8BC0D4-DF50-454B-8E2E-DAAF030834AF}"/>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AA9C1FC5-A458-4F4C-871A-C629F890AE84}"/>
              </a:ext>
            </a:extLst>
          </p:cNvPr>
          <p:cNvSpPr>
            <a:spLocks noGrp="1"/>
          </p:cNvSpPr>
          <p:nvPr>
            <p:ph type="sldNum" sz="quarter" idx="12"/>
          </p:nvPr>
        </p:nvSpPr>
        <p:spPr/>
        <p:txBody>
          <a:bodyPr/>
          <a:lstStyle/>
          <a:p>
            <a:fld id="{8501DCC8-3CBD-44AB-BEA4-F2368B096D85}" type="slidenum">
              <a:rPr lang="en-IE" smtClean="0"/>
              <a:t>‹#›</a:t>
            </a:fld>
            <a:endParaRPr lang="en-IE"/>
          </a:p>
        </p:txBody>
      </p:sp>
    </p:spTree>
    <p:extLst>
      <p:ext uri="{BB962C8B-B14F-4D97-AF65-F5344CB8AC3E}">
        <p14:creationId xmlns:p14="http://schemas.microsoft.com/office/powerpoint/2010/main" val="1087302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B6A200-95B8-402B-9D84-9006457D7204}"/>
              </a:ext>
            </a:extLst>
          </p:cNvPr>
          <p:cNvSpPr>
            <a:spLocks noGrp="1"/>
          </p:cNvSpPr>
          <p:nvPr>
            <p:ph type="dt" sz="half" idx="10"/>
          </p:nvPr>
        </p:nvSpPr>
        <p:spPr/>
        <p:txBody>
          <a:bodyPr/>
          <a:lstStyle/>
          <a:p>
            <a:fld id="{5D8D62F8-3EB5-4340-9E98-9FDC5FB07AEF}" type="datetimeFigureOut">
              <a:rPr lang="en-IE" smtClean="0"/>
              <a:t>28/08/2025</a:t>
            </a:fld>
            <a:endParaRPr lang="en-IE"/>
          </a:p>
        </p:txBody>
      </p:sp>
      <p:sp>
        <p:nvSpPr>
          <p:cNvPr id="3" name="Footer Placeholder 2">
            <a:extLst>
              <a:ext uri="{FF2B5EF4-FFF2-40B4-BE49-F238E27FC236}">
                <a16:creationId xmlns:a16="http://schemas.microsoft.com/office/drawing/2014/main" id="{DD08D6E2-AD25-49F6-84B5-BDFB47AD93F9}"/>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558C1EB6-33B7-488E-8382-C6B51F0585AA}"/>
              </a:ext>
            </a:extLst>
          </p:cNvPr>
          <p:cNvSpPr>
            <a:spLocks noGrp="1"/>
          </p:cNvSpPr>
          <p:nvPr>
            <p:ph type="sldNum" sz="quarter" idx="12"/>
          </p:nvPr>
        </p:nvSpPr>
        <p:spPr/>
        <p:txBody>
          <a:bodyPr/>
          <a:lstStyle/>
          <a:p>
            <a:fld id="{8501DCC8-3CBD-44AB-BEA4-F2368B096D85}" type="slidenum">
              <a:rPr lang="en-IE" smtClean="0"/>
              <a:t>‹#›</a:t>
            </a:fld>
            <a:endParaRPr lang="en-IE"/>
          </a:p>
        </p:txBody>
      </p:sp>
    </p:spTree>
    <p:extLst>
      <p:ext uri="{BB962C8B-B14F-4D97-AF65-F5344CB8AC3E}">
        <p14:creationId xmlns:p14="http://schemas.microsoft.com/office/powerpoint/2010/main" val="2756275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55541-6D08-4307-A64B-9158D524A8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BDB60BC2-849F-410E-B602-B07D0EA1BA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677FDA1B-5285-4851-B00B-6BC44CF4CC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EBD8DD-B1F8-4497-8AD1-636AF036FD6F}"/>
              </a:ext>
            </a:extLst>
          </p:cNvPr>
          <p:cNvSpPr>
            <a:spLocks noGrp="1"/>
          </p:cNvSpPr>
          <p:nvPr>
            <p:ph type="dt" sz="half" idx="10"/>
          </p:nvPr>
        </p:nvSpPr>
        <p:spPr/>
        <p:txBody>
          <a:bodyPr/>
          <a:lstStyle/>
          <a:p>
            <a:fld id="{5D8D62F8-3EB5-4340-9E98-9FDC5FB07AEF}" type="datetimeFigureOut">
              <a:rPr lang="en-IE" smtClean="0"/>
              <a:t>28/08/2025</a:t>
            </a:fld>
            <a:endParaRPr lang="en-IE"/>
          </a:p>
        </p:txBody>
      </p:sp>
      <p:sp>
        <p:nvSpPr>
          <p:cNvPr id="6" name="Footer Placeholder 5">
            <a:extLst>
              <a:ext uri="{FF2B5EF4-FFF2-40B4-BE49-F238E27FC236}">
                <a16:creationId xmlns:a16="http://schemas.microsoft.com/office/drawing/2014/main" id="{1CD79CFC-A80E-458F-9AC5-B403FF087CE4}"/>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B8DF88A6-6842-4A11-B8B7-3D6F541CC131}"/>
              </a:ext>
            </a:extLst>
          </p:cNvPr>
          <p:cNvSpPr>
            <a:spLocks noGrp="1"/>
          </p:cNvSpPr>
          <p:nvPr>
            <p:ph type="sldNum" sz="quarter" idx="12"/>
          </p:nvPr>
        </p:nvSpPr>
        <p:spPr/>
        <p:txBody>
          <a:bodyPr/>
          <a:lstStyle/>
          <a:p>
            <a:fld id="{8501DCC8-3CBD-44AB-BEA4-F2368B096D85}" type="slidenum">
              <a:rPr lang="en-IE" smtClean="0"/>
              <a:t>‹#›</a:t>
            </a:fld>
            <a:endParaRPr lang="en-IE"/>
          </a:p>
        </p:txBody>
      </p:sp>
    </p:spTree>
    <p:extLst>
      <p:ext uri="{BB962C8B-B14F-4D97-AF65-F5344CB8AC3E}">
        <p14:creationId xmlns:p14="http://schemas.microsoft.com/office/powerpoint/2010/main" val="2562867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975B7-1D54-4EE0-AB38-0A68550456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92D3DABD-B8D6-4D53-9604-C0FD4DBAD3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91D1A948-C863-4C07-ADE9-BC6F080E1C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ADB860-1A72-4305-92FF-8345E1586A72}"/>
              </a:ext>
            </a:extLst>
          </p:cNvPr>
          <p:cNvSpPr>
            <a:spLocks noGrp="1"/>
          </p:cNvSpPr>
          <p:nvPr>
            <p:ph type="dt" sz="half" idx="10"/>
          </p:nvPr>
        </p:nvSpPr>
        <p:spPr/>
        <p:txBody>
          <a:bodyPr/>
          <a:lstStyle/>
          <a:p>
            <a:fld id="{5D8D62F8-3EB5-4340-9E98-9FDC5FB07AEF}" type="datetimeFigureOut">
              <a:rPr lang="en-IE" smtClean="0"/>
              <a:t>28/08/2025</a:t>
            </a:fld>
            <a:endParaRPr lang="en-IE"/>
          </a:p>
        </p:txBody>
      </p:sp>
      <p:sp>
        <p:nvSpPr>
          <p:cNvPr id="6" name="Footer Placeholder 5">
            <a:extLst>
              <a:ext uri="{FF2B5EF4-FFF2-40B4-BE49-F238E27FC236}">
                <a16:creationId xmlns:a16="http://schemas.microsoft.com/office/drawing/2014/main" id="{810DE4F8-32A5-4D65-9B5A-01179CC82673}"/>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44D665FF-37F5-4754-92E9-92B0F26E1C49}"/>
              </a:ext>
            </a:extLst>
          </p:cNvPr>
          <p:cNvSpPr>
            <a:spLocks noGrp="1"/>
          </p:cNvSpPr>
          <p:nvPr>
            <p:ph type="sldNum" sz="quarter" idx="12"/>
          </p:nvPr>
        </p:nvSpPr>
        <p:spPr/>
        <p:txBody>
          <a:bodyPr/>
          <a:lstStyle/>
          <a:p>
            <a:fld id="{8501DCC8-3CBD-44AB-BEA4-F2368B096D85}" type="slidenum">
              <a:rPr lang="en-IE" smtClean="0"/>
              <a:t>‹#›</a:t>
            </a:fld>
            <a:endParaRPr lang="en-IE"/>
          </a:p>
        </p:txBody>
      </p:sp>
    </p:spTree>
    <p:extLst>
      <p:ext uri="{BB962C8B-B14F-4D97-AF65-F5344CB8AC3E}">
        <p14:creationId xmlns:p14="http://schemas.microsoft.com/office/powerpoint/2010/main" val="1696408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41B262-02EB-45C7-8168-79DFEBC702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B34EDF68-B4AB-4450-A30D-4DB7E9AE2B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33F7054F-B2AB-468D-9228-C57782DA9F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8D62F8-3EB5-4340-9E98-9FDC5FB07AEF}" type="datetimeFigureOut">
              <a:rPr lang="en-IE" smtClean="0"/>
              <a:t>28/08/2025</a:t>
            </a:fld>
            <a:endParaRPr lang="en-IE"/>
          </a:p>
        </p:txBody>
      </p:sp>
      <p:sp>
        <p:nvSpPr>
          <p:cNvPr id="5" name="Footer Placeholder 4">
            <a:extLst>
              <a:ext uri="{FF2B5EF4-FFF2-40B4-BE49-F238E27FC236}">
                <a16:creationId xmlns:a16="http://schemas.microsoft.com/office/drawing/2014/main" id="{D6EFF736-FCBF-4C2B-A3AA-B0270800F4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71267AFE-3E5F-48D9-8064-B0019B7554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01DCC8-3CBD-44AB-BEA4-F2368B096D85}" type="slidenum">
              <a:rPr lang="en-IE" smtClean="0"/>
              <a:t>‹#›</a:t>
            </a:fld>
            <a:endParaRPr lang="en-IE"/>
          </a:p>
        </p:txBody>
      </p:sp>
    </p:spTree>
    <p:extLst>
      <p:ext uri="{BB962C8B-B14F-4D97-AF65-F5344CB8AC3E}">
        <p14:creationId xmlns:p14="http://schemas.microsoft.com/office/powerpoint/2010/main" val="1063302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rishheart.ie/schools/primary-schools/bizzy-breaks/bizzy-break-poster/" TargetMode="External"/><Relationship Id="rId7" Type="http://schemas.openxmlformats.org/officeDocument/2006/relationships/hyperlink" Target="https://open.spotify.com/playlist/7DBrhydF9BgmuffoCOOTsp?si=XG5XYgf5SnueUNCxL-g8yw"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open.spotify.com/playlist/03CVVUh4E6Zn8vLhKoLq8k?si=qIoWdcdxTtKEtO8zG-GXwA" TargetMode="External"/><Relationship Id="rId5" Type="http://schemas.openxmlformats.org/officeDocument/2006/relationships/hyperlink" Target="https://open.spotify.com/playlist/6wK4SW7zsZ1u5cjYNsGSe5?si=XDo3vRT9TzOruRDYOnYNsA" TargetMode="External"/><Relationship Id="rId4" Type="http://schemas.openxmlformats.org/officeDocument/2006/relationships/hyperlink" Target="https://irishheart.ie/schools/primary-schools/bizzys-video-challeng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12.jp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5.png"/><Relationship Id="rId7" Type="http://schemas.openxmlformats.org/officeDocument/2006/relationships/slide" Target="slide5.xml"/><Relationship Id="rId12" Type="http://schemas.openxmlformats.org/officeDocument/2006/relationships/hyperlink" Target="tiny.cc/BizzyBreaks3"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hyperlink" Target="tiny.cc/BizzyBreaks2" TargetMode="External"/><Relationship Id="rId5" Type="http://schemas.openxmlformats.org/officeDocument/2006/relationships/image" Target="../media/image7.png"/><Relationship Id="rId10" Type="http://schemas.openxmlformats.org/officeDocument/2006/relationships/hyperlink" Target="tiny.cc/BizzyBreaks1" TargetMode="External"/><Relationship Id="rId4" Type="http://schemas.openxmlformats.org/officeDocument/2006/relationships/image" Target="../media/image6.png"/><Relationship Id="rId9" Type="http://schemas.openxmlformats.org/officeDocument/2006/relationships/slide" Target="slide23.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417052-CC29-40E1-AA02-3B86305626F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86371" y="412278"/>
            <a:ext cx="6779762" cy="4776650"/>
          </a:xfrm>
          <a:prstGeom prst="rect">
            <a:avLst/>
          </a:prstGeom>
        </p:spPr>
      </p:pic>
      <p:sp>
        <p:nvSpPr>
          <p:cNvPr id="2" name="TextBox 1">
            <a:extLst>
              <a:ext uri="{FF2B5EF4-FFF2-40B4-BE49-F238E27FC236}">
                <a16:creationId xmlns:a16="http://schemas.microsoft.com/office/drawing/2014/main" id="{665C6F17-AAF1-4354-B0F4-EAED6644A5CB}"/>
              </a:ext>
            </a:extLst>
          </p:cNvPr>
          <p:cNvSpPr txBox="1"/>
          <p:nvPr/>
        </p:nvSpPr>
        <p:spPr>
          <a:xfrm>
            <a:off x="7546119" y="406241"/>
            <a:ext cx="4318896" cy="5539978"/>
          </a:xfrm>
          <a:prstGeom prst="rect">
            <a:avLst/>
          </a:prstGeom>
          <a:noFill/>
        </p:spPr>
        <p:txBody>
          <a:bodyPr wrap="square" rtlCol="0">
            <a:spAutoFit/>
          </a:bodyPr>
          <a:lstStyle/>
          <a:p>
            <a:r>
              <a:rPr lang="en-GB" sz="2400" b="1" dirty="0">
                <a:solidFill>
                  <a:srgbClr val="FF0000"/>
                </a:solidFill>
              </a:rPr>
              <a:t>This presentation will guide you through the </a:t>
            </a:r>
            <a:r>
              <a:rPr lang="en-GB" sz="2400" b="1" dirty="0" err="1">
                <a:solidFill>
                  <a:srgbClr val="FF0000"/>
                </a:solidFill>
              </a:rPr>
              <a:t>Bizzy</a:t>
            </a:r>
            <a:r>
              <a:rPr lang="en-GB" sz="2400" b="1" dirty="0">
                <a:solidFill>
                  <a:srgbClr val="FF0000"/>
                </a:solidFill>
              </a:rPr>
              <a:t> Breaks poster.</a:t>
            </a:r>
          </a:p>
          <a:p>
            <a:endParaRPr lang="en-GB" b="1" dirty="0"/>
          </a:p>
          <a:p>
            <a:pPr marL="285750" indent="-285750">
              <a:buFont typeface="Arial" panose="020B0604020202020204" pitchFamily="34" charset="0"/>
              <a:buChar char="•"/>
            </a:pPr>
            <a:r>
              <a:rPr lang="en-GB" sz="2400" dirty="0"/>
              <a:t>All movements are included with illustrations, descriptions and timings. </a:t>
            </a:r>
          </a:p>
          <a:p>
            <a:endParaRPr lang="en-GB" sz="2400" dirty="0"/>
          </a:p>
          <a:p>
            <a:pPr marL="342900" indent="-342900">
              <a:buFont typeface="Arial" panose="020B0604020202020204" pitchFamily="34" charset="0"/>
              <a:buChar char="•"/>
            </a:pPr>
            <a:r>
              <a:rPr lang="en-GB" sz="2400" dirty="0"/>
              <a:t>This interactive presentation allows you to choose how many times to repeat each section.</a:t>
            </a:r>
          </a:p>
          <a:p>
            <a:endParaRPr lang="en-GB" sz="2400" dirty="0"/>
          </a:p>
          <a:p>
            <a:endParaRPr lang="en-GB" dirty="0"/>
          </a:p>
          <a:p>
            <a:endParaRPr lang="en-GB" dirty="0"/>
          </a:p>
          <a:p>
            <a:endParaRPr lang="en-GB" dirty="0"/>
          </a:p>
          <a:p>
            <a:endParaRPr lang="en-GB" b="1" dirty="0"/>
          </a:p>
        </p:txBody>
      </p:sp>
      <p:sp>
        <p:nvSpPr>
          <p:cNvPr id="12" name="Rectangle 11">
            <a:extLst>
              <a:ext uri="{FF2B5EF4-FFF2-40B4-BE49-F238E27FC236}">
                <a16:creationId xmlns:a16="http://schemas.microsoft.com/office/drawing/2014/main" id="{935A123D-DF55-4821-8E2E-0066DD54631F}"/>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82D6DD87-FA66-4511-AD36-08F3B10BD6A3}"/>
              </a:ext>
            </a:extLst>
          </p:cNvPr>
          <p:cNvSpPr txBox="1"/>
          <p:nvPr/>
        </p:nvSpPr>
        <p:spPr>
          <a:xfrm>
            <a:off x="7478512" y="4665616"/>
            <a:ext cx="4528108" cy="584775"/>
          </a:xfrm>
          <a:prstGeom prst="rect">
            <a:avLst/>
          </a:prstGeom>
          <a:noFill/>
        </p:spPr>
        <p:txBody>
          <a:bodyPr wrap="square">
            <a:spAutoFit/>
          </a:bodyPr>
          <a:lstStyle/>
          <a:p>
            <a:pPr algn="ctr"/>
            <a:r>
              <a:rPr lang="en-GB" sz="1600" b="1" dirty="0">
                <a:latin typeface="Calibri" panose="020F0502020204030204" pitchFamily="34" charset="0"/>
                <a:ea typeface="Calibri" panose="020F0502020204030204" pitchFamily="34" charset="0"/>
                <a:cs typeface="Times New Roman" panose="02020603050405020304" pitchFamily="18" charset="0"/>
              </a:rPr>
              <a:t>Choose your own music for each section</a:t>
            </a:r>
          </a:p>
          <a:p>
            <a:pPr algn="ctr"/>
            <a:r>
              <a:rPr lang="en-GB" sz="1600" b="1" dirty="0">
                <a:latin typeface="Calibri" panose="020F0502020204030204" pitchFamily="34" charset="0"/>
                <a:ea typeface="Calibri" panose="020F0502020204030204" pitchFamily="34" charset="0"/>
                <a:cs typeface="Times New Roman" panose="02020603050405020304" pitchFamily="18" charset="0"/>
              </a:rPr>
              <a:t>(our Spotify playlists below have some suggestions)</a:t>
            </a:r>
            <a:endParaRPr lang="en-GB" sz="1600" b="1" dirty="0"/>
          </a:p>
        </p:txBody>
      </p:sp>
      <p:sp>
        <p:nvSpPr>
          <p:cNvPr id="17" name="TextBox 16">
            <a:extLst>
              <a:ext uri="{FF2B5EF4-FFF2-40B4-BE49-F238E27FC236}">
                <a16:creationId xmlns:a16="http://schemas.microsoft.com/office/drawing/2014/main" id="{47E46A1A-22D6-4FEE-A6F4-4B7BA37E7ECE}"/>
              </a:ext>
            </a:extLst>
          </p:cNvPr>
          <p:cNvSpPr txBox="1"/>
          <p:nvPr/>
        </p:nvSpPr>
        <p:spPr>
          <a:xfrm>
            <a:off x="508536" y="5469912"/>
            <a:ext cx="6633489" cy="1015663"/>
          </a:xfrm>
          <a:prstGeom prst="rect">
            <a:avLst/>
          </a:prstGeom>
          <a:noFill/>
        </p:spPr>
        <p:txBody>
          <a:bodyPr wrap="square">
            <a:spAutoFit/>
          </a:bodyPr>
          <a:lstStyle/>
          <a:p>
            <a:r>
              <a:rPr lang="en-GB" sz="2000" dirty="0"/>
              <a:t>You can also find full follow-along videos with music on the </a:t>
            </a:r>
            <a:r>
              <a:rPr lang="en-GB" sz="2000" dirty="0">
                <a:hlinkClick r:id="rId3"/>
              </a:rPr>
              <a:t>Bizzy Breaks poster page</a:t>
            </a:r>
            <a:r>
              <a:rPr lang="en-GB" sz="2000" dirty="0"/>
              <a:t> (full poster) and on the </a:t>
            </a:r>
            <a:r>
              <a:rPr lang="en-GB" sz="2000" dirty="0">
                <a:hlinkClick r:id="rId4"/>
              </a:rPr>
              <a:t>videos page</a:t>
            </a:r>
            <a:r>
              <a:rPr lang="en-GB" sz="2000" dirty="0"/>
              <a:t> (individual videos for Looseners, </a:t>
            </a:r>
            <a:r>
              <a:rPr lang="en-GB" sz="2000" dirty="0" err="1"/>
              <a:t>Huffers</a:t>
            </a:r>
            <a:r>
              <a:rPr lang="en-GB" sz="2000" dirty="0"/>
              <a:t> and Stretchers).</a:t>
            </a:r>
          </a:p>
        </p:txBody>
      </p:sp>
      <p:sp>
        <p:nvSpPr>
          <p:cNvPr id="18" name="Rectangle 17">
            <a:extLst>
              <a:ext uri="{FF2B5EF4-FFF2-40B4-BE49-F238E27FC236}">
                <a16:creationId xmlns:a16="http://schemas.microsoft.com/office/drawing/2014/main" id="{5C64CC82-6B3F-412A-82F9-DF4ED843F59A}"/>
              </a:ext>
            </a:extLst>
          </p:cNvPr>
          <p:cNvSpPr/>
          <p:nvPr/>
        </p:nvSpPr>
        <p:spPr>
          <a:xfrm>
            <a:off x="7546119" y="4677708"/>
            <a:ext cx="4387909" cy="190689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hlinkClick r:id="rId5"/>
            <a:extLst>
              <a:ext uri="{FF2B5EF4-FFF2-40B4-BE49-F238E27FC236}">
                <a16:creationId xmlns:a16="http://schemas.microsoft.com/office/drawing/2014/main" id="{2BA0E137-F70C-C0DA-53CD-8B83EBF0904D}"/>
              </a:ext>
            </a:extLst>
          </p:cNvPr>
          <p:cNvSpPr txBox="1"/>
          <p:nvPr/>
        </p:nvSpPr>
        <p:spPr>
          <a:xfrm>
            <a:off x="7666392" y="5188928"/>
            <a:ext cx="3312503" cy="369332"/>
          </a:xfrm>
          <a:prstGeom prst="rect">
            <a:avLst/>
          </a:prstGeom>
          <a:noFill/>
        </p:spPr>
        <p:txBody>
          <a:bodyPr wrap="square" rtlCol="0">
            <a:spAutoFit/>
          </a:bodyPr>
          <a:lstStyle/>
          <a:p>
            <a:r>
              <a:rPr lang="en-IE" dirty="0">
                <a:hlinkClick r:id="rId5"/>
              </a:rPr>
              <a:t>Looseners playlist</a:t>
            </a:r>
            <a:endParaRPr lang="en-IE" dirty="0"/>
          </a:p>
        </p:txBody>
      </p:sp>
      <p:sp>
        <p:nvSpPr>
          <p:cNvPr id="8" name="TextBox 7">
            <a:extLst>
              <a:ext uri="{FF2B5EF4-FFF2-40B4-BE49-F238E27FC236}">
                <a16:creationId xmlns:a16="http://schemas.microsoft.com/office/drawing/2014/main" id="{FCB78763-7C89-F04D-28ED-2B67C5D19C1D}"/>
              </a:ext>
            </a:extLst>
          </p:cNvPr>
          <p:cNvSpPr txBox="1"/>
          <p:nvPr/>
        </p:nvSpPr>
        <p:spPr>
          <a:xfrm>
            <a:off x="7399329" y="4308375"/>
            <a:ext cx="4789986" cy="369332"/>
          </a:xfrm>
          <a:prstGeom prst="rect">
            <a:avLst/>
          </a:prstGeom>
          <a:noFill/>
        </p:spPr>
        <p:txBody>
          <a:bodyPr wrap="square">
            <a:spAutoFit/>
          </a:bodyPr>
          <a:lstStyle/>
          <a:p>
            <a:pPr algn="ctr"/>
            <a:r>
              <a:rPr lang="en-GB" b="1" dirty="0">
                <a:latin typeface="Calibri" panose="020F0502020204030204" pitchFamily="34" charset="0"/>
                <a:ea typeface="Calibri" panose="020F0502020204030204" pitchFamily="34" charset="0"/>
                <a:cs typeface="Times New Roman" panose="02020603050405020304" pitchFamily="18" charset="0"/>
              </a:rPr>
              <a:t>Music</a:t>
            </a:r>
            <a:endParaRPr lang="en-GB" b="1" dirty="0"/>
          </a:p>
        </p:txBody>
      </p:sp>
      <p:sp>
        <p:nvSpPr>
          <p:cNvPr id="9" name="TextBox 8">
            <a:hlinkClick r:id="rId6"/>
            <a:extLst>
              <a:ext uri="{FF2B5EF4-FFF2-40B4-BE49-F238E27FC236}">
                <a16:creationId xmlns:a16="http://schemas.microsoft.com/office/drawing/2014/main" id="{10940760-8729-6CB7-1E39-1AC0F7DF07AE}"/>
              </a:ext>
            </a:extLst>
          </p:cNvPr>
          <p:cNvSpPr txBox="1"/>
          <p:nvPr/>
        </p:nvSpPr>
        <p:spPr>
          <a:xfrm>
            <a:off x="8226786" y="5690038"/>
            <a:ext cx="3312503" cy="369332"/>
          </a:xfrm>
          <a:prstGeom prst="rect">
            <a:avLst/>
          </a:prstGeom>
          <a:noFill/>
        </p:spPr>
        <p:txBody>
          <a:bodyPr wrap="square" rtlCol="0">
            <a:spAutoFit/>
          </a:bodyPr>
          <a:lstStyle/>
          <a:p>
            <a:pPr algn="ctr"/>
            <a:r>
              <a:rPr lang="en-IE" dirty="0">
                <a:hlinkClick r:id="rId6"/>
              </a:rPr>
              <a:t>Huffers playlist</a:t>
            </a:r>
            <a:endParaRPr lang="en-IE" dirty="0"/>
          </a:p>
        </p:txBody>
      </p:sp>
      <p:sp>
        <p:nvSpPr>
          <p:cNvPr id="10" name="TextBox 9">
            <a:hlinkClick r:id="rId7"/>
            <a:extLst>
              <a:ext uri="{FF2B5EF4-FFF2-40B4-BE49-F238E27FC236}">
                <a16:creationId xmlns:a16="http://schemas.microsoft.com/office/drawing/2014/main" id="{50C5AE3E-1E1F-1F29-48E3-61731471DBA0}"/>
              </a:ext>
            </a:extLst>
          </p:cNvPr>
          <p:cNvSpPr txBox="1"/>
          <p:nvPr/>
        </p:nvSpPr>
        <p:spPr>
          <a:xfrm>
            <a:off x="8621525" y="6212563"/>
            <a:ext cx="3312503" cy="369332"/>
          </a:xfrm>
          <a:prstGeom prst="rect">
            <a:avLst/>
          </a:prstGeom>
          <a:noFill/>
        </p:spPr>
        <p:txBody>
          <a:bodyPr wrap="square" rtlCol="0">
            <a:spAutoFit/>
          </a:bodyPr>
          <a:lstStyle/>
          <a:p>
            <a:pPr algn="r"/>
            <a:r>
              <a:rPr lang="en-IE" dirty="0">
                <a:hlinkClick r:id="rId7"/>
              </a:rPr>
              <a:t>Stretchers playlist</a:t>
            </a:r>
            <a:endParaRPr lang="en-IE" dirty="0"/>
          </a:p>
        </p:txBody>
      </p:sp>
    </p:spTree>
    <p:extLst>
      <p:ext uri="{BB962C8B-B14F-4D97-AF65-F5344CB8AC3E}">
        <p14:creationId xmlns:p14="http://schemas.microsoft.com/office/powerpoint/2010/main" val="1364576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560440-513F-471B-B0AF-61E714F6CCD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84436" y="235413"/>
            <a:ext cx="2869290" cy="5026007"/>
          </a:xfrm>
          <a:prstGeom prst="rect">
            <a:avLst/>
          </a:prstGeom>
        </p:spPr>
      </p:pic>
      <p:sp>
        <p:nvSpPr>
          <p:cNvPr id="5" name="TextBox 4">
            <a:extLst>
              <a:ext uri="{FF2B5EF4-FFF2-40B4-BE49-F238E27FC236}">
                <a16:creationId xmlns:a16="http://schemas.microsoft.com/office/drawing/2014/main" id="{739C5A5A-1FD5-418C-856A-CF62742C5E1B}"/>
              </a:ext>
            </a:extLst>
          </p:cNvPr>
          <p:cNvSpPr txBox="1"/>
          <p:nvPr/>
        </p:nvSpPr>
        <p:spPr>
          <a:xfrm>
            <a:off x="5268198" y="1015999"/>
            <a:ext cx="5619419" cy="3785652"/>
          </a:xfrm>
          <a:prstGeom prst="rect">
            <a:avLst/>
          </a:prstGeom>
          <a:noFill/>
          <a:ln>
            <a:noFill/>
          </a:ln>
        </p:spPr>
        <p:txBody>
          <a:bodyPr wrap="square" rtlCol="0">
            <a:spAutoFit/>
          </a:bodyPr>
          <a:lstStyle/>
          <a:p>
            <a:pPr marL="285750" indent="-285750">
              <a:buFont typeface="Arial" panose="020B0604020202020204" pitchFamily="34" charset="0"/>
              <a:buChar char="•"/>
            </a:pPr>
            <a:r>
              <a:rPr lang="en-US" sz="2000" dirty="0"/>
              <a:t>Reach arms up high.</a:t>
            </a:r>
          </a:p>
          <a:p>
            <a:endParaRPr lang="en-US" sz="2000" dirty="0"/>
          </a:p>
          <a:p>
            <a:pPr marL="285750" indent="-285750">
              <a:buFont typeface="Arial" panose="020B0604020202020204" pitchFamily="34" charset="0"/>
              <a:buChar char="•"/>
            </a:pPr>
            <a:r>
              <a:rPr lang="en-US" sz="2000" dirty="0"/>
              <a:t>Interlock fingers with palms facing down.</a:t>
            </a:r>
          </a:p>
          <a:p>
            <a:endParaRPr lang="en-US" sz="2000" dirty="0"/>
          </a:p>
          <a:p>
            <a:pPr marL="285750" indent="-285750">
              <a:buFont typeface="Arial" panose="020B0604020202020204" pitchFamily="34" charset="0"/>
              <a:buChar char="•"/>
            </a:pPr>
            <a:r>
              <a:rPr lang="en-US" sz="2000" dirty="0"/>
              <a:t>Lean gently to left (lean from waist keeping hips and bum in place).</a:t>
            </a:r>
          </a:p>
          <a:p>
            <a:endParaRPr lang="en-US" sz="2000" dirty="0"/>
          </a:p>
          <a:p>
            <a:pPr marL="285750" indent="-285750">
              <a:buFont typeface="Arial" panose="020B0604020202020204" pitchFamily="34" charset="0"/>
              <a:buChar char="•"/>
            </a:pPr>
            <a:r>
              <a:rPr lang="en-US" sz="2000" dirty="0"/>
              <a:t>Lean back to </a:t>
            </a:r>
            <a:r>
              <a:rPr lang="en-US" sz="2000" dirty="0" err="1"/>
              <a:t>centre</a:t>
            </a:r>
            <a:r>
              <a:rPr lang="en-US" sz="2000" dirty="0"/>
              <a:t> (reaching up high).</a:t>
            </a:r>
          </a:p>
          <a:p>
            <a:endParaRPr lang="en-US" sz="2000" dirty="0"/>
          </a:p>
          <a:p>
            <a:pPr marL="285750" indent="-285750">
              <a:buFont typeface="Arial" panose="020B0604020202020204" pitchFamily="34" charset="0"/>
              <a:buChar char="•"/>
            </a:pPr>
            <a:r>
              <a:rPr lang="en-US" sz="2000" dirty="0"/>
              <a:t>Lean to the right.</a:t>
            </a:r>
          </a:p>
          <a:p>
            <a:endParaRPr lang="en-US" sz="2000" dirty="0"/>
          </a:p>
          <a:p>
            <a:pPr marL="285750" indent="-285750">
              <a:buFont typeface="Arial" panose="020B0604020202020204" pitchFamily="34" charset="0"/>
              <a:buChar char="•"/>
            </a:pPr>
            <a:r>
              <a:rPr lang="en-US" sz="2000" dirty="0"/>
              <a:t>Continue, returning to the </a:t>
            </a:r>
            <a:r>
              <a:rPr lang="en-US" sz="2000" dirty="0" err="1"/>
              <a:t>centre</a:t>
            </a:r>
            <a:r>
              <a:rPr lang="en-US" sz="2000" dirty="0"/>
              <a:t> each time.</a:t>
            </a:r>
          </a:p>
        </p:txBody>
      </p:sp>
      <p:sp>
        <p:nvSpPr>
          <p:cNvPr id="15" name="TextBox 14">
            <a:extLst>
              <a:ext uri="{FF2B5EF4-FFF2-40B4-BE49-F238E27FC236}">
                <a16:creationId xmlns:a16="http://schemas.microsoft.com/office/drawing/2014/main" id="{796A22CF-45D0-4477-97FE-3DE31AAD49F4}"/>
              </a:ext>
            </a:extLst>
          </p:cNvPr>
          <p:cNvSpPr txBox="1"/>
          <p:nvPr/>
        </p:nvSpPr>
        <p:spPr>
          <a:xfrm>
            <a:off x="1051002" y="5480605"/>
            <a:ext cx="1092200" cy="923330"/>
          </a:xfrm>
          <a:prstGeom prst="rect">
            <a:avLst/>
          </a:prstGeom>
          <a:noFill/>
          <a:ln>
            <a:solidFill>
              <a:schemeClr val="tx1"/>
            </a:solidFill>
          </a:ln>
        </p:spPr>
        <p:txBody>
          <a:bodyPr wrap="square" rtlCol="0">
            <a:spAutoFit/>
          </a:bodyPr>
          <a:lstStyle/>
          <a:p>
            <a:pPr algn="ctr"/>
            <a:r>
              <a:rPr lang="en-US" sz="5400" dirty="0"/>
              <a:t>1</a:t>
            </a:r>
            <a:endParaRPr lang="en-IE" sz="5400" dirty="0"/>
          </a:p>
        </p:txBody>
      </p:sp>
      <p:sp>
        <p:nvSpPr>
          <p:cNvPr id="16" name="TextBox 15">
            <a:extLst>
              <a:ext uri="{FF2B5EF4-FFF2-40B4-BE49-F238E27FC236}">
                <a16:creationId xmlns:a16="http://schemas.microsoft.com/office/drawing/2014/main" id="{01877823-360E-40BF-8B54-44F21065D9C7}"/>
              </a:ext>
            </a:extLst>
          </p:cNvPr>
          <p:cNvSpPr txBox="1"/>
          <p:nvPr/>
        </p:nvSpPr>
        <p:spPr>
          <a:xfrm>
            <a:off x="2260600" y="5476793"/>
            <a:ext cx="1092200" cy="923330"/>
          </a:xfrm>
          <a:prstGeom prst="rect">
            <a:avLst/>
          </a:prstGeom>
          <a:noFill/>
          <a:ln>
            <a:solidFill>
              <a:schemeClr val="tx1"/>
            </a:solidFill>
          </a:ln>
        </p:spPr>
        <p:txBody>
          <a:bodyPr wrap="square" rtlCol="0">
            <a:spAutoFit/>
          </a:bodyPr>
          <a:lstStyle/>
          <a:p>
            <a:pPr algn="ctr"/>
            <a:r>
              <a:rPr lang="en-US" sz="5400" dirty="0"/>
              <a:t>2</a:t>
            </a:r>
            <a:endParaRPr lang="en-IE" sz="5400" dirty="0"/>
          </a:p>
        </p:txBody>
      </p:sp>
      <p:sp>
        <p:nvSpPr>
          <p:cNvPr id="17" name="TextBox 16">
            <a:extLst>
              <a:ext uri="{FF2B5EF4-FFF2-40B4-BE49-F238E27FC236}">
                <a16:creationId xmlns:a16="http://schemas.microsoft.com/office/drawing/2014/main" id="{BE832AED-D934-4213-A561-C126EEE7C5EE}"/>
              </a:ext>
            </a:extLst>
          </p:cNvPr>
          <p:cNvSpPr txBox="1"/>
          <p:nvPr/>
        </p:nvSpPr>
        <p:spPr>
          <a:xfrm>
            <a:off x="3492500" y="5479331"/>
            <a:ext cx="1092200" cy="923330"/>
          </a:xfrm>
          <a:prstGeom prst="rect">
            <a:avLst/>
          </a:prstGeom>
          <a:noFill/>
          <a:ln>
            <a:solidFill>
              <a:schemeClr val="tx1"/>
            </a:solidFill>
          </a:ln>
        </p:spPr>
        <p:txBody>
          <a:bodyPr wrap="square" rtlCol="0">
            <a:spAutoFit/>
          </a:bodyPr>
          <a:lstStyle/>
          <a:p>
            <a:pPr algn="ctr"/>
            <a:r>
              <a:rPr lang="en-US" sz="5400" dirty="0"/>
              <a:t>3</a:t>
            </a:r>
            <a:endParaRPr lang="en-IE" sz="5400" dirty="0"/>
          </a:p>
        </p:txBody>
      </p:sp>
      <p:sp>
        <p:nvSpPr>
          <p:cNvPr id="18" name="TextBox 17">
            <a:extLst>
              <a:ext uri="{FF2B5EF4-FFF2-40B4-BE49-F238E27FC236}">
                <a16:creationId xmlns:a16="http://schemas.microsoft.com/office/drawing/2014/main" id="{56F48B3F-60F6-483D-8F5F-827C87819C79}"/>
              </a:ext>
            </a:extLst>
          </p:cNvPr>
          <p:cNvSpPr txBox="1"/>
          <p:nvPr/>
        </p:nvSpPr>
        <p:spPr>
          <a:xfrm>
            <a:off x="4711700" y="5476793"/>
            <a:ext cx="1092200" cy="923330"/>
          </a:xfrm>
          <a:prstGeom prst="rect">
            <a:avLst/>
          </a:prstGeom>
          <a:noFill/>
          <a:ln>
            <a:solidFill>
              <a:schemeClr val="tx1"/>
            </a:solidFill>
          </a:ln>
        </p:spPr>
        <p:txBody>
          <a:bodyPr wrap="square" rtlCol="0">
            <a:spAutoFit/>
          </a:bodyPr>
          <a:lstStyle/>
          <a:p>
            <a:pPr algn="ctr"/>
            <a:r>
              <a:rPr lang="en-US" sz="5400" dirty="0"/>
              <a:t>4</a:t>
            </a:r>
            <a:endParaRPr lang="en-IE" sz="5400" dirty="0"/>
          </a:p>
        </p:txBody>
      </p:sp>
      <p:sp>
        <p:nvSpPr>
          <p:cNvPr id="19" name="TextBox 18">
            <a:extLst>
              <a:ext uri="{FF2B5EF4-FFF2-40B4-BE49-F238E27FC236}">
                <a16:creationId xmlns:a16="http://schemas.microsoft.com/office/drawing/2014/main" id="{13F21939-5BB4-40B6-A09E-80F91E6147C3}"/>
              </a:ext>
            </a:extLst>
          </p:cNvPr>
          <p:cNvSpPr txBox="1"/>
          <p:nvPr/>
        </p:nvSpPr>
        <p:spPr>
          <a:xfrm>
            <a:off x="5956300" y="5464093"/>
            <a:ext cx="1092200" cy="923330"/>
          </a:xfrm>
          <a:prstGeom prst="rect">
            <a:avLst/>
          </a:prstGeom>
          <a:noFill/>
          <a:ln>
            <a:solidFill>
              <a:schemeClr val="tx1"/>
            </a:solidFill>
          </a:ln>
        </p:spPr>
        <p:txBody>
          <a:bodyPr wrap="square" rtlCol="0">
            <a:spAutoFit/>
          </a:bodyPr>
          <a:lstStyle/>
          <a:p>
            <a:pPr algn="ctr"/>
            <a:r>
              <a:rPr lang="en-US" sz="5400" dirty="0"/>
              <a:t>5</a:t>
            </a:r>
            <a:endParaRPr lang="en-IE" sz="5400" dirty="0"/>
          </a:p>
        </p:txBody>
      </p:sp>
      <p:sp>
        <p:nvSpPr>
          <p:cNvPr id="20" name="TextBox 19">
            <a:extLst>
              <a:ext uri="{FF2B5EF4-FFF2-40B4-BE49-F238E27FC236}">
                <a16:creationId xmlns:a16="http://schemas.microsoft.com/office/drawing/2014/main" id="{6DEC22B9-367A-488B-BF7A-9EFC738EA6A5}"/>
              </a:ext>
            </a:extLst>
          </p:cNvPr>
          <p:cNvSpPr txBox="1"/>
          <p:nvPr/>
        </p:nvSpPr>
        <p:spPr>
          <a:xfrm>
            <a:off x="7175500" y="5453931"/>
            <a:ext cx="1092200" cy="923330"/>
          </a:xfrm>
          <a:prstGeom prst="rect">
            <a:avLst/>
          </a:prstGeom>
          <a:noFill/>
          <a:ln>
            <a:solidFill>
              <a:schemeClr val="tx1"/>
            </a:solidFill>
          </a:ln>
        </p:spPr>
        <p:txBody>
          <a:bodyPr wrap="square" rtlCol="0">
            <a:spAutoFit/>
          </a:bodyPr>
          <a:lstStyle/>
          <a:p>
            <a:pPr algn="ctr"/>
            <a:r>
              <a:rPr lang="en-US" sz="5400" dirty="0"/>
              <a:t>6</a:t>
            </a:r>
            <a:endParaRPr lang="en-IE" sz="5400" dirty="0"/>
          </a:p>
        </p:txBody>
      </p:sp>
      <p:sp>
        <p:nvSpPr>
          <p:cNvPr id="21" name="TextBox 20">
            <a:extLst>
              <a:ext uri="{FF2B5EF4-FFF2-40B4-BE49-F238E27FC236}">
                <a16:creationId xmlns:a16="http://schemas.microsoft.com/office/drawing/2014/main" id="{B8B640F5-BCA4-47CE-AEFC-58C96CFB22E5}"/>
              </a:ext>
            </a:extLst>
          </p:cNvPr>
          <p:cNvSpPr txBox="1"/>
          <p:nvPr/>
        </p:nvSpPr>
        <p:spPr>
          <a:xfrm>
            <a:off x="8420100" y="5464093"/>
            <a:ext cx="1092200" cy="923330"/>
          </a:xfrm>
          <a:prstGeom prst="rect">
            <a:avLst/>
          </a:prstGeom>
          <a:noFill/>
          <a:ln>
            <a:solidFill>
              <a:schemeClr val="tx1"/>
            </a:solidFill>
          </a:ln>
        </p:spPr>
        <p:txBody>
          <a:bodyPr wrap="square" rtlCol="0">
            <a:spAutoFit/>
          </a:bodyPr>
          <a:lstStyle/>
          <a:p>
            <a:pPr algn="ctr"/>
            <a:r>
              <a:rPr lang="en-US" sz="5400" dirty="0"/>
              <a:t>7</a:t>
            </a:r>
            <a:endParaRPr lang="en-IE" sz="5400" dirty="0"/>
          </a:p>
        </p:txBody>
      </p:sp>
      <p:sp>
        <p:nvSpPr>
          <p:cNvPr id="22" name="TextBox 21">
            <a:extLst>
              <a:ext uri="{FF2B5EF4-FFF2-40B4-BE49-F238E27FC236}">
                <a16:creationId xmlns:a16="http://schemas.microsoft.com/office/drawing/2014/main" id="{58A61464-64EE-42E7-B7ED-518D914B520F}"/>
              </a:ext>
            </a:extLst>
          </p:cNvPr>
          <p:cNvSpPr txBox="1"/>
          <p:nvPr/>
        </p:nvSpPr>
        <p:spPr>
          <a:xfrm>
            <a:off x="9639300" y="5453931"/>
            <a:ext cx="1092200" cy="923330"/>
          </a:xfrm>
          <a:prstGeom prst="rect">
            <a:avLst/>
          </a:prstGeom>
          <a:noFill/>
          <a:ln>
            <a:solidFill>
              <a:schemeClr val="tx1"/>
            </a:solidFill>
          </a:ln>
        </p:spPr>
        <p:txBody>
          <a:bodyPr wrap="square" rtlCol="0">
            <a:spAutoFit/>
          </a:bodyPr>
          <a:lstStyle/>
          <a:p>
            <a:pPr algn="ctr"/>
            <a:r>
              <a:rPr lang="en-US" sz="5400" dirty="0"/>
              <a:t>8</a:t>
            </a:r>
            <a:endParaRPr lang="en-IE" sz="5400" dirty="0"/>
          </a:p>
        </p:txBody>
      </p:sp>
      <p:sp>
        <p:nvSpPr>
          <p:cNvPr id="23" name="TextBox 22">
            <a:extLst>
              <a:ext uri="{FF2B5EF4-FFF2-40B4-BE49-F238E27FC236}">
                <a16:creationId xmlns:a16="http://schemas.microsoft.com/office/drawing/2014/main" id="{5C29A34F-D2D5-4F1E-B77F-EEEEF7BADD55}"/>
              </a:ext>
            </a:extLst>
          </p:cNvPr>
          <p:cNvSpPr txBox="1"/>
          <p:nvPr/>
        </p:nvSpPr>
        <p:spPr>
          <a:xfrm>
            <a:off x="7426187" y="4750419"/>
            <a:ext cx="3461430" cy="646331"/>
          </a:xfrm>
          <a:prstGeom prst="rect">
            <a:avLst/>
          </a:prstGeom>
          <a:noFill/>
        </p:spPr>
        <p:txBody>
          <a:bodyPr wrap="square" rtlCol="0">
            <a:spAutoFit/>
          </a:bodyPr>
          <a:lstStyle/>
          <a:p>
            <a:pPr algn="ctr"/>
            <a:r>
              <a:rPr lang="en-US" sz="3600" dirty="0"/>
              <a:t>Repeat for 8…</a:t>
            </a:r>
            <a:endParaRPr lang="en-IE" sz="3600" dirty="0"/>
          </a:p>
        </p:txBody>
      </p:sp>
      <p:sp>
        <p:nvSpPr>
          <p:cNvPr id="2" name="Rectangle 1">
            <a:extLst>
              <a:ext uri="{FF2B5EF4-FFF2-40B4-BE49-F238E27FC236}">
                <a16:creationId xmlns:a16="http://schemas.microsoft.com/office/drawing/2014/main" id="{124FEE92-857E-41EA-970B-DB81922C490C}"/>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570C937A-ECE8-DA27-C430-4335B3C3ADFD}"/>
              </a:ext>
            </a:extLst>
          </p:cNvPr>
          <p:cNvPicPr>
            <a:picLocks noChangeAspect="1"/>
          </p:cNvPicPr>
          <p:nvPr/>
        </p:nvPicPr>
        <p:blipFill>
          <a:blip r:embed="rId3">
            <a:extLst>
              <a:ext uri="{28A0092B-C50C-407E-A947-70E740481C1C}">
                <a14:useLocalDpi xmlns:a14="http://schemas.microsoft.com/office/drawing/2010/main" val="0"/>
              </a:ext>
            </a:extLst>
          </a:blip>
          <a:srcRect l="22835" t="9549" r="22595" b="14385"/>
          <a:stretch>
            <a:fillRect/>
          </a:stretch>
        </p:blipFill>
        <p:spPr>
          <a:xfrm>
            <a:off x="10567357" y="336430"/>
            <a:ext cx="1268085" cy="1177715"/>
          </a:xfrm>
          <a:prstGeom prst="rect">
            <a:avLst/>
          </a:prstGeom>
        </p:spPr>
      </p:pic>
    </p:spTree>
    <p:extLst>
      <p:ext uri="{BB962C8B-B14F-4D97-AF65-F5344CB8AC3E}">
        <p14:creationId xmlns:p14="http://schemas.microsoft.com/office/powerpoint/2010/main" val="213983627"/>
      </p:ext>
    </p:extLst>
  </p:cSld>
  <p:clrMapOvr>
    <a:masterClrMapping/>
  </p:clrMapOvr>
  <mc:AlternateContent xmlns:mc="http://schemas.openxmlformats.org/markup-compatibility/2006" xmlns:p14="http://schemas.microsoft.com/office/powerpoint/2010/main">
    <mc:Choice Requires="p14">
      <p:transition spd="slow" p14:dur="2000" advTm="14564"/>
    </mc:Choice>
    <mc:Fallback xmlns="">
      <p:transition spd="slow" advTm="145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3000"/>
                                  </p:stCondLst>
                                  <p:childTnLst>
                                    <p:set>
                                      <p:cBhvr>
                                        <p:cTn id="6" dur="1" fill="hold">
                                          <p:stCondLst>
                                            <p:cond delay="499"/>
                                          </p:stCondLst>
                                        </p:cTn>
                                        <p:tgtEl>
                                          <p:spTgt spid="23"/>
                                        </p:tgtEl>
                                        <p:attrNameLst>
                                          <p:attrName>style.visibility</p:attrName>
                                        </p:attrNameLst>
                                      </p:cBhvr>
                                      <p:to>
                                        <p:strVal val="visible"/>
                                      </p:to>
                                    </p:set>
                                  </p:childTnLst>
                                </p:cTn>
                              </p:par>
                            </p:childTnLst>
                          </p:cTn>
                        </p:par>
                        <p:par>
                          <p:cTn id="7" fill="hold">
                            <p:stCondLst>
                              <p:cond delay="3500"/>
                            </p:stCondLst>
                            <p:childTnLst>
                              <p:par>
                                <p:cTn id="8" presetID="10" presetClass="entr" presetSubtype="0" fill="hold" grpId="1" nodeType="afterEffect">
                                  <p:stCondLst>
                                    <p:cond delay="10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par>
                                <p:cTn id="11" presetID="10" presetClass="entr" presetSubtype="0" fill="hold" grpId="1" nodeType="withEffect">
                                  <p:stCondLst>
                                    <p:cond delay="10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childTnLst>
                                </p:cTn>
                              </p:par>
                              <p:par>
                                <p:cTn id="14" presetID="10" presetClass="entr" presetSubtype="0" fill="hold" grpId="1" nodeType="withEffect">
                                  <p:stCondLst>
                                    <p:cond delay="10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childTnLst>
                                </p:cTn>
                              </p:par>
                              <p:par>
                                <p:cTn id="17" presetID="10" presetClass="entr" presetSubtype="0" fill="hold" grpId="1" nodeType="withEffect">
                                  <p:stCondLst>
                                    <p:cond delay="100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childTnLst>
                                </p:cTn>
                              </p:par>
                              <p:par>
                                <p:cTn id="20" presetID="10" presetClass="entr" presetSubtype="0" fill="hold" grpId="1" nodeType="withEffect">
                                  <p:stCondLst>
                                    <p:cond delay="10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childTnLst>
                                </p:cTn>
                              </p:par>
                              <p:par>
                                <p:cTn id="23" presetID="10" presetClass="entr" presetSubtype="0" fill="hold" grpId="1" nodeType="withEffect">
                                  <p:stCondLst>
                                    <p:cond delay="100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childTnLst>
                                </p:cTn>
                              </p:par>
                              <p:par>
                                <p:cTn id="26" presetID="10" presetClass="entr" presetSubtype="0" fill="hold" grpId="1" nodeType="withEffect">
                                  <p:stCondLst>
                                    <p:cond delay="100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childTnLst>
                                </p:cTn>
                              </p:par>
                              <p:par>
                                <p:cTn id="29" presetID="10" presetClass="entr" presetSubtype="0" fill="hold" grpId="1" nodeType="withEffect">
                                  <p:stCondLst>
                                    <p:cond delay="100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childTnLst>
                                </p:cTn>
                              </p:par>
                            </p:childTnLst>
                          </p:cTn>
                        </p:par>
                        <p:par>
                          <p:cTn id="32" fill="hold">
                            <p:stCondLst>
                              <p:cond delay="5500"/>
                            </p:stCondLst>
                            <p:childTnLst>
                              <p:par>
                                <p:cTn id="33" presetID="1" presetClass="exit" presetSubtype="0" fill="hold" grpId="0" nodeType="afterEffect">
                                  <p:stCondLst>
                                    <p:cond delay="0"/>
                                  </p:stCondLst>
                                  <p:childTnLst>
                                    <p:set>
                                      <p:cBhvr>
                                        <p:cTn id="34" dur="1" fill="hold">
                                          <p:stCondLst>
                                            <p:cond delay="999"/>
                                          </p:stCondLst>
                                        </p:cTn>
                                        <p:tgtEl>
                                          <p:spTgt spid="15"/>
                                        </p:tgtEl>
                                        <p:attrNameLst>
                                          <p:attrName>style.visibility</p:attrName>
                                        </p:attrNameLst>
                                      </p:cBhvr>
                                      <p:to>
                                        <p:strVal val="hidden"/>
                                      </p:to>
                                    </p:set>
                                  </p:childTnLst>
                                </p:cTn>
                              </p:par>
                            </p:childTnLst>
                          </p:cTn>
                        </p:par>
                        <p:par>
                          <p:cTn id="35" fill="hold">
                            <p:stCondLst>
                              <p:cond delay="6500"/>
                            </p:stCondLst>
                            <p:childTnLst>
                              <p:par>
                                <p:cTn id="36" presetID="1" presetClass="exit" presetSubtype="0" fill="hold" grpId="0" nodeType="afterEffect">
                                  <p:stCondLst>
                                    <p:cond delay="1000"/>
                                  </p:stCondLst>
                                  <p:childTnLst>
                                    <p:set>
                                      <p:cBhvr>
                                        <p:cTn id="37" dur="1" fill="hold">
                                          <p:stCondLst>
                                            <p:cond delay="0"/>
                                          </p:stCondLst>
                                        </p:cTn>
                                        <p:tgtEl>
                                          <p:spTgt spid="16"/>
                                        </p:tgtEl>
                                        <p:attrNameLst>
                                          <p:attrName>style.visibility</p:attrName>
                                        </p:attrNameLst>
                                      </p:cBhvr>
                                      <p:to>
                                        <p:strVal val="hidden"/>
                                      </p:to>
                                    </p:set>
                                  </p:childTnLst>
                                </p:cTn>
                              </p:par>
                            </p:childTnLst>
                          </p:cTn>
                        </p:par>
                        <p:par>
                          <p:cTn id="38" fill="hold">
                            <p:stCondLst>
                              <p:cond delay="7500"/>
                            </p:stCondLst>
                            <p:childTnLst>
                              <p:par>
                                <p:cTn id="39" presetID="1" presetClass="exit" presetSubtype="0" fill="hold" grpId="0" nodeType="afterEffect">
                                  <p:stCondLst>
                                    <p:cond delay="1000"/>
                                  </p:stCondLst>
                                  <p:childTnLst>
                                    <p:set>
                                      <p:cBhvr>
                                        <p:cTn id="40" dur="1" fill="hold">
                                          <p:stCondLst>
                                            <p:cond delay="0"/>
                                          </p:stCondLst>
                                        </p:cTn>
                                        <p:tgtEl>
                                          <p:spTgt spid="17"/>
                                        </p:tgtEl>
                                        <p:attrNameLst>
                                          <p:attrName>style.visibility</p:attrName>
                                        </p:attrNameLst>
                                      </p:cBhvr>
                                      <p:to>
                                        <p:strVal val="hidden"/>
                                      </p:to>
                                    </p:set>
                                  </p:childTnLst>
                                </p:cTn>
                              </p:par>
                            </p:childTnLst>
                          </p:cTn>
                        </p:par>
                        <p:par>
                          <p:cTn id="41" fill="hold">
                            <p:stCondLst>
                              <p:cond delay="8500"/>
                            </p:stCondLst>
                            <p:childTnLst>
                              <p:par>
                                <p:cTn id="42" presetID="1" presetClass="exit" presetSubtype="0" fill="hold" grpId="0" nodeType="afterEffect">
                                  <p:stCondLst>
                                    <p:cond delay="1000"/>
                                  </p:stCondLst>
                                  <p:childTnLst>
                                    <p:set>
                                      <p:cBhvr>
                                        <p:cTn id="43" dur="1" fill="hold">
                                          <p:stCondLst>
                                            <p:cond delay="0"/>
                                          </p:stCondLst>
                                        </p:cTn>
                                        <p:tgtEl>
                                          <p:spTgt spid="18"/>
                                        </p:tgtEl>
                                        <p:attrNameLst>
                                          <p:attrName>style.visibility</p:attrName>
                                        </p:attrNameLst>
                                      </p:cBhvr>
                                      <p:to>
                                        <p:strVal val="hidden"/>
                                      </p:to>
                                    </p:set>
                                  </p:childTnLst>
                                </p:cTn>
                              </p:par>
                            </p:childTnLst>
                          </p:cTn>
                        </p:par>
                        <p:par>
                          <p:cTn id="44" fill="hold">
                            <p:stCondLst>
                              <p:cond delay="9500"/>
                            </p:stCondLst>
                            <p:childTnLst>
                              <p:par>
                                <p:cTn id="45" presetID="1" presetClass="exit" presetSubtype="0" fill="hold" grpId="0" nodeType="afterEffect">
                                  <p:stCondLst>
                                    <p:cond delay="1000"/>
                                  </p:stCondLst>
                                  <p:childTnLst>
                                    <p:set>
                                      <p:cBhvr>
                                        <p:cTn id="46" dur="1" fill="hold">
                                          <p:stCondLst>
                                            <p:cond delay="0"/>
                                          </p:stCondLst>
                                        </p:cTn>
                                        <p:tgtEl>
                                          <p:spTgt spid="19"/>
                                        </p:tgtEl>
                                        <p:attrNameLst>
                                          <p:attrName>style.visibility</p:attrName>
                                        </p:attrNameLst>
                                      </p:cBhvr>
                                      <p:to>
                                        <p:strVal val="hidden"/>
                                      </p:to>
                                    </p:set>
                                  </p:childTnLst>
                                </p:cTn>
                              </p:par>
                            </p:childTnLst>
                          </p:cTn>
                        </p:par>
                        <p:par>
                          <p:cTn id="47" fill="hold">
                            <p:stCondLst>
                              <p:cond delay="10500"/>
                            </p:stCondLst>
                            <p:childTnLst>
                              <p:par>
                                <p:cTn id="48" presetID="1" presetClass="exit" presetSubtype="0" fill="hold" grpId="0" nodeType="afterEffect">
                                  <p:stCondLst>
                                    <p:cond delay="1000"/>
                                  </p:stCondLst>
                                  <p:childTnLst>
                                    <p:set>
                                      <p:cBhvr>
                                        <p:cTn id="49" dur="1" fill="hold">
                                          <p:stCondLst>
                                            <p:cond delay="0"/>
                                          </p:stCondLst>
                                        </p:cTn>
                                        <p:tgtEl>
                                          <p:spTgt spid="20"/>
                                        </p:tgtEl>
                                        <p:attrNameLst>
                                          <p:attrName>style.visibility</p:attrName>
                                        </p:attrNameLst>
                                      </p:cBhvr>
                                      <p:to>
                                        <p:strVal val="hidden"/>
                                      </p:to>
                                    </p:set>
                                  </p:childTnLst>
                                </p:cTn>
                              </p:par>
                            </p:childTnLst>
                          </p:cTn>
                        </p:par>
                        <p:par>
                          <p:cTn id="50" fill="hold">
                            <p:stCondLst>
                              <p:cond delay="11500"/>
                            </p:stCondLst>
                            <p:childTnLst>
                              <p:par>
                                <p:cTn id="51" presetID="1" presetClass="exit" presetSubtype="0" fill="hold" grpId="0" nodeType="afterEffect">
                                  <p:stCondLst>
                                    <p:cond delay="1000"/>
                                  </p:stCondLst>
                                  <p:childTnLst>
                                    <p:set>
                                      <p:cBhvr>
                                        <p:cTn id="52" dur="1" fill="hold">
                                          <p:stCondLst>
                                            <p:cond delay="0"/>
                                          </p:stCondLst>
                                        </p:cTn>
                                        <p:tgtEl>
                                          <p:spTgt spid="21"/>
                                        </p:tgtEl>
                                        <p:attrNameLst>
                                          <p:attrName>style.visibility</p:attrName>
                                        </p:attrNameLst>
                                      </p:cBhvr>
                                      <p:to>
                                        <p:strVal val="hidden"/>
                                      </p:to>
                                    </p:set>
                                  </p:childTnLst>
                                </p:cTn>
                              </p:par>
                            </p:childTnLst>
                          </p:cTn>
                        </p:par>
                        <p:par>
                          <p:cTn id="53" fill="hold">
                            <p:stCondLst>
                              <p:cond delay="12500"/>
                            </p:stCondLst>
                            <p:childTnLst>
                              <p:par>
                                <p:cTn id="54" presetID="1" presetClass="exit" presetSubtype="0" fill="hold" grpId="0" nodeType="afterEffect">
                                  <p:stCondLst>
                                    <p:cond delay="1000"/>
                                  </p:stCondLst>
                                  <p:childTnLst>
                                    <p:set>
                                      <p:cBhvr>
                                        <p:cTn id="55"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rawing of a cartoon character&#10;&#10;Description automatically generated">
            <a:extLst>
              <a:ext uri="{FF2B5EF4-FFF2-40B4-BE49-F238E27FC236}">
                <a16:creationId xmlns:a16="http://schemas.microsoft.com/office/drawing/2014/main" id="{0339F6EC-9911-4864-B715-CF00DBCFA2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043" y="410546"/>
            <a:ext cx="4291581" cy="5023100"/>
          </a:xfrm>
          <a:prstGeom prst="rect">
            <a:avLst/>
          </a:prstGeom>
        </p:spPr>
      </p:pic>
      <p:sp>
        <p:nvSpPr>
          <p:cNvPr id="5" name="TextBox 4">
            <a:extLst>
              <a:ext uri="{FF2B5EF4-FFF2-40B4-BE49-F238E27FC236}">
                <a16:creationId xmlns:a16="http://schemas.microsoft.com/office/drawing/2014/main" id="{F5776F5C-1137-46D5-A66E-E437BFC58ECF}"/>
              </a:ext>
            </a:extLst>
          </p:cNvPr>
          <p:cNvSpPr txBox="1"/>
          <p:nvPr/>
        </p:nvSpPr>
        <p:spPr>
          <a:xfrm>
            <a:off x="5748941" y="1998766"/>
            <a:ext cx="5816600" cy="923330"/>
          </a:xfrm>
          <a:prstGeom prst="rect">
            <a:avLst/>
          </a:prstGeom>
          <a:noFill/>
          <a:ln>
            <a:noFill/>
          </a:ln>
        </p:spPr>
        <p:txBody>
          <a:bodyPr wrap="square" rtlCol="0">
            <a:spAutoFit/>
          </a:bodyPr>
          <a:lstStyle/>
          <a:p>
            <a:r>
              <a:rPr lang="en-US" dirty="0"/>
              <a:t>• March on the spot slowly while sitting in the chair.</a:t>
            </a:r>
          </a:p>
          <a:p>
            <a:endParaRPr lang="en-US" dirty="0"/>
          </a:p>
          <a:p>
            <a:r>
              <a:rPr lang="en-US" dirty="0"/>
              <a:t>• Lift knees high.</a:t>
            </a:r>
          </a:p>
        </p:txBody>
      </p:sp>
      <p:sp>
        <p:nvSpPr>
          <p:cNvPr id="15" name="TextBox 14">
            <a:extLst>
              <a:ext uri="{FF2B5EF4-FFF2-40B4-BE49-F238E27FC236}">
                <a16:creationId xmlns:a16="http://schemas.microsoft.com/office/drawing/2014/main" id="{FE26BEE8-13CF-4D85-8FEC-223EC89EED12}"/>
              </a:ext>
            </a:extLst>
          </p:cNvPr>
          <p:cNvSpPr txBox="1"/>
          <p:nvPr/>
        </p:nvSpPr>
        <p:spPr>
          <a:xfrm>
            <a:off x="1051002" y="5675913"/>
            <a:ext cx="1092200" cy="923330"/>
          </a:xfrm>
          <a:prstGeom prst="rect">
            <a:avLst/>
          </a:prstGeom>
          <a:noFill/>
          <a:ln>
            <a:solidFill>
              <a:schemeClr val="tx1"/>
            </a:solidFill>
          </a:ln>
        </p:spPr>
        <p:txBody>
          <a:bodyPr wrap="square" rtlCol="0">
            <a:spAutoFit/>
          </a:bodyPr>
          <a:lstStyle/>
          <a:p>
            <a:pPr algn="ctr"/>
            <a:r>
              <a:rPr lang="en-US" sz="5400" dirty="0"/>
              <a:t>1</a:t>
            </a:r>
            <a:endParaRPr lang="en-IE" sz="5400" dirty="0"/>
          </a:p>
        </p:txBody>
      </p:sp>
      <p:sp>
        <p:nvSpPr>
          <p:cNvPr id="16" name="TextBox 15">
            <a:extLst>
              <a:ext uri="{FF2B5EF4-FFF2-40B4-BE49-F238E27FC236}">
                <a16:creationId xmlns:a16="http://schemas.microsoft.com/office/drawing/2014/main" id="{66E77AB3-0A11-491E-AC42-BEA464E60D68}"/>
              </a:ext>
            </a:extLst>
          </p:cNvPr>
          <p:cNvSpPr txBox="1"/>
          <p:nvPr/>
        </p:nvSpPr>
        <p:spPr>
          <a:xfrm>
            <a:off x="2260600" y="5672101"/>
            <a:ext cx="1092200" cy="923330"/>
          </a:xfrm>
          <a:prstGeom prst="rect">
            <a:avLst/>
          </a:prstGeom>
          <a:noFill/>
          <a:ln>
            <a:solidFill>
              <a:schemeClr val="tx1"/>
            </a:solidFill>
          </a:ln>
        </p:spPr>
        <p:txBody>
          <a:bodyPr wrap="square" rtlCol="0">
            <a:spAutoFit/>
          </a:bodyPr>
          <a:lstStyle/>
          <a:p>
            <a:pPr algn="ctr"/>
            <a:r>
              <a:rPr lang="en-US" sz="5400" dirty="0"/>
              <a:t>2</a:t>
            </a:r>
            <a:endParaRPr lang="en-IE" sz="5400" dirty="0"/>
          </a:p>
        </p:txBody>
      </p:sp>
      <p:sp>
        <p:nvSpPr>
          <p:cNvPr id="17" name="TextBox 16">
            <a:extLst>
              <a:ext uri="{FF2B5EF4-FFF2-40B4-BE49-F238E27FC236}">
                <a16:creationId xmlns:a16="http://schemas.microsoft.com/office/drawing/2014/main" id="{D2A3678C-BE6E-4911-ADE3-5481509EDDEA}"/>
              </a:ext>
            </a:extLst>
          </p:cNvPr>
          <p:cNvSpPr txBox="1"/>
          <p:nvPr/>
        </p:nvSpPr>
        <p:spPr>
          <a:xfrm>
            <a:off x="3492500" y="5674639"/>
            <a:ext cx="1092200" cy="923330"/>
          </a:xfrm>
          <a:prstGeom prst="rect">
            <a:avLst/>
          </a:prstGeom>
          <a:noFill/>
          <a:ln>
            <a:solidFill>
              <a:schemeClr val="tx1"/>
            </a:solidFill>
          </a:ln>
        </p:spPr>
        <p:txBody>
          <a:bodyPr wrap="square" rtlCol="0">
            <a:spAutoFit/>
          </a:bodyPr>
          <a:lstStyle/>
          <a:p>
            <a:pPr algn="ctr"/>
            <a:r>
              <a:rPr lang="en-US" sz="5400" dirty="0"/>
              <a:t>3</a:t>
            </a:r>
            <a:endParaRPr lang="en-IE" sz="5400" dirty="0"/>
          </a:p>
        </p:txBody>
      </p:sp>
      <p:sp>
        <p:nvSpPr>
          <p:cNvPr id="18" name="TextBox 17">
            <a:extLst>
              <a:ext uri="{FF2B5EF4-FFF2-40B4-BE49-F238E27FC236}">
                <a16:creationId xmlns:a16="http://schemas.microsoft.com/office/drawing/2014/main" id="{1B804EFA-1F92-4770-B8B0-95C02E9DF59F}"/>
              </a:ext>
            </a:extLst>
          </p:cNvPr>
          <p:cNvSpPr txBox="1"/>
          <p:nvPr/>
        </p:nvSpPr>
        <p:spPr>
          <a:xfrm>
            <a:off x="4711700" y="5672101"/>
            <a:ext cx="1092200" cy="923330"/>
          </a:xfrm>
          <a:prstGeom prst="rect">
            <a:avLst/>
          </a:prstGeom>
          <a:noFill/>
          <a:ln>
            <a:solidFill>
              <a:schemeClr val="tx1"/>
            </a:solidFill>
          </a:ln>
        </p:spPr>
        <p:txBody>
          <a:bodyPr wrap="square" rtlCol="0">
            <a:spAutoFit/>
          </a:bodyPr>
          <a:lstStyle/>
          <a:p>
            <a:pPr algn="ctr"/>
            <a:r>
              <a:rPr lang="en-US" sz="5400" dirty="0"/>
              <a:t>4</a:t>
            </a:r>
            <a:endParaRPr lang="en-IE" sz="5400" dirty="0"/>
          </a:p>
        </p:txBody>
      </p:sp>
      <p:sp>
        <p:nvSpPr>
          <p:cNvPr id="19" name="TextBox 18">
            <a:extLst>
              <a:ext uri="{FF2B5EF4-FFF2-40B4-BE49-F238E27FC236}">
                <a16:creationId xmlns:a16="http://schemas.microsoft.com/office/drawing/2014/main" id="{ED3B1331-D49F-49DF-9CD9-4771D9A30EE3}"/>
              </a:ext>
            </a:extLst>
          </p:cNvPr>
          <p:cNvSpPr txBox="1"/>
          <p:nvPr/>
        </p:nvSpPr>
        <p:spPr>
          <a:xfrm>
            <a:off x="5956300" y="5659401"/>
            <a:ext cx="1092200" cy="923330"/>
          </a:xfrm>
          <a:prstGeom prst="rect">
            <a:avLst/>
          </a:prstGeom>
          <a:noFill/>
          <a:ln>
            <a:solidFill>
              <a:schemeClr val="tx1"/>
            </a:solidFill>
          </a:ln>
        </p:spPr>
        <p:txBody>
          <a:bodyPr wrap="square" rtlCol="0">
            <a:spAutoFit/>
          </a:bodyPr>
          <a:lstStyle/>
          <a:p>
            <a:pPr algn="ctr"/>
            <a:r>
              <a:rPr lang="en-US" sz="5400" dirty="0"/>
              <a:t>5</a:t>
            </a:r>
            <a:endParaRPr lang="en-IE" sz="5400" dirty="0"/>
          </a:p>
        </p:txBody>
      </p:sp>
      <p:sp>
        <p:nvSpPr>
          <p:cNvPr id="20" name="TextBox 19">
            <a:extLst>
              <a:ext uri="{FF2B5EF4-FFF2-40B4-BE49-F238E27FC236}">
                <a16:creationId xmlns:a16="http://schemas.microsoft.com/office/drawing/2014/main" id="{7E4CACDA-6A03-4B84-B34D-9E45DA635724}"/>
              </a:ext>
            </a:extLst>
          </p:cNvPr>
          <p:cNvSpPr txBox="1"/>
          <p:nvPr/>
        </p:nvSpPr>
        <p:spPr>
          <a:xfrm>
            <a:off x="7175500" y="5649239"/>
            <a:ext cx="1092200" cy="923330"/>
          </a:xfrm>
          <a:prstGeom prst="rect">
            <a:avLst/>
          </a:prstGeom>
          <a:noFill/>
          <a:ln>
            <a:solidFill>
              <a:schemeClr val="tx1"/>
            </a:solidFill>
          </a:ln>
        </p:spPr>
        <p:txBody>
          <a:bodyPr wrap="square" rtlCol="0">
            <a:spAutoFit/>
          </a:bodyPr>
          <a:lstStyle/>
          <a:p>
            <a:pPr algn="ctr"/>
            <a:r>
              <a:rPr lang="en-US" sz="5400" dirty="0"/>
              <a:t>6</a:t>
            </a:r>
            <a:endParaRPr lang="en-IE" sz="5400" dirty="0"/>
          </a:p>
        </p:txBody>
      </p:sp>
      <p:sp>
        <p:nvSpPr>
          <p:cNvPr id="21" name="TextBox 20">
            <a:extLst>
              <a:ext uri="{FF2B5EF4-FFF2-40B4-BE49-F238E27FC236}">
                <a16:creationId xmlns:a16="http://schemas.microsoft.com/office/drawing/2014/main" id="{19B6EAE9-6363-42B9-A5C2-73AA5A369B88}"/>
              </a:ext>
            </a:extLst>
          </p:cNvPr>
          <p:cNvSpPr txBox="1"/>
          <p:nvPr/>
        </p:nvSpPr>
        <p:spPr>
          <a:xfrm>
            <a:off x="8420100" y="5659401"/>
            <a:ext cx="1092200" cy="923330"/>
          </a:xfrm>
          <a:prstGeom prst="rect">
            <a:avLst/>
          </a:prstGeom>
          <a:noFill/>
          <a:ln>
            <a:solidFill>
              <a:schemeClr val="tx1"/>
            </a:solidFill>
          </a:ln>
        </p:spPr>
        <p:txBody>
          <a:bodyPr wrap="square" rtlCol="0">
            <a:spAutoFit/>
          </a:bodyPr>
          <a:lstStyle/>
          <a:p>
            <a:pPr algn="ctr"/>
            <a:r>
              <a:rPr lang="en-US" sz="5400" dirty="0"/>
              <a:t>7</a:t>
            </a:r>
            <a:endParaRPr lang="en-IE" sz="5400" dirty="0"/>
          </a:p>
        </p:txBody>
      </p:sp>
      <p:sp>
        <p:nvSpPr>
          <p:cNvPr id="22" name="TextBox 21">
            <a:extLst>
              <a:ext uri="{FF2B5EF4-FFF2-40B4-BE49-F238E27FC236}">
                <a16:creationId xmlns:a16="http://schemas.microsoft.com/office/drawing/2014/main" id="{0209CE1B-96A5-4AC1-9445-94F3FC0469CF}"/>
              </a:ext>
            </a:extLst>
          </p:cNvPr>
          <p:cNvSpPr txBox="1"/>
          <p:nvPr/>
        </p:nvSpPr>
        <p:spPr>
          <a:xfrm>
            <a:off x="9639300" y="5649239"/>
            <a:ext cx="1092200" cy="923330"/>
          </a:xfrm>
          <a:prstGeom prst="rect">
            <a:avLst/>
          </a:prstGeom>
          <a:noFill/>
          <a:ln>
            <a:solidFill>
              <a:schemeClr val="tx1"/>
            </a:solidFill>
          </a:ln>
        </p:spPr>
        <p:txBody>
          <a:bodyPr wrap="square" rtlCol="0">
            <a:spAutoFit/>
          </a:bodyPr>
          <a:lstStyle/>
          <a:p>
            <a:pPr algn="ctr"/>
            <a:r>
              <a:rPr lang="en-US" sz="5400" dirty="0"/>
              <a:t>8</a:t>
            </a:r>
            <a:endParaRPr lang="en-IE" sz="5400" dirty="0"/>
          </a:p>
        </p:txBody>
      </p:sp>
      <p:sp>
        <p:nvSpPr>
          <p:cNvPr id="23" name="TextBox 22">
            <a:extLst>
              <a:ext uri="{FF2B5EF4-FFF2-40B4-BE49-F238E27FC236}">
                <a16:creationId xmlns:a16="http://schemas.microsoft.com/office/drawing/2014/main" id="{6090F5F2-3A10-4CA5-AA4F-FDF694E58778}"/>
              </a:ext>
            </a:extLst>
          </p:cNvPr>
          <p:cNvSpPr txBox="1"/>
          <p:nvPr/>
        </p:nvSpPr>
        <p:spPr>
          <a:xfrm>
            <a:off x="7426187" y="4750419"/>
            <a:ext cx="3461430" cy="646331"/>
          </a:xfrm>
          <a:prstGeom prst="rect">
            <a:avLst/>
          </a:prstGeom>
          <a:noFill/>
        </p:spPr>
        <p:txBody>
          <a:bodyPr wrap="square" rtlCol="0">
            <a:spAutoFit/>
          </a:bodyPr>
          <a:lstStyle/>
          <a:p>
            <a:pPr algn="ctr"/>
            <a:r>
              <a:rPr lang="en-US" sz="3600" dirty="0"/>
              <a:t>Repeat for 8…</a:t>
            </a:r>
            <a:endParaRPr lang="en-IE" sz="3600" dirty="0"/>
          </a:p>
        </p:txBody>
      </p:sp>
      <p:sp>
        <p:nvSpPr>
          <p:cNvPr id="2" name="Rectangle 1">
            <a:extLst>
              <a:ext uri="{FF2B5EF4-FFF2-40B4-BE49-F238E27FC236}">
                <a16:creationId xmlns:a16="http://schemas.microsoft.com/office/drawing/2014/main" id="{C2BE9503-F6DF-4DC4-8AAD-4848BA21F722}"/>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876C3745-6F24-7D6A-1C8E-8E71DEB6E975}"/>
              </a:ext>
            </a:extLst>
          </p:cNvPr>
          <p:cNvPicPr>
            <a:picLocks noChangeAspect="1"/>
          </p:cNvPicPr>
          <p:nvPr/>
        </p:nvPicPr>
        <p:blipFill>
          <a:blip r:embed="rId3">
            <a:extLst>
              <a:ext uri="{28A0092B-C50C-407E-A947-70E740481C1C}">
                <a14:useLocalDpi xmlns:a14="http://schemas.microsoft.com/office/drawing/2010/main" val="0"/>
              </a:ext>
            </a:extLst>
          </a:blip>
          <a:srcRect l="22835" t="9549" r="22595" b="14385"/>
          <a:stretch>
            <a:fillRect/>
          </a:stretch>
        </p:blipFill>
        <p:spPr>
          <a:xfrm>
            <a:off x="10567357" y="336430"/>
            <a:ext cx="1268085" cy="1177715"/>
          </a:xfrm>
          <a:prstGeom prst="rect">
            <a:avLst/>
          </a:prstGeom>
        </p:spPr>
      </p:pic>
    </p:spTree>
    <p:extLst>
      <p:ext uri="{BB962C8B-B14F-4D97-AF65-F5344CB8AC3E}">
        <p14:creationId xmlns:p14="http://schemas.microsoft.com/office/powerpoint/2010/main" val="2868625063"/>
      </p:ext>
    </p:extLst>
  </p:cSld>
  <p:clrMapOvr>
    <a:masterClrMapping/>
  </p:clrMapOvr>
  <mc:AlternateContent xmlns:mc="http://schemas.openxmlformats.org/markup-compatibility/2006" xmlns:p14="http://schemas.microsoft.com/office/powerpoint/2010/main">
    <mc:Choice Requires="p14">
      <p:transition spd="slow" p14:dur="2000" advTm="13548"/>
    </mc:Choice>
    <mc:Fallback xmlns="">
      <p:transition spd="slow" advTm="135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499"/>
                                          </p:stCondLst>
                                        </p:cTn>
                                        <p:tgtEl>
                                          <p:spTgt spid="23"/>
                                        </p:tgtEl>
                                        <p:attrNameLst>
                                          <p:attrName>style.visibility</p:attrName>
                                        </p:attrNameLst>
                                      </p:cBhvr>
                                      <p:to>
                                        <p:strVal val="visible"/>
                                      </p:to>
                                    </p:set>
                                  </p:childTnLst>
                                </p:cTn>
                              </p:par>
                            </p:childTnLst>
                          </p:cTn>
                        </p:par>
                        <p:par>
                          <p:cTn id="7" fill="hold">
                            <p:stCondLst>
                              <p:cond delay="2500"/>
                            </p:stCondLst>
                            <p:childTnLst>
                              <p:par>
                                <p:cTn id="8" presetID="10" presetClass="entr" presetSubtype="0" fill="hold" grpId="1" nodeType="afterEffect">
                                  <p:stCondLst>
                                    <p:cond delay="10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par>
                                <p:cTn id="11" presetID="10" presetClass="entr" presetSubtype="0" fill="hold" grpId="1" nodeType="withEffect">
                                  <p:stCondLst>
                                    <p:cond delay="10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childTnLst>
                                </p:cTn>
                              </p:par>
                              <p:par>
                                <p:cTn id="14" presetID="10" presetClass="entr" presetSubtype="0" fill="hold" grpId="1" nodeType="withEffect">
                                  <p:stCondLst>
                                    <p:cond delay="10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childTnLst>
                                </p:cTn>
                              </p:par>
                              <p:par>
                                <p:cTn id="17" presetID="10" presetClass="entr" presetSubtype="0" fill="hold" grpId="1" nodeType="withEffect">
                                  <p:stCondLst>
                                    <p:cond delay="100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childTnLst>
                                </p:cTn>
                              </p:par>
                              <p:par>
                                <p:cTn id="20" presetID="10" presetClass="entr" presetSubtype="0" fill="hold" grpId="1" nodeType="withEffect">
                                  <p:stCondLst>
                                    <p:cond delay="10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childTnLst>
                                </p:cTn>
                              </p:par>
                              <p:par>
                                <p:cTn id="23" presetID="10" presetClass="entr" presetSubtype="0" fill="hold" grpId="1" nodeType="withEffect">
                                  <p:stCondLst>
                                    <p:cond delay="100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childTnLst>
                                </p:cTn>
                              </p:par>
                              <p:par>
                                <p:cTn id="26" presetID="10" presetClass="entr" presetSubtype="0" fill="hold" grpId="1" nodeType="withEffect">
                                  <p:stCondLst>
                                    <p:cond delay="100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childTnLst>
                                </p:cTn>
                              </p:par>
                              <p:par>
                                <p:cTn id="29" presetID="10" presetClass="entr" presetSubtype="0" fill="hold" grpId="1" nodeType="withEffect">
                                  <p:stCondLst>
                                    <p:cond delay="100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childTnLst>
                                </p:cTn>
                              </p:par>
                            </p:childTnLst>
                          </p:cTn>
                        </p:par>
                        <p:par>
                          <p:cTn id="32" fill="hold">
                            <p:stCondLst>
                              <p:cond delay="4500"/>
                            </p:stCondLst>
                            <p:childTnLst>
                              <p:par>
                                <p:cTn id="33" presetID="1" presetClass="exit" presetSubtype="0" fill="hold" grpId="0" nodeType="afterEffect">
                                  <p:stCondLst>
                                    <p:cond delay="0"/>
                                  </p:stCondLst>
                                  <p:childTnLst>
                                    <p:set>
                                      <p:cBhvr>
                                        <p:cTn id="34" dur="1" fill="hold">
                                          <p:stCondLst>
                                            <p:cond delay="999"/>
                                          </p:stCondLst>
                                        </p:cTn>
                                        <p:tgtEl>
                                          <p:spTgt spid="15"/>
                                        </p:tgtEl>
                                        <p:attrNameLst>
                                          <p:attrName>style.visibility</p:attrName>
                                        </p:attrNameLst>
                                      </p:cBhvr>
                                      <p:to>
                                        <p:strVal val="hidden"/>
                                      </p:to>
                                    </p:set>
                                  </p:childTnLst>
                                </p:cTn>
                              </p:par>
                            </p:childTnLst>
                          </p:cTn>
                        </p:par>
                        <p:par>
                          <p:cTn id="35" fill="hold">
                            <p:stCondLst>
                              <p:cond delay="5500"/>
                            </p:stCondLst>
                            <p:childTnLst>
                              <p:par>
                                <p:cTn id="36" presetID="1" presetClass="exit" presetSubtype="0" fill="hold" grpId="0" nodeType="afterEffect">
                                  <p:stCondLst>
                                    <p:cond delay="1000"/>
                                  </p:stCondLst>
                                  <p:childTnLst>
                                    <p:set>
                                      <p:cBhvr>
                                        <p:cTn id="37" dur="1" fill="hold">
                                          <p:stCondLst>
                                            <p:cond delay="0"/>
                                          </p:stCondLst>
                                        </p:cTn>
                                        <p:tgtEl>
                                          <p:spTgt spid="16"/>
                                        </p:tgtEl>
                                        <p:attrNameLst>
                                          <p:attrName>style.visibility</p:attrName>
                                        </p:attrNameLst>
                                      </p:cBhvr>
                                      <p:to>
                                        <p:strVal val="hidden"/>
                                      </p:to>
                                    </p:set>
                                  </p:childTnLst>
                                </p:cTn>
                              </p:par>
                            </p:childTnLst>
                          </p:cTn>
                        </p:par>
                        <p:par>
                          <p:cTn id="38" fill="hold">
                            <p:stCondLst>
                              <p:cond delay="6500"/>
                            </p:stCondLst>
                            <p:childTnLst>
                              <p:par>
                                <p:cTn id="39" presetID="1" presetClass="exit" presetSubtype="0" fill="hold" grpId="0" nodeType="afterEffect">
                                  <p:stCondLst>
                                    <p:cond delay="1000"/>
                                  </p:stCondLst>
                                  <p:childTnLst>
                                    <p:set>
                                      <p:cBhvr>
                                        <p:cTn id="40" dur="1" fill="hold">
                                          <p:stCondLst>
                                            <p:cond delay="0"/>
                                          </p:stCondLst>
                                        </p:cTn>
                                        <p:tgtEl>
                                          <p:spTgt spid="17"/>
                                        </p:tgtEl>
                                        <p:attrNameLst>
                                          <p:attrName>style.visibility</p:attrName>
                                        </p:attrNameLst>
                                      </p:cBhvr>
                                      <p:to>
                                        <p:strVal val="hidden"/>
                                      </p:to>
                                    </p:set>
                                  </p:childTnLst>
                                </p:cTn>
                              </p:par>
                            </p:childTnLst>
                          </p:cTn>
                        </p:par>
                        <p:par>
                          <p:cTn id="41" fill="hold">
                            <p:stCondLst>
                              <p:cond delay="7500"/>
                            </p:stCondLst>
                            <p:childTnLst>
                              <p:par>
                                <p:cTn id="42" presetID="1" presetClass="exit" presetSubtype="0" fill="hold" grpId="0" nodeType="afterEffect">
                                  <p:stCondLst>
                                    <p:cond delay="1000"/>
                                  </p:stCondLst>
                                  <p:childTnLst>
                                    <p:set>
                                      <p:cBhvr>
                                        <p:cTn id="43" dur="1" fill="hold">
                                          <p:stCondLst>
                                            <p:cond delay="0"/>
                                          </p:stCondLst>
                                        </p:cTn>
                                        <p:tgtEl>
                                          <p:spTgt spid="18"/>
                                        </p:tgtEl>
                                        <p:attrNameLst>
                                          <p:attrName>style.visibility</p:attrName>
                                        </p:attrNameLst>
                                      </p:cBhvr>
                                      <p:to>
                                        <p:strVal val="hidden"/>
                                      </p:to>
                                    </p:set>
                                  </p:childTnLst>
                                </p:cTn>
                              </p:par>
                            </p:childTnLst>
                          </p:cTn>
                        </p:par>
                        <p:par>
                          <p:cTn id="44" fill="hold">
                            <p:stCondLst>
                              <p:cond delay="8500"/>
                            </p:stCondLst>
                            <p:childTnLst>
                              <p:par>
                                <p:cTn id="45" presetID="1" presetClass="exit" presetSubtype="0" fill="hold" grpId="0" nodeType="afterEffect">
                                  <p:stCondLst>
                                    <p:cond delay="1000"/>
                                  </p:stCondLst>
                                  <p:childTnLst>
                                    <p:set>
                                      <p:cBhvr>
                                        <p:cTn id="46" dur="1" fill="hold">
                                          <p:stCondLst>
                                            <p:cond delay="0"/>
                                          </p:stCondLst>
                                        </p:cTn>
                                        <p:tgtEl>
                                          <p:spTgt spid="19"/>
                                        </p:tgtEl>
                                        <p:attrNameLst>
                                          <p:attrName>style.visibility</p:attrName>
                                        </p:attrNameLst>
                                      </p:cBhvr>
                                      <p:to>
                                        <p:strVal val="hidden"/>
                                      </p:to>
                                    </p:set>
                                  </p:childTnLst>
                                </p:cTn>
                              </p:par>
                            </p:childTnLst>
                          </p:cTn>
                        </p:par>
                        <p:par>
                          <p:cTn id="47" fill="hold">
                            <p:stCondLst>
                              <p:cond delay="9500"/>
                            </p:stCondLst>
                            <p:childTnLst>
                              <p:par>
                                <p:cTn id="48" presetID="1" presetClass="exit" presetSubtype="0" fill="hold" grpId="0" nodeType="afterEffect">
                                  <p:stCondLst>
                                    <p:cond delay="1000"/>
                                  </p:stCondLst>
                                  <p:childTnLst>
                                    <p:set>
                                      <p:cBhvr>
                                        <p:cTn id="49" dur="1" fill="hold">
                                          <p:stCondLst>
                                            <p:cond delay="0"/>
                                          </p:stCondLst>
                                        </p:cTn>
                                        <p:tgtEl>
                                          <p:spTgt spid="20"/>
                                        </p:tgtEl>
                                        <p:attrNameLst>
                                          <p:attrName>style.visibility</p:attrName>
                                        </p:attrNameLst>
                                      </p:cBhvr>
                                      <p:to>
                                        <p:strVal val="hidden"/>
                                      </p:to>
                                    </p:set>
                                  </p:childTnLst>
                                </p:cTn>
                              </p:par>
                            </p:childTnLst>
                          </p:cTn>
                        </p:par>
                        <p:par>
                          <p:cTn id="50" fill="hold">
                            <p:stCondLst>
                              <p:cond delay="10500"/>
                            </p:stCondLst>
                            <p:childTnLst>
                              <p:par>
                                <p:cTn id="51" presetID="1" presetClass="exit" presetSubtype="0" fill="hold" grpId="0" nodeType="afterEffect">
                                  <p:stCondLst>
                                    <p:cond delay="1000"/>
                                  </p:stCondLst>
                                  <p:childTnLst>
                                    <p:set>
                                      <p:cBhvr>
                                        <p:cTn id="52" dur="1" fill="hold">
                                          <p:stCondLst>
                                            <p:cond delay="0"/>
                                          </p:stCondLst>
                                        </p:cTn>
                                        <p:tgtEl>
                                          <p:spTgt spid="21"/>
                                        </p:tgtEl>
                                        <p:attrNameLst>
                                          <p:attrName>style.visibility</p:attrName>
                                        </p:attrNameLst>
                                      </p:cBhvr>
                                      <p:to>
                                        <p:strVal val="hidden"/>
                                      </p:to>
                                    </p:set>
                                  </p:childTnLst>
                                </p:cTn>
                              </p:par>
                            </p:childTnLst>
                          </p:cTn>
                        </p:par>
                        <p:par>
                          <p:cTn id="53" fill="hold">
                            <p:stCondLst>
                              <p:cond delay="11500"/>
                            </p:stCondLst>
                            <p:childTnLst>
                              <p:par>
                                <p:cTn id="54" presetID="1" presetClass="exit" presetSubtype="0" fill="hold" grpId="0" nodeType="afterEffect">
                                  <p:stCondLst>
                                    <p:cond delay="1000"/>
                                  </p:stCondLst>
                                  <p:childTnLst>
                                    <p:set>
                                      <p:cBhvr>
                                        <p:cTn id="55"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B2F9B3-9A1A-44CF-9997-613B2B333F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89085" y="273428"/>
            <a:ext cx="4615961" cy="4984185"/>
          </a:xfrm>
          <a:prstGeom prst="rect">
            <a:avLst/>
          </a:prstGeom>
        </p:spPr>
      </p:pic>
      <p:sp>
        <p:nvSpPr>
          <p:cNvPr id="5" name="TextBox 4">
            <a:extLst>
              <a:ext uri="{FF2B5EF4-FFF2-40B4-BE49-F238E27FC236}">
                <a16:creationId xmlns:a16="http://schemas.microsoft.com/office/drawing/2014/main" id="{E1DD172E-695C-437C-856C-F8B985D309F2}"/>
              </a:ext>
            </a:extLst>
          </p:cNvPr>
          <p:cNvSpPr txBox="1"/>
          <p:nvPr/>
        </p:nvSpPr>
        <p:spPr>
          <a:xfrm>
            <a:off x="5417518" y="1185607"/>
            <a:ext cx="6132057" cy="3477875"/>
          </a:xfrm>
          <a:prstGeom prst="rect">
            <a:avLst/>
          </a:prstGeom>
          <a:noFill/>
          <a:ln>
            <a:noFill/>
          </a:ln>
        </p:spPr>
        <p:txBody>
          <a:bodyPr wrap="square" rtlCol="0">
            <a:spAutoFit/>
          </a:bodyPr>
          <a:lstStyle/>
          <a:p>
            <a:pPr marL="342900" indent="-342900">
              <a:buFont typeface="Arial" panose="020B0604020202020204" pitchFamily="34" charset="0"/>
              <a:buChar char="•"/>
            </a:pPr>
            <a:r>
              <a:rPr lang="en-US" sz="2000" dirty="0"/>
              <a:t>Start with both feet flat on the ground.</a:t>
            </a:r>
          </a:p>
          <a:p>
            <a:endParaRPr lang="en-US" sz="2000" dirty="0"/>
          </a:p>
          <a:p>
            <a:pPr marL="342900" indent="-342900">
              <a:buFont typeface="Arial" panose="020B0604020202020204" pitchFamily="34" charset="0"/>
              <a:buChar char="•"/>
            </a:pPr>
            <a:r>
              <a:rPr lang="en-US" sz="2000" dirty="0"/>
              <a:t>Keeping one foot flat on floor, step heel of other foot  forward to touch the ground with toes facing up.</a:t>
            </a:r>
          </a:p>
          <a:p>
            <a:endParaRPr lang="en-US" sz="2000" dirty="0"/>
          </a:p>
          <a:p>
            <a:pPr marL="342900" indent="-342900">
              <a:buFont typeface="Arial" panose="020B0604020202020204" pitchFamily="34" charset="0"/>
              <a:buChar char="•"/>
            </a:pPr>
            <a:r>
              <a:rPr lang="en-US" sz="2000" dirty="0"/>
              <a:t>Keep a slight bend at the knee.</a:t>
            </a:r>
          </a:p>
          <a:p>
            <a:endParaRPr lang="en-US" sz="2000" dirty="0"/>
          </a:p>
          <a:p>
            <a:pPr marL="342900" indent="-342900">
              <a:buFont typeface="Arial" panose="020B0604020202020204" pitchFamily="34" charset="0"/>
              <a:buChar char="•"/>
            </a:pPr>
            <a:r>
              <a:rPr lang="en-US" sz="2000" dirty="0"/>
              <a:t>Return to starting position and repeat with opposite heel.</a:t>
            </a:r>
          </a:p>
          <a:p>
            <a:r>
              <a:rPr lang="en-US" sz="2000" dirty="0"/>
              <a:t> </a:t>
            </a:r>
          </a:p>
          <a:p>
            <a:pPr marL="342900" indent="-342900">
              <a:buFont typeface="Arial" panose="020B0604020202020204" pitchFamily="34" charset="0"/>
              <a:buChar char="•"/>
            </a:pPr>
            <a:r>
              <a:rPr lang="en-US" sz="2000" dirty="0"/>
              <a:t>Continue alternating heels.</a:t>
            </a:r>
          </a:p>
        </p:txBody>
      </p:sp>
      <p:sp>
        <p:nvSpPr>
          <p:cNvPr id="15" name="TextBox 14">
            <a:extLst>
              <a:ext uri="{FF2B5EF4-FFF2-40B4-BE49-F238E27FC236}">
                <a16:creationId xmlns:a16="http://schemas.microsoft.com/office/drawing/2014/main" id="{6979C7D3-4DF6-4F70-8C4A-D6BF1F0F151D}"/>
              </a:ext>
            </a:extLst>
          </p:cNvPr>
          <p:cNvSpPr txBox="1"/>
          <p:nvPr/>
        </p:nvSpPr>
        <p:spPr>
          <a:xfrm>
            <a:off x="1051002" y="5587135"/>
            <a:ext cx="1092200" cy="923330"/>
          </a:xfrm>
          <a:prstGeom prst="rect">
            <a:avLst/>
          </a:prstGeom>
          <a:noFill/>
          <a:ln>
            <a:solidFill>
              <a:schemeClr val="tx1"/>
            </a:solidFill>
          </a:ln>
        </p:spPr>
        <p:txBody>
          <a:bodyPr wrap="square" rtlCol="0">
            <a:spAutoFit/>
          </a:bodyPr>
          <a:lstStyle/>
          <a:p>
            <a:pPr algn="ctr"/>
            <a:r>
              <a:rPr lang="en-US" sz="5400" dirty="0"/>
              <a:t>1</a:t>
            </a:r>
            <a:endParaRPr lang="en-IE" sz="5400" dirty="0"/>
          </a:p>
        </p:txBody>
      </p:sp>
      <p:sp>
        <p:nvSpPr>
          <p:cNvPr id="16" name="TextBox 15">
            <a:extLst>
              <a:ext uri="{FF2B5EF4-FFF2-40B4-BE49-F238E27FC236}">
                <a16:creationId xmlns:a16="http://schemas.microsoft.com/office/drawing/2014/main" id="{280B0516-B82F-47EC-86B3-9E984A73E6E5}"/>
              </a:ext>
            </a:extLst>
          </p:cNvPr>
          <p:cNvSpPr txBox="1"/>
          <p:nvPr/>
        </p:nvSpPr>
        <p:spPr>
          <a:xfrm>
            <a:off x="2260600" y="5583323"/>
            <a:ext cx="1092200" cy="923330"/>
          </a:xfrm>
          <a:prstGeom prst="rect">
            <a:avLst/>
          </a:prstGeom>
          <a:noFill/>
          <a:ln>
            <a:solidFill>
              <a:schemeClr val="tx1"/>
            </a:solidFill>
          </a:ln>
        </p:spPr>
        <p:txBody>
          <a:bodyPr wrap="square" rtlCol="0">
            <a:spAutoFit/>
          </a:bodyPr>
          <a:lstStyle/>
          <a:p>
            <a:pPr algn="ctr"/>
            <a:r>
              <a:rPr lang="en-US" sz="5400" dirty="0"/>
              <a:t>2</a:t>
            </a:r>
            <a:endParaRPr lang="en-IE" sz="5400" dirty="0"/>
          </a:p>
        </p:txBody>
      </p:sp>
      <p:sp>
        <p:nvSpPr>
          <p:cNvPr id="17" name="TextBox 16">
            <a:extLst>
              <a:ext uri="{FF2B5EF4-FFF2-40B4-BE49-F238E27FC236}">
                <a16:creationId xmlns:a16="http://schemas.microsoft.com/office/drawing/2014/main" id="{27BFBBE6-6534-4A8B-89B8-E0BC61B0DCEC}"/>
              </a:ext>
            </a:extLst>
          </p:cNvPr>
          <p:cNvSpPr txBox="1"/>
          <p:nvPr/>
        </p:nvSpPr>
        <p:spPr>
          <a:xfrm>
            <a:off x="3492500" y="5585861"/>
            <a:ext cx="1092200" cy="923330"/>
          </a:xfrm>
          <a:prstGeom prst="rect">
            <a:avLst/>
          </a:prstGeom>
          <a:noFill/>
          <a:ln>
            <a:solidFill>
              <a:schemeClr val="tx1"/>
            </a:solidFill>
          </a:ln>
        </p:spPr>
        <p:txBody>
          <a:bodyPr wrap="square" rtlCol="0">
            <a:spAutoFit/>
          </a:bodyPr>
          <a:lstStyle/>
          <a:p>
            <a:pPr algn="ctr"/>
            <a:r>
              <a:rPr lang="en-US" sz="5400" dirty="0"/>
              <a:t>3</a:t>
            </a:r>
            <a:endParaRPr lang="en-IE" sz="5400" dirty="0"/>
          </a:p>
        </p:txBody>
      </p:sp>
      <p:sp>
        <p:nvSpPr>
          <p:cNvPr id="18" name="TextBox 17">
            <a:extLst>
              <a:ext uri="{FF2B5EF4-FFF2-40B4-BE49-F238E27FC236}">
                <a16:creationId xmlns:a16="http://schemas.microsoft.com/office/drawing/2014/main" id="{CC1F7851-E621-463B-9ADF-80541C75D621}"/>
              </a:ext>
            </a:extLst>
          </p:cNvPr>
          <p:cNvSpPr txBox="1"/>
          <p:nvPr/>
        </p:nvSpPr>
        <p:spPr>
          <a:xfrm>
            <a:off x="4711700" y="5583323"/>
            <a:ext cx="1092200" cy="923330"/>
          </a:xfrm>
          <a:prstGeom prst="rect">
            <a:avLst/>
          </a:prstGeom>
          <a:noFill/>
          <a:ln>
            <a:solidFill>
              <a:schemeClr val="tx1"/>
            </a:solidFill>
          </a:ln>
        </p:spPr>
        <p:txBody>
          <a:bodyPr wrap="square" rtlCol="0">
            <a:spAutoFit/>
          </a:bodyPr>
          <a:lstStyle/>
          <a:p>
            <a:pPr algn="ctr"/>
            <a:r>
              <a:rPr lang="en-US" sz="5400" dirty="0"/>
              <a:t>4</a:t>
            </a:r>
            <a:endParaRPr lang="en-IE" sz="5400" dirty="0"/>
          </a:p>
        </p:txBody>
      </p:sp>
      <p:sp>
        <p:nvSpPr>
          <p:cNvPr id="19" name="TextBox 18">
            <a:extLst>
              <a:ext uri="{FF2B5EF4-FFF2-40B4-BE49-F238E27FC236}">
                <a16:creationId xmlns:a16="http://schemas.microsoft.com/office/drawing/2014/main" id="{D0B519E0-7758-420E-9BCF-E1D5A279D763}"/>
              </a:ext>
            </a:extLst>
          </p:cNvPr>
          <p:cNvSpPr txBox="1"/>
          <p:nvPr/>
        </p:nvSpPr>
        <p:spPr>
          <a:xfrm>
            <a:off x="5956300" y="5570623"/>
            <a:ext cx="1092200" cy="923330"/>
          </a:xfrm>
          <a:prstGeom prst="rect">
            <a:avLst/>
          </a:prstGeom>
          <a:noFill/>
          <a:ln>
            <a:solidFill>
              <a:schemeClr val="tx1"/>
            </a:solidFill>
          </a:ln>
        </p:spPr>
        <p:txBody>
          <a:bodyPr wrap="square" rtlCol="0">
            <a:spAutoFit/>
          </a:bodyPr>
          <a:lstStyle/>
          <a:p>
            <a:pPr algn="ctr"/>
            <a:r>
              <a:rPr lang="en-US" sz="5400" dirty="0"/>
              <a:t>5</a:t>
            </a:r>
            <a:endParaRPr lang="en-IE" sz="5400" dirty="0"/>
          </a:p>
        </p:txBody>
      </p:sp>
      <p:sp>
        <p:nvSpPr>
          <p:cNvPr id="20" name="TextBox 19">
            <a:extLst>
              <a:ext uri="{FF2B5EF4-FFF2-40B4-BE49-F238E27FC236}">
                <a16:creationId xmlns:a16="http://schemas.microsoft.com/office/drawing/2014/main" id="{1CD2192E-2DB2-4597-9E46-8D5D8865D0B4}"/>
              </a:ext>
            </a:extLst>
          </p:cNvPr>
          <p:cNvSpPr txBox="1"/>
          <p:nvPr/>
        </p:nvSpPr>
        <p:spPr>
          <a:xfrm>
            <a:off x="7175500" y="5560461"/>
            <a:ext cx="1092200" cy="923330"/>
          </a:xfrm>
          <a:prstGeom prst="rect">
            <a:avLst/>
          </a:prstGeom>
          <a:noFill/>
          <a:ln>
            <a:solidFill>
              <a:schemeClr val="tx1"/>
            </a:solidFill>
          </a:ln>
        </p:spPr>
        <p:txBody>
          <a:bodyPr wrap="square" rtlCol="0">
            <a:spAutoFit/>
          </a:bodyPr>
          <a:lstStyle/>
          <a:p>
            <a:pPr algn="ctr"/>
            <a:r>
              <a:rPr lang="en-US" sz="5400" dirty="0"/>
              <a:t>6</a:t>
            </a:r>
            <a:endParaRPr lang="en-IE" sz="5400" dirty="0"/>
          </a:p>
        </p:txBody>
      </p:sp>
      <p:sp>
        <p:nvSpPr>
          <p:cNvPr id="21" name="TextBox 20">
            <a:extLst>
              <a:ext uri="{FF2B5EF4-FFF2-40B4-BE49-F238E27FC236}">
                <a16:creationId xmlns:a16="http://schemas.microsoft.com/office/drawing/2014/main" id="{4DBDDD22-A6DF-4F24-BB77-88CBF0158367}"/>
              </a:ext>
            </a:extLst>
          </p:cNvPr>
          <p:cNvSpPr txBox="1"/>
          <p:nvPr/>
        </p:nvSpPr>
        <p:spPr>
          <a:xfrm>
            <a:off x="8420100" y="5570623"/>
            <a:ext cx="1092200" cy="923330"/>
          </a:xfrm>
          <a:prstGeom prst="rect">
            <a:avLst/>
          </a:prstGeom>
          <a:noFill/>
          <a:ln>
            <a:solidFill>
              <a:schemeClr val="tx1"/>
            </a:solidFill>
          </a:ln>
        </p:spPr>
        <p:txBody>
          <a:bodyPr wrap="square" rtlCol="0">
            <a:spAutoFit/>
          </a:bodyPr>
          <a:lstStyle/>
          <a:p>
            <a:pPr algn="ctr"/>
            <a:r>
              <a:rPr lang="en-US" sz="5400" dirty="0"/>
              <a:t>7</a:t>
            </a:r>
            <a:endParaRPr lang="en-IE" sz="5400" dirty="0"/>
          </a:p>
        </p:txBody>
      </p:sp>
      <p:sp>
        <p:nvSpPr>
          <p:cNvPr id="22" name="TextBox 21">
            <a:extLst>
              <a:ext uri="{FF2B5EF4-FFF2-40B4-BE49-F238E27FC236}">
                <a16:creationId xmlns:a16="http://schemas.microsoft.com/office/drawing/2014/main" id="{5094A760-4520-4946-8402-958CC5CB4BD7}"/>
              </a:ext>
            </a:extLst>
          </p:cNvPr>
          <p:cNvSpPr txBox="1"/>
          <p:nvPr/>
        </p:nvSpPr>
        <p:spPr>
          <a:xfrm>
            <a:off x="9639300" y="5560461"/>
            <a:ext cx="1092200" cy="923330"/>
          </a:xfrm>
          <a:prstGeom prst="rect">
            <a:avLst/>
          </a:prstGeom>
          <a:noFill/>
          <a:ln>
            <a:solidFill>
              <a:schemeClr val="tx1"/>
            </a:solidFill>
          </a:ln>
        </p:spPr>
        <p:txBody>
          <a:bodyPr wrap="square" rtlCol="0">
            <a:spAutoFit/>
          </a:bodyPr>
          <a:lstStyle/>
          <a:p>
            <a:pPr algn="ctr"/>
            <a:r>
              <a:rPr lang="en-US" sz="5400" dirty="0"/>
              <a:t>8</a:t>
            </a:r>
            <a:endParaRPr lang="en-IE" sz="5400" dirty="0"/>
          </a:p>
        </p:txBody>
      </p:sp>
      <p:sp>
        <p:nvSpPr>
          <p:cNvPr id="23" name="TextBox 22">
            <a:extLst>
              <a:ext uri="{FF2B5EF4-FFF2-40B4-BE49-F238E27FC236}">
                <a16:creationId xmlns:a16="http://schemas.microsoft.com/office/drawing/2014/main" id="{41FD0AC1-E2C1-47EF-ABD6-CC7C1FCDE7E7}"/>
              </a:ext>
            </a:extLst>
          </p:cNvPr>
          <p:cNvSpPr txBox="1"/>
          <p:nvPr/>
        </p:nvSpPr>
        <p:spPr>
          <a:xfrm>
            <a:off x="7426187" y="4750419"/>
            <a:ext cx="3461430" cy="646331"/>
          </a:xfrm>
          <a:prstGeom prst="rect">
            <a:avLst/>
          </a:prstGeom>
          <a:noFill/>
        </p:spPr>
        <p:txBody>
          <a:bodyPr wrap="square" rtlCol="0">
            <a:spAutoFit/>
          </a:bodyPr>
          <a:lstStyle/>
          <a:p>
            <a:pPr algn="ctr"/>
            <a:r>
              <a:rPr lang="en-US" sz="3600" dirty="0"/>
              <a:t>Repeat for 8…</a:t>
            </a:r>
            <a:endParaRPr lang="en-IE" sz="3600" dirty="0"/>
          </a:p>
        </p:txBody>
      </p:sp>
      <p:sp>
        <p:nvSpPr>
          <p:cNvPr id="2" name="Rectangle 1">
            <a:extLst>
              <a:ext uri="{FF2B5EF4-FFF2-40B4-BE49-F238E27FC236}">
                <a16:creationId xmlns:a16="http://schemas.microsoft.com/office/drawing/2014/main" id="{960C5952-905D-4093-95F8-889BB63B7507}"/>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D4A682E5-44B0-A00C-6149-747D79BB9477}"/>
              </a:ext>
            </a:extLst>
          </p:cNvPr>
          <p:cNvPicPr>
            <a:picLocks noChangeAspect="1"/>
          </p:cNvPicPr>
          <p:nvPr/>
        </p:nvPicPr>
        <p:blipFill>
          <a:blip r:embed="rId3">
            <a:extLst>
              <a:ext uri="{28A0092B-C50C-407E-A947-70E740481C1C}">
                <a14:useLocalDpi xmlns:a14="http://schemas.microsoft.com/office/drawing/2010/main" val="0"/>
              </a:ext>
            </a:extLst>
          </a:blip>
          <a:srcRect l="22835" t="9549" r="22595" b="14385"/>
          <a:stretch>
            <a:fillRect/>
          </a:stretch>
        </p:blipFill>
        <p:spPr>
          <a:xfrm>
            <a:off x="10567357" y="336430"/>
            <a:ext cx="1268085" cy="1177715"/>
          </a:xfrm>
          <a:prstGeom prst="rect">
            <a:avLst/>
          </a:prstGeom>
        </p:spPr>
      </p:pic>
    </p:spTree>
    <p:extLst>
      <p:ext uri="{BB962C8B-B14F-4D97-AF65-F5344CB8AC3E}">
        <p14:creationId xmlns:p14="http://schemas.microsoft.com/office/powerpoint/2010/main" val="3075841253"/>
      </p:ext>
    </p:extLst>
  </p:cSld>
  <p:clrMapOvr>
    <a:masterClrMapping/>
  </p:clrMapOvr>
  <mc:AlternateContent xmlns:mc="http://schemas.openxmlformats.org/markup-compatibility/2006" xmlns:p14="http://schemas.microsoft.com/office/powerpoint/2010/main">
    <mc:Choice Requires="p14">
      <p:transition spd="slow" p14:dur="2000" advTm="14756"/>
    </mc:Choice>
    <mc:Fallback xmlns="">
      <p:transition spd="slow" advTm="147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3250"/>
                                  </p:stCondLst>
                                  <p:childTnLst>
                                    <p:set>
                                      <p:cBhvr>
                                        <p:cTn id="6" dur="1" fill="hold">
                                          <p:stCondLst>
                                            <p:cond delay="499"/>
                                          </p:stCondLst>
                                        </p:cTn>
                                        <p:tgtEl>
                                          <p:spTgt spid="23"/>
                                        </p:tgtEl>
                                        <p:attrNameLst>
                                          <p:attrName>style.visibility</p:attrName>
                                        </p:attrNameLst>
                                      </p:cBhvr>
                                      <p:to>
                                        <p:strVal val="visible"/>
                                      </p:to>
                                    </p:set>
                                  </p:childTnLst>
                                </p:cTn>
                              </p:par>
                            </p:childTnLst>
                          </p:cTn>
                        </p:par>
                        <p:par>
                          <p:cTn id="7" fill="hold">
                            <p:stCondLst>
                              <p:cond delay="3750"/>
                            </p:stCondLst>
                            <p:childTnLst>
                              <p:par>
                                <p:cTn id="8" presetID="10" presetClass="entr" presetSubtype="0" fill="hold" grpId="1" nodeType="afterEffect">
                                  <p:stCondLst>
                                    <p:cond delay="10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par>
                                <p:cTn id="11" presetID="10" presetClass="entr" presetSubtype="0" fill="hold" grpId="1" nodeType="withEffect">
                                  <p:stCondLst>
                                    <p:cond delay="10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childTnLst>
                                </p:cTn>
                              </p:par>
                              <p:par>
                                <p:cTn id="14" presetID="10" presetClass="entr" presetSubtype="0" fill="hold" grpId="1" nodeType="withEffect">
                                  <p:stCondLst>
                                    <p:cond delay="10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childTnLst>
                                </p:cTn>
                              </p:par>
                              <p:par>
                                <p:cTn id="17" presetID="10" presetClass="entr" presetSubtype="0" fill="hold" grpId="1" nodeType="withEffect">
                                  <p:stCondLst>
                                    <p:cond delay="100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childTnLst>
                                </p:cTn>
                              </p:par>
                              <p:par>
                                <p:cTn id="20" presetID="10" presetClass="entr" presetSubtype="0" fill="hold" grpId="1" nodeType="withEffect">
                                  <p:stCondLst>
                                    <p:cond delay="10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childTnLst>
                                </p:cTn>
                              </p:par>
                              <p:par>
                                <p:cTn id="23" presetID="10" presetClass="entr" presetSubtype="0" fill="hold" grpId="1" nodeType="withEffect">
                                  <p:stCondLst>
                                    <p:cond delay="100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childTnLst>
                                </p:cTn>
                              </p:par>
                              <p:par>
                                <p:cTn id="26" presetID="10" presetClass="entr" presetSubtype="0" fill="hold" grpId="1" nodeType="withEffect">
                                  <p:stCondLst>
                                    <p:cond delay="100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childTnLst>
                                </p:cTn>
                              </p:par>
                              <p:par>
                                <p:cTn id="29" presetID="10" presetClass="entr" presetSubtype="0" fill="hold" grpId="1" nodeType="withEffect">
                                  <p:stCondLst>
                                    <p:cond delay="100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childTnLst>
                                </p:cTn>
                              </p:par>
                            </p:childTnLst>
                          </p:cTn>
                        </p:par>
                        <p:par>
                          <p:cTn id="32" fill="hold">
                            <p:stCondLst>
                              <p:cond delay="5750"/>
                            </p:stCondLst>
                            <p:childTnLst>
                              <p:par>
                                <p:cTn id="33" presetID="1" presetClass="exit" presetSubtype="0" fill="hold" grpId="0" nodeType="afterEffect">
                                  <p:stCondLst>
                                    <p:cond delay="0"/>
                                  </p:stCondLst>
                                  <p:childTnLst>
                                    <p:set>
                                      <p:cBhvr>
                                        <p:cTn id="34" dur="1" fill="hold">
                                          <p:stCondLst>
                                            <p:cond delay="999"/>
                                          </p:stCondLst>
                                        </p:cTn>
                                        <p:tgtEl>
                                          <p:spTgt spid="15"/>
                                        </p:tgtEl>
                                        <p:attrNameLst>
                                          <p:attrName>style.visibility</p:attrName>
                                        </p:attrNameLst>
                                      </p:cBhvr>
                                      <p:to>
                                        <p:strVal val="hidden"/>
                                      </p:to>
                                    </p:set>
                                  </p:childTnLst>
                                </p:cTn>
                              </p:par>
                            </p:childTnLst>
                          </p:cTn>
                        </p:par>
                        <p:par>
                          <p:cTn id="35" fill="hold">
                            <p:stCondLst>
                              <p:cond delay="6750"/>
                            </p:stCondLst>
                            <p:childTnLst>
                              <p:par>
                                <p:cTn id="36" presetID="1" presetClass="exit" presetSubtype="0" fill="hold" grpId="0" nodeType="afterEffect">
                                  <p:stCondLst>
                                    <p:cond delay="1000"/>
                                  </p:stCondLst>
                                  <p:childTnLst>
                                    <p:set>
                                      <p:cBhvr>
                                        <p:cTn id="37" dur="1" fill="hold">
                                          <p:stCondLst>
                                            <p:cond delay="0"/>
                                          </p:stCondLst>
                                        </p:cTn>
                                        <p:tgtEl>
                                          <p:spTgt spid="16"/>
                                        </p:tgtEl>
                                        <p:attrNameLst>
                                          <p:attrName>style.visibility</p:attrName>
                                        </p:attrNameLst>
                                      </p:cBhvr>
                                      <p:to>
                                        <p:strVal val="hidden"/>
                                      </p:to>
                                    </p:set>
                                  </p:childTnLst>
                                </p:cTn>
                              </p:par>
                            </p:childTnLst>
                          </p:cTn>
                        </p:par>
                        <p:par>
                          <p:cTn id="38" fill="hold">
                            <p:stCondLst>
                              <p:cond delay="7750"/>
                            </p:stCondLst>
                            <p:childTnLst>
                              <p:par>
                                <p:cTn id="39" presetID="1" presetClass="exit" presetSubtype="0" fill="hold" grpId="0" nodeType="afterEffect">
                                  <p:stCondLst>
                                    <p:cond delay="1000"/>
                                  </p:stCondLst>
                                  <p:childTnLst>
                                    <p:set>
                                      <p:cBhvr>
                                        <p:cTn id="40" dur="1" fill="hold">
                                          <p:stCondLst>
                                            <p:cond delay="0"/>
                                          </p:stCondLst>
                                        </p:cTn>
                                        <p:tgtEl>
                                          <p:spTgt spid="17"/>
                                        </p:tgtEl>
                                        <p:attrNameLst>
                                          <p:attrName>style.visibility</p:attrName>
                                        </p:attrNameLst>
                                      </p:cBhvr>
                                      <p:to>
                                        <p:strVal val="hidden"/>
                                      </p:to>
                                    </p:set>
                                  </p:childTnLst>
                                </p:cTn>
                              </p:par>
                            </p:childTnLst>
                          </p:cTn>
                        </p:par>
                        <p:par>
                          <p:cTn id="41" fill="hold">
                            <p:stCondLst>
                              <p:cond delay="8750"/>
                            </p:stCondLst>
                            <p:childTnLst>
                              <p:par>
                                <p:cTn id="42" presetID="1" presetClass="exit" presetSubtype="0" fill="hold" grpId="0" nodeType="afterEffect">
                                  <p:stCondLst>
                                    <p:cond delay="1000"/>
                                  </p:stCondLst>
                                  <p:childTnLst>
                                    <p:set>
                                      <p:cBhvr>
                                        <p:cTn id="43" dur="1" fill="hold">
                                          <p:stCondLst>
                                            <p:cond delay="0"/>
                                          </p:stCondLst>
                                        </p:cTn>
                                        <p:tgtEl>
                                          <p:spTgt spid="18"/>
                                        </p:tgtEl>
                                        <p:attrNameLst>
                                          <p:attrName>style.visibility</p:attrName>
                                        </p:attrNameLst>
                                      </p:cBhvr>
                                      <p:to>
                                        <p:strVal val="hidden"/>
                                      </p:to>
                                    </p:set>
                                  </p:childTnLst>
                                </p:cTn>
                              </p:par>
                            </p:childTnLst>
                          </p:cTn>
                        </p:par>
                        <p:par>
                          <p:cTn id="44" fill="hold">
                            <p:stCondLst>
                              <p:cond delay="9750"/>
                            </p:stCondLst>
                            <p:childTnLst>
                              <p:par>
                                <p:cTn id="45" presetID="1" presetClass="exit" presetSubtype="0" fill="hold" grpId="0" nodeType="afterEffect">
                                  <p:stCondLst>
                                    <p:cond delay="1000"/>
                                  </p:stCondLst>
                                  <p:childTnLst>
                                    <p:set>
                                      <p:cBhvr>
                                        <p:cTn id="46" dur="1" fill="hold">
                                          <p:stCondLst>
                                            <p:cond delay="0"/>
                                          </p:stCondLst>
                                        </p:cTn>
                                        <p:tgtEl>
                                          <p:spTgt spid="19"/>
                                        </p:tgtEl>
                                        <p:attrNameLst>
                                          <p:attrName>style.visibility</p:attrName>
                                        </p:attrNameLst>
                                      </p:cBhvr>
                                      <p:to>
                                        <p:strVal val="hidden"/>
                                      </p:to>
                                    </p:set>
                                  </p:childTnLst>
                                </p:cTn>
                              </p:par>
                            </p:childTnLst>
                          </p:cTn>
                        </p:par>
                        <p:par>
                          <p:cTn id="47" fill="hold">
                            <p:stCondLst>
                              <p:cond delay="10750"/>
                            </p:stCondLst>
                            <p:childTnLst>
                              <p:par>
                                <p:cTn id="48" presetID="1" presetClass="exit" presetSubtype="0" fill="hold" grpId="0" nodeType="afterEffect">
                                  <p:stCondLst>
                                    <p:cond delay="1000"/>
                                  </p:stCondLst>
                                  <p:childTnLst>
                                    <p:set>
                                      <p:cBhvr>
                                        <p:cTn id="49" dur="1" fill="hold">
                                          <p:stCondLst>
                                            <p:cond delay="0"/>
                                          </p:stCondLst>
                                        </p:cTn>
                                        <p:tgtEl>
                                          <p:spTgt spid="20"/>
                                        </p:tgtEl>
                                        <p:attrNameLst>
                                          <p:attrName>style.visibility</p:attrName>
                                        </p:attrNameLst>
                                      </p:cBhvr>
                                      <p:to>
                                        <p:strVal val="hidden"/>
                                      </p:to>
                                    </p:set>
                                  </p:childTnLst>
                                </p:cTn>
                              </p:par>
                            </p:childTnLst>
                          </p:cTn>
                        </p:par>
                        <p:par>
                          <p:cTn id="50" fill="hold">
                            <p:stCondLst>
                              <p:cond delay="11750"/>
                            </p:stCondLst>
                            <p:childTnLst>
                              <p:par>
                                <p:cTn id="51" presetID="1" presetClass="exit" presetSubtype="0" fill="hold" grpId="0" nodeType="afterEffect">
                                  <p:stCondLst>
                                    <p:cond delay="1000"/>
                                  </p:stCondLst>
                                  <p:childTnLst>
                                    <p:set>
                                      <p:cBhvr>
                                        <p:cTn id="52" dur="1" fill="hold">
                                          <p:stCondLst>
                                            <p:cond delay="0"/>
                                          </p:stCondLst>
                                        </p:cTn>
                                        <p:tgtEl>
                                          <p:spTgt spid="21"/>
                                        </p:tgtEl>
                                        <p:attrNameLst>
                                          <p:attrName>style.visibility</p:attrName>
                                        </p:attrNameLst>
                                      </p:cBhvr>
                                      <p:to>
                                        <p:strVal val="hidden"/>
                                      </p:to>
                                    </p:set>
                                  </p:childTnLst>
                                </p:cTn>
                              </p:par>
                            </p:childTnLst>
                          </p:cTn>
                        </p:par>
                        <p:par>
                          <p:cTn id="53" fill="hold">
                            <p:stCondLst>
                              <p:cond delay="12750"/>
                            </p:stCondLst>
                            <p:childTnLst>
                              <p:par>
                                <p:cTn id="54" presetID="1" presetClass="exit" presetSubtype="0" fill="hold" grpId="0" nodeType="afterEffect">
                                  <p:stCondLst>
                                    <p:cond delay="1000"/>
                                  </p:stCondLst>
                                  <p:childTnLst>
                                    <p:set>
                                      <p:cBhvr>
                                        <p:cTn id="55"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6D609AD-8DC9-4C25-96D7-931ED7AC03A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pic>
        <p:nvPicPr>
          <p:cNvPr id="5" name="Picture 4" descr="A picture containing drawing, shirt&#10;&#10;Description automatically generated">
            <a:extLst>
              <a:ext uri="{FF2B5EF4-FFF2-40B4-BE49-F238E27FC236}">
                <a16:creationId xmlns:a16="http://schemas.microsoft.com/office/drawing/2014/main" id="{A335D2E2-A5DB-49EF-89DD-F2CE5E81D4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925" y="277390"/>
            <a:ext cx="4889500" cy="5071784"/>
          </a:xfrm>
          <a:prstGeom prst="rect">
            <a:avLst/>
          </a:prstGeom>
        </p:spPr>
      </p:pic>
      <p:sp>
        <p:nvSpPr>
          <p:cNvPr id="6" name="TextBox 5">
            <a:extLst>
              <a:ext uri="{FF2B5EF4-FFF2-40B4-BE49-F238E27FC236}">
                <a16:creationId xmlns:a16="http://schemas.microsoft.com/office/drawing/2014/main" id="{18541859-45C8-46ED-9807-C5BFA1267645}"/>
              </a:ext>
            </a:extLst>
          </p:cNvPr>
          <p:cNvSpPr txBox="1"/>
          <p:nvPr/>
        </p:nvSpPr>
        <p:spPr>
          <a:xfrm>
            <a:off x="5422901" y="1962523"/>
            <a:ext cx="6540499" cy="1200329"/>
          </a:xfrm>
          <a:prstGeom prst="rect">
            <a:avLst/>
          </a:prstGeom>
          <a:noFill/>
          <a:ln>
            <a:noFill/>
          </a:ln>
        </p:spPr>
        <p:txBody>
          <a:bodyPr wrap="square" rtlCol="0">
            <a:spAutoFit/>
          </a:bodyPr>
          <a:lstStyle/>
          <a:p>
            <a:r>
              <a:rPr lang="en-US" dirty="0"/>
              <a:t>• Place both heels on the floor.</a:t>
            </a:r>
          </a:p>
          <a:p>
            <a:endParaRPr lang="en-US" dirty="0"/>
          </a:p>
          <a:p>
            <a:r>
              <a:rPr lang="en-US" dirty="0"/>
              <a:t>• Pull toes upwards to point at face, hold for a beat, then point toes </a:t>
            </a:r>
          </a:p>
          <a:p>
            <a:r>
              <a:rPr lang="en-US" dirty="0"/>
              <a:t>    forward. </a:t>
            </a:r>
          </a:p>
        </p:txBody>
      </p:sp>
      <p:sp>
        <p:nvSpPr>
          <p:cNvPr id="16" name="TextBox 15">
            <a:extLst>
              <a:ext uri="{FF2B5EF4-FFF2-40B4-BE49-F238E27FC236}">
                <a16:creationId xmlns:a16="http://schemas.microsoft.com/office/drawing/2014/main" id="{7760A8E9-6FF5-4DD7-A071-0A0F3C461760}"/>
              </a:ext>
            </a:extLst>
          </p:cNvPr>
          <p:cNvSpPr txBox="1"/>
          <p:nvPr/>
        </p:nvSpPr>
        <p:spPr>
          <a:xfrm>
            <a:off x="1051002" y="5542747"/>
            <a:ext cx="1092200" cy="923330"/>
          </a:xfrm>
          <a:prstGeom prst="rect">
            <a:avLst/>
          </a:prstGeom>
          <a:noFill/>
          <a:ln>
            <a:solidFill>
              <a:schemeClr val="tx1"/>
            </a:solidFill>
          </a:ln>
        </p:spPr>
        <p:txBody>
          <a:bodyPr wrap="square" rtlCol="0">
            <a:spAutoFit/>
          </a:bodyPr>
          <a:lstStyle/>
          <a:p>
            <a:pPr algn="ctr"/>
            <a:r>
              <a:rPr lang="en-US" sz="5400" dirty="0"/>
              <a:t>1</a:t>
            </a:r>
            <a:endParaRPr lang="en-IE" sz="5400" dirty="0"/>
          </a:p>
        </p:txBody>
      </p:sp>
      <p:sp>
        <p:nvSpPr>
          <p:cNvPr id="17" name="TextBox 16">
            <a:extLst>
              <a:ext uri="{FF2B5EF4-FFF2-40B4-BE49-F238E27FC236}">
                <a16:creationId xmlns:a16="http://schemas.microsoft.com/office/drawing/2014/main" id="{26C3B694-CF61-48CC-B4BD-2524AAF67001}"/>
              </a:ext>
            </a:extLst>
          </p:cNvPr>
          <p:cNvSpPr txBox="1"/>
          <p:nvPr/>
        </p:nvSpPr>
        <p:spPr>
          <a:xfrm>
            <a:off x="2260600" y="5538935"/>
            <a:ext cx="1092200" cy="923330"/>
          </a:xfrm>
          <a:prstGeom prst="rect">
            <a:avLst/>
          </a:prstGeom>
          <a:noFill/>
          <a:ln>
            <a:solidFill>
              <a:schemeClr val="tx1"/>
            </a:solidFill>
          </a:ln>
        </p:spPr>
        <p:txBody>
          <a:bodyPr wrap="square" rtlCol="0">
            <a:spAutoFit/>
          </a:bodyPr>
          <a:lstStyle/>
          <a:p>
            <a:pPr algn="ctr"/>
            <a:r>
              <a:rPr lang="en-US" sz="5400" dirty="0"/>
              <a:t>2</a:t>
            </a:r>
            <a:endParaRPr lang="en-IE" sz="5400" dirty="0"/>
          </a:p>
        </p:txBody>
      </p:sp>
      <p:sp>
        <p:nvSpPr>
          <p:cNvPr id="18" name="TextBox 17">
            <a:extLst>
              <a:ext uri="{FF2B5EF4-FFF2-40B4-BE49-F238E27FC236}">
                <a16:creationId xmlns:a16="http://schemas.microsoft.com/office/drawing/2014/main" id="{66040BD9-75C2-4B3C-8799-4E2D2857689C}"/>
              </a:ext>
            </a:extLst>
          </p:cNvPr>
          <p:cNvSpPr txBox="1"/>
          <p:nvPr/>
        </p:nvSpPr>
        <p:spPr>
          <a:xfrm>
            <a:off x="3492500" y="5541473"/>
            <a:ext cx="1092200" cy="923330"/>
          </a:xfrm>
          <a:prstGeom prst="rect">
            <a:avLst/>
          </a:prstGeom>
          <a:noFill/>
          <a:ln>
            <a:solidFill>
              <a:schemeClr val="tx1"/>
            </a:solidFill>
          </a:ln>
        </p:spPr>
        <p:txBody>
          <a:bodyPr wrap="square" rtlCol="0">
            <a:spAutoFit/>
          </a:bodyPr>
          <a:lstStyle/>
          <a:p>
            <a:pPr algn="ctr"/>
            <a:r>
              <a:rPr lang="en-US" sz="5400" dirty="0"/>
              <a:t>3</a:t>
            </a:r>
            <a:endParaRPr lang="en-IE" sz="5400" dirty="0"/>
          </a:p>
        </p:txBody>
      </p:sp>
      <p:sp>
        <p:nvSpPr>
          <p:cNvPr id="19" name="TextBox 18">
            <a:extLst>
              <a:ext uri="{FF2B5EF4-FFF2-40B4-BE49-F238E27FC236}">
                <a16:creationId xmlns:a16="http://schemas.microsoft.com/office/drawing/2014/main" id="{BE5D672A-FCB7-42B5-ACF0-55DD74A1D6D7}"/>
              </a:ext>
            </a:extLst>
          </p:cNvPr>
          <p:cNvSpPr txBox="1"/>
          <p:nvPr/>
        </p:nvSpPr>
        <p:spPr>
          <a:xfrm>
            <a:off x="4711700" y="5538935"/>
            <a:ext cx="1092200" cy="923330"/>
          </a:xfrm>
          <a:prstGeom prst="rect">
            <a:avLst/>
          </a:prstGeom>
          <a:noFill/>
          <a:ln>
            <a:solidFill>
              <a:schemeClr val="tx1"/>
            </a:solidFill>
          </a:ln>
        </p:spPr>
        <p:txBody>
          <a:bodyPr wrap="square" rtlCol="0">
            <a:spAutoFit/>
          </a:bodyPr>
          <a:lstStyle/>
          <a:p>
            <a:pPr algn="ctr"/>
            <a:r>
              <a:rPr lang="en-US" sz="5400" dirty="0"/>
              <a:t>4</a:t>
            </a:r>
            <a:endParaRPr lang="en-IE" sz="5400" dirty="0"/>
          </a:p>
        </p:txBody>
      </p:sp>
      <p:sp>
        <p:nvSpPr>
          <p:cNvPr id="20" name="TextBox 19">
            <a:extLst>
              <a:ext uri="{FF2B5EF4-FFF2-40B4-BE49-F238E27FC236}">
                <a16:creationId xmlns:a16="http://schemas.microsoft.com/office/drawing/2014/main" id="{3C14D381-1E36-4665-997D-7FA021562128}"/>
              </a:ext>
            </a:extLst>
          </p:cNvPr>
          <p:cNvSpPr txBox="1"/>
          <p:nvPr/>
        </p:nvSpPr>
        <p:spPr>
          <a:xfrm>
            <a:off x="5956300" y="5526235"/>
            <a:ext cx="1092200" cy="923330"/>
          </a:xfrm>
          <a:prstGeom prst="rect">
            <a:avLst/>
          </a:prstGeom>
          <a:noFill/>
          <a:ln>
            <a:solidFill>
              <a:schemeClr val="tx1"/>
            </a:solidFill>
          </a:ln>
        </p:spPr>
        <p:txBody>
          <a:bodyPr wrap="square" rtlCol="0">
            <a:spAutoFit/>
          </a:bodyPr>
          <a:lstStyle/>
          <a:p>
            <a:pPr algn="ctr"/>
            <a:r>
              <a:rPr lang="en-US" sz="5400" dirty="0"/>
              <a:t>5</a:t>
            </a:r>
            <a:endParaRPr lang="en-IE" sz="5400" dirty="0"/>
          </a:p>
        </p:txBody>
      </p:sp>
      <p:sp>
        <p:nvSpPr>
          <p:cNvPr id="21" name="TextBox 20">
            <a:extLst>
              <a:ext uri="{FF2B5EF4-FFF2-40B4-BE49-F238E27FC236}">
                <a16:creationId xmlns:a16="http://schemas.microsoft.com/office/drawing/2014/main" id="{9228D4FD-6B42-497B-B11E-F496D7D35F9B}"/>
              </a:ext>
            </a:extLst>
          </p:cNvPr>
          <p:cNvSpPr txBox="1"/>
          <p:nvPr/>
        </p:nvSpPr>
        <p:spPr>
          <a:xfrm>
            <a:off x="7175500" y="5516073"/>
            <a:ext cx="1092200" cy="923330"/>
          </a:xfrm>
          <a:prstGeom prst="rect">
            <a:avLst/>
          </a:prstGeom>
          <a:noFill/>
          <a:ln>
            <a:solidFill>
              <a:schemeClr val="tx1"/>
            </a:solidFill>
          </a:ln>
        </p:spPr>
        <p:txBody>
          <a:bodyPr wrap="square" rtlCol="0">
            <a:spAutoFit/>
          </a:bodyPr>
          <a:lstStyle/>
          <a:p>
            <a:pPr algn="ctr"/>
            <a:r>
              <a:rPr lang="en-US" sz="5400" dirty="0"/>
              <a:t>6</a:t>
            </a:r>
            <a:endParaRPr lang="en-IE" sz="5400" dirty="0"/>
          </a:p>
        </p:txBody>
      </p:sp>
      <p:sp>
        <p:nvSpPr>
          <p:cNvPr id="22" name="TextBox 21">
            <a:extLst>
              <a:ext uri="{FF2B5EF4-FFF2-40B4-BE49-F238E27FC236}">
                <a16:creationId xmlns:a16="http://schemas.microsoft.com/office/drawing/2014/main" id="{3314409B-2294-4E67-9B69-4119A8F247F0}"/>
              </a:ext>
            </a:extLst>
          </p:cNvPr>
          <p:cNvSpPr txBox="1"/>
          <p:nvPr/>
        </p:nvSpPr>
        <p:spPr>
          <a:xfrm>
            <a:off x="8420100" y="5526235"/>
            <a:ext cx="1092200" cy="923330"/>
          </a:xfrm>
          <a:prstGeom prst="rect">
            <a:avLst/>
          </a:prstGeom>
          <a:noFill/>
          <a:ln>
            <a:solidFill>
              <a:schemeClr val="tx1"/>
            </a:solidFill>
          </a:ln>
        </p:spPr>
        <p:txBody>
          <a:bodyPr wrap="square" rtlCol="0">
            <a:spAutoFit/>
          </a:bodyPr>
          <a:lstStyle/>
          <a:p>
            <a:pPr algn="ctr"/>
            <a:r>
              <a:rPr lang="en-US" sz="5400" dirty="0"/>
              <a:t>7</a:t>
            </a:r>
            <a:endParaRPr lang="en-IE" sz="5400" dirty="0"/>
          </a:p>
        </p:txBody>
      </p:sp>
      <p:sp>
        <p:nvSpPr>
          <p:cNvPr id="23" name="TextBox 22">
            <a:extLst>
              <a:ext uri="{FF2B5EF4-FFF2-40B4-BE49-F238E27FC236}">
                <a16:creationId xmlns:a16="http://schemas.microsoft.com/office/drawing/2014/main" id="{70C815A5-A9BF-4E6A-A4A8-8BD8C9CDB5D5}"/>
              </a:ext>
            </a:extLst>
          </p:cNvPr>
          <p:cNvSpPr txBox="1"/>
          <p:nvPr/>
        </p:nvSpPr>
        <p:spPr>
          <a:xfrm>
            <a:off x="9639300" y="5516073"/>
            <a:ext cx="1092200" cy="923330"/>
          </a:xfrm>
          <a:prstGeom prst="rect">
            <a:avLst/>
          </a:prstGeom>
          <a:noFill/>
          <a:ln>
            <a:solidFill>
              <a:schemeClr val="tx1"/>
            </a:solidFill>
          </a:ln>
        </p:spPr>
        <p:txBody>
          <a:bodyPr wrap="square" rtlCol="0">
            <a:spAutoFit/>
          </a:bodyPr>
          <a:lstStyle/>
          <a:p>
            <a:pPr algn="ctr"/>
            <a:r>
              <a:rPr lang="en-US" sz="5400" dirty="0"/>
              <a:t>8</a:t>
            </a:r>
            <a:endParaRPr lang="en-IE" sz="5400" dirty="0"/>
          </a:p>
        </p:txBody>
      </p:sp>
      <p:sp>
        <p:nvSpPr>
          <p:cNvPr id="24" name="TextBox 23">
            <a:extLst>
              <a:ext uri="{FF2B5EF4-FFF2-40B4-BE49-F238E27FC236}">
                <a16:creationId xmlns:a16="http://schemas.microsoft.com/office/drawing/2014/main" id="{33DA2A5F-A686-4BB7-8EA7-54522221457B}"/>
              </a:ext>
            </a:extLst>
          </p:cNvPr>
          <p:cNvSpPr txBox="1"/>
          <p:nvPr/>
        </p:nvSpPr>
        <p:spPr>
          <a:xfrm>
            <a:off x="7426187" y="4750419"/>
            <a:ext cx="3461430" cy="646331"/>
          </a:xfrm>
          <a:prstGeom prst="rect">
            <a:avLst/>
          </a:prstGeom>
          <a:noFill/>
        </p:spPr>
        <p:txBody>
          <a:bodyPr wrap="square" rtlCol="0">
            <a:spAutoFit/>
          </a:bodyPr>
          <a:lstStyle/>
          <a:p>
            <a:pPr algn="ctr"/>
            <a:r>
              <a:rPr lang="en-US" sz="3600" dirty="0"/>
              <a:t>Repeat for 8…</a:t>
            </a:r>
            <a:endParaRPr lang="en-IE" sz="3600" dirty="0"/>
          </a:p>
        </p:txBody>
      </p:sp>
      <p:sp>
        <p:nvSpPr>
          <p:cNvPr id="3" name="Rectangle 2">
            <a:extLst>
              <a:ext uri="{FF2B5EF4-FFF2-40B4-BE49-F238E27FC236}">
                <a16:creationId xmlns:a16="http://schemas.microsoft.com/office/drawing/2014/main" id="{49A312CE-E1A5-4632-88A5-4CDA2F4F6E8C}"/>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2E5EEDC0-92FA-B9BF-0C42-B71E0810B628}"/>
              </a:ext>
            </a:extLst>
          </p:cNvPr>
          <p:cNvPicPr>
            <a:picLocks noChangeAspect="1"/>
          </p:cNvPicPr>
          <p:nvPr/>
        </p:nvPicPr>
        <p:blipFill>
          <a:blip r:embed="rId3">
            <a:extLst>
              <a:ext uri="{28A0092B-C50C-407E-A947-70E740481C1C}">
                <a14:useLocalDpi xmlns:a14="http://schemas.microsoft.com/office/drawing/2010/main" val="0"/>
              </a:ext>
            </a:extLst>
          </a:blip>
          <a:srcRect l="22835" t="9549" r="22595" b="14385"/>
          <a:stretch>
            <a:fillRect/>
          </a:stretch>
        </p:blipFill>
        <p:spPr>
          <a:xfrm>
            <a:off x="10567357" y="336430"/>
            <a:ext cx="1268085" cy="1177715"/>
          </a:xfrm>
          <a:prstGeom prst="rect">
            <a:avLst/>
          </a:prstGeom>
        </p:spPr>
      </p:pic>
    </p:spTree>
    <p:extLst>
      <p:ext uri="{BB962C8B-B14F-4D97-AF65-F5344CB8AC3E}">
        <p14:creationId xmlns:p14="http://schemas.microsoft.com/office/powerpoint/2010/main" val="3407457032"/>
      </p:ext>
    </p:extLst>
  </p:cSld>
  <p:clrMapOvr>
    <a:masterClrMapping/>
  </p:clrMapOvr>
  <mc:AlternateContent xmlns:mc="http://schemas.openxmlformats.org/markup-compatibility/2006" xmlns:p14="http://schemas.microsoft.com/office/powerpoint/2010/main">
    <mc:Choice Requires="p14">
      <p:transition spd="slow" p14:dur="2000" advTm="15624"/>
    </mc:Choice>
    <mc:Fallback xmlns="">
      <p:transition spd="slow" advTm="156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500"/>
                                  </p:stCondLst>
                                  <p:childTnLst>
                                    <p:set>
                                      <p:cBhvr>
                                        <p:cTn id="6" dur="1" fill="hold">
                                          <p:stCondLst>
                                            <p:cond delay="499"/>
                                          </p:stCondLst>
                                        </p:cTn>
                                        <p:tgtEl>
                                          <p:spTgt spid="24"/>
                                        </p:tgtEl>
                                        <p:attrNameLst>
                                          <p:attrName>style.visibility</p:attrName>
                                        </p:attrNameLst>
                                      </p:cBhvr>
                                      <p:to>
                                        <p:strVal val="visible"/>
                                      </p:to>
                                    </p:set>
                                  </p:childTnLst>
                                </p:cTn>
                              </p:par>
                            </p:childTnLst>
                          </p:cTn>
                        </p:par>
                        <p:par>
                          <p:cTn id="7" fill="hold">
                            <p:stCondLst>
                              <p:cond delay="2000"/>
                            </p:stCondLst>
                            <p:childTnLst>
                              <p:par>
                                <p:cTn id="8" presetID="10" presetClass="entr" presetSubtype="0" fill="hold" grpId="1" nodeType="afterEffect">
                                  <p:stCondLst>
                                    <p:cond delay="10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par>
                                <p:cTn id="11" presetID="10" presetClass="entr" presetSubtype="0" fill="hold" grpId="1" nodeType="withEffect">
                                  <p:stCondLst>
                                    <p:cond delay="10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childTnLst>
                                </p:cTn>
                              </p:par>
                              <p:par>
                                <p:cTn id="14" presetID="10" presetClass="entr" presetSubtype="0" fill="hold" grpId="1" nodeType="withEffect">
                                  <p:stCondLst>
                                    <p:cond delay="10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childTnLst>
                                </p:cTn>
                              </p:par>
                              <p:par>
                                <p:cTn id="17" presetID="10" presetClass="entr" presetSubtype="0" fill="hold" grpId="1" nodeType="withEffect">
                                  <p:stCondLst>
                                    <p:cond delay="10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childTnLst>
                                </p:cTn>
                              </p:par>
                              <p:par>
                                <p:cTn id="20" presetID="10" presetClass="entr" presetSubtype="0" fill="hold" grpId="1" nodeType="withEffect">
                                  <p:stCondLst>
                                    <p:cond delay="100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childTnLst>
                                </p:cTn>
                              </p:par>
                              <p:par>
                                <p:cTn id="23" presetID="10" presetClass="entr" presetSubtype="0" fill="hold" grpId="1" nodeType="withEffect">
                                  <p:stCondLst>
                                    <p:cond delay="100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childTnLst>
                                </p:cTn>
                              </p:par>
                              <p:par>
                                <p:cTn id="26" presetID="10" presetClass="entr" presetSubtype="0" fill="hold" grpId="1" nodeType="withEffect">
                                  <p:stCondLst>
                                    <p:cond delay="100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childTnLst>
                                </p:cTn>
                              </p:par>
                              <p:par>
                                <p:cTn id="29" presetID="10" presetClass="entr" presetSubtype="0" fill="hold" grpId="1" nodeType="withEffect">
                                  <p:stCondLst>
                                    <p:cond delay="100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childTnLst>
                                </p:cTn>
                              </p:par>
                            </p:childTnLst>
                          </p:cTn>
                        </p:par>
                        <p:par>
                          <p:cTn id="32" fill="hold">
                            <p:stCondLst>
                              <p:cond delay="4000"/>
                            </p:stCondLst>
                            <p:childTnLst>
                              <p:par>
                                <p:cTn id="33" presetID="1" presetClass="exit" presetSubtype="0" fill="hold" grpId="0" nodeType="afterEffect">
                                  <p:stCondLst>
                                    <p:cond delay="0"/>
                                  </p:stCondLst>
                                  <p:childTnLst>
                                    <p:set>
                                      <p:cBhvr>
                                        <p:cTn id="34" dur="1" fill="hold">
                                          <p:stCondLst>
                                            <p:cond delay="999"/>
                                          </p:stCondLst>
                                        </p:cTn>
                                        <p:tgtEl>
                                          <p:spTgt spid="16"/>
                                        </p:tgtEl>
                                        <p:attrNameLst>
                                          <p:attrName>style.visibility</p:attrName>
                                        </p:attrNameLst>
                                      </p:cBhvr>
                                      <p:to>
                                        <p:strVal val="hidden"/>
                                      </p:to>
                                    </p:set>
                                  </p:childTnLst>
                                </p:cTn>
                              </p:par>
                            </p:childTnLst>
                          </p:cTn>
                        </p:par>
                        <p:par>
                          <p:cTn id="35" fill="hold">
                            <p:stCondLst>
                              <p:cond delay="5000"/>
                            </p:stCondLst>
                            <p:childTnLst>
                              <p:par>
                                <p:cTn id="36" presetID="1" presetClass="exit" presetSubtype="0" fill="hold" grpId="0" nodeType="afterEffect">
                                  <p:stCondLst>
                                    <p:cond delay="1000"/>
                                  </p:stCondLst>
                                  <p:childTnLst>
                                    <p:set>
                                      <p:cBhvr>
                                        <p:cTn id="37" dur="1" fill="hold">
                                          <p:stCondLst>
                                            <p:cond delay="0"/>
                                          </p:stCondLst>
                                        </p:cTn>
                                        <p:tgtEl>
                                          <p:spTgt spid="17"/>
                                        </p:tgtEl>
                                        <p:attrNameLst>
                                          <p:attrName>style.visibility</p:attrName>
                                        </p:attrNameLst>
                                      </p:cBhvr>
                                      <p:to>
                                        <p:strVal val="hidden"/>
                                      </p:to>
                                    </p:set>
                                  </p:childTnLst>
                                </p:cTn>
                              </p:par>
                            </p:childTnLst>
                          </p:cTn>
                        </p:par>
                        <p:par>
                          <p:cTn id="38" fill="hold">
                            <p:stCondLst>
                              <p:cond delay="6000"/>
                            </p:stCondLst>
                            <p:childTnLst>
                              <p:par>
                                <p:cTn id="39" presetID="1" presetClass="exit" presetSubtype="0" fill="hold" grpId="0" nodeType="afterEffect">
                                  <p:stCondLst>
                                    <p:cond delay="1000"/>
                                  </p:stCondLst>
                                  <p:childTnLst>
                                    <p:set>
                                      <p:cBhvr>
                                        <p:cTn id="40" dur="1" fill="hold">
                                          <p:stCondLst>
                                            <p:cond delay="0"/>
                                          </p:stCondLst>
                                        </p:cTn>
                                        <p:tgtEl>
                                          <p:spTgt spid="18"/>
                                        </p:tgtEl>
                                        <p:attrNameLst>
                                          <p:attrName>style.visibility</p:attrName>
                                        </p:attrNameLst>
                                      </p:cBhvr>
                                      <p:to>
                                        <p:strVal val="hidden"/>
                                      </p:to>
                                    </p:set>
                                  </p:childTnLst>
                                </p:cTn>
                              </p:par>
                            </p:childTnLst>
                          </p:cTn>
                        </p:par>
                        <p:par>
                          <p:cTn id="41" fill="hold">
                            <p:stCondLst>
                              <p:cond delay="7000"/>
                            </p:stCondLst>
                            <p:childTnLst>
                              <p:par>
                                <p:cTn id="42" presetID="1" presetClass="exit" presetSubtype="0" fill="hold" grpId="0" nodeType="afterEffect">
                                  <p:stCondLst>
                                    <p:cond delay="1000"/>
                                  </p:stCondLst>
                                  <p:childTnLst>
                                    <p:set>
                                      <p:cBhvr>
                                        <p:cTn id="43" dur="1" fill="hold">
                                          <p:stCondLst>
                                            <p:cond delay="0"/>
                                          </p:stCondLst>
                                        </p:cTn>
                                        <p:tgtEl>
                                          <p:spTgt spid="19"/>
                                        </p:tgtEl>
                                        <p:attrNameLst>
                                          <p:attrName>style.visibility</p:attrName>
                                        </p:attrNameLst>
                                      </p:cBhvr>
                                      <p:to>
                                        <p:strVal val="hidden"/>
                                      </p:to>
                                    </p:set>
                                  </p:childTnLst>
                                </p:cTn>
                              </p:par>
                            </p:childTnLst>
                          </p:cTn>
                        </p:par>
                        <p:par>
                          <p:cTn id="44" fill="hold">
                            <p:stCondLst>
                              <p:cond delay="8000"/>
                            </p:stCondLst>
                            <p:childTnLst>
                              <p:par>
                                <p:cTn id="45" presetID="1" presetClass="exit" presetSubtype="0" fill="hold" grpId="0" nodeType="afterEffect">
                                  <p:stCondLst>
                                    <p:cond delay="1000"/>
                                  </p:stCondLst>
                                  <p:childTnLst>
                                    <p:set>
                                      <p:cBhvr>
                                        <p:cTn id="46" dur="1" fill="hold">
                                          <p:stCondLst>
                                            <p:cond delay="0"/>
                                          </p:stCondLst>
                                        </p:cTn>
                                        <p:tgtEl>
                                          <p:spTgt spid="20"/>
                                        </p:tgtEl>
                                        <p:attrNameLst>
                                          <p:attrName>style.visibility</p:attrName>
                                        </p:attrNameLst>
                                      </p:cBhvr>
                                      <p:to>
                                        <p:strVal val="hidden"/>
                                      </p:to>
                                    </p:set>
                                  </p:childTnLst>
                                </p:cTn>
                              </p:par>
                            </p:childTnLst>
                          </p:cTn>
                        </p:par>
                        <p:par>
                          <p:cTn id="47" fill="hold">
                            <p:stCondLst>
                              <p:cond delay="9000"/>
                            </p:stCondLst>
                            <p:childTnLst>
                              <p:par>
                                <p:cTn id="48" presetID="1" presetClass="exit" presetSubtype="0" fill="hold" grpId="0" nodeType="afterEffect">
                                  <p:stCondLst>
                                    <p:cond delay="1000"/>
                                  </p:stCondLst>
                                  <p:childTnLst>
                                    <p:set>
                                      <p:cBhvr>
                                        <p:cTn id="49" dur="1" fill="hold">
                                          <p:stCondLst>
                                            <p:cond delay="0"/>
                                          </p:stCondLst>
                                        </p:cTn>
                                        <p:tgtEl>
                                          <p:spTgt spid="21"/>
                                        </p:tgtEl>
                                        <p:attrNameLst>
                                          <p:attrName>style.visibility</p:attrName>
                                        </p:attrNameLst>
                                      </p:cBhvr>
                                      <p:to>
                                        <p:strVal val="hidden"/>
                                      </p:to>
                                    </p:set>
                                  </p:childTnLst>
                                </p:cTn>
                              </p:par>
                            </p:childTnLst>
                          </p:cTn>
                        </p:par>
                        <p:par>
                          <p:cTn id="50" fill="hold">
                            <p:stCondLst>
                              <p:cond delay="10000"/>
                            </p:stCondLst>
                            <p:childTnLst>
                              <p:par>
                                <p:cTn id="51" presetID="1" presetClass="exit" presetSubtype="0" fill="hold" grpId="0" nodeType="afterEffect">
                                  <p:stCondLst>
                                    <p:cond delay="1000"/>
                                  </p:stCondLst>
                                  <p:childTnLst>
                                    <p:set>
                                      <p:cBhvr>
                                        <p:cTn id="52" dur="1" fill="hold">
                                          <p:stCondLst>
                                            <p:cond delay="0"/>
                                          </p:stCondLst>
                                        </p:cTn>
                                        <p:tgtEl>
                                          <p:spTgt spid="22"/>
                                        </p:tgtEl>
                                        <p:attrNameLst>
                                          <p:attrName>style.visibility</p:attrName>
                                        </p:attrNameLst>
                                      </p:cBhvr>
                                      <p:to>
                                        <p:strVal val="hidden"/>
                                      </p:to>
                                    </p:set>
                                  </p:childTnLst>
                                </p:cTn>
                              </p:par>
                            </p:childTnLst>
                          </p:cTn>
                        </p:par>
                        <p:par>
                          <p:cTn id="53" fill="hold">
                            <p:stCondLst>
                              <p:cond delay="11000"/>
                            </p:stCondLst>
                            <p:childTnLst>
                              <p:par>
                                <p:cTn id="54" presetID="1" presetClass="exit" presetSubtype="0" fill="hold" grpId="0" nodeType="afterEffect">
                                  <p:stCondLst>
                                    <p:cond delay="1000"/>
                                  </p:stCondLst>
                                  <p:childTnLst>
                                    <p:set>
                                      <p:cBhvr>
                                        <p:cTn id="55"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028CB2-D134-4749-A161-491624807EA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317789" y="241825"/>
            <a:ext cx="5702502" cy="6374349"/>
          </a:xfrm>
          <a:prstGeom prst="rect">
            <a:avLst/>
          </a:prstGeom>
        </p:spPr>
      </p:pic>
      <p:sp>
        <p:nvSpPr>
          <p:cNvPr id="2" name="Rectangle 1">
            <a:extLst>
              <a:ext uri="{FF2B5EF4-FFF2-40B4-BE49-F238E27FC236}">
                <a16:creationId xmlns:a16="http://schemas.microsoft.com/office/drawing/2014/main" id="{192337F2-F66A-4044-B2C0-1C1625292A41}"/>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close up of a toy&#10;&#10;Description automatically generated">
            <a:extLst>
              <a:ext uri="{FF2B5EF4-FFF2-40B4-BE49-F238E27FC236}">
                <a16:creationId xmlns:a16="http://schemas.microsoft.com/office/drawing/2014/main" id="{56AD2369-011B-42A4-AB53-CAA7B94EA0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043" y="587375"/>
            <a:ext cx="1990725" cy="4933950"/>
          </a:xfrm>
          <a:prstGeom prst="rect">
            <a:avLst/>
          </a:prstGeom>
        </p:spPr>
      </p:pic>
      <p:sp>
        <p:nvSpPr>
          <p:cNvPr id="9" name="TextBox 8">
            <a:extLst>
              <a:ext uri="{FF2B5EF4-FFF2-40B4-BE49-F238E27FC236}">
                <a16:creationId xmlns:a16="http://schemas.microsoft.com/office/drawing/2014/main" id="{A2D40FF7-A44C-46B6-8506-4C0DEE1ECBA1}"/>
              </a:ext>
            </a:extLst>
          </p:cNvPr>
          <p:cNvSpPr txBox="1"/>
          <p:nvPr/>
        </p:nvSpPr>
        <p:spPr>
          <a:xfrm>
            <a:off x="591991" y="5511682"/>
            <a:ext cx="231071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Stand up for this section</a:t>
            </a:r>
          </a:p>
        </p:txBody>
      </p:sp>
      <p:pic>
        <p:nvPicPr>
          <p:cNvPr id="11" name="Picture 10" descr="A drawing of a cartoon character&#10;&#10;Description automatically generated">
            <a:extLst>
              <a:ext uri="{FF2B5EF4-FFF2-40B4-BE49-F238E27FC236}">
                <a16:creationId xmlns:a16="http://schemas.microsoft.com/office/drawing/2014/main" id="{D92B0372-FF30-49F9-B825-AB3643472B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5378" y="3667371"/>
            <a:ext cx="2351979" cy="2605948"/>
          </a:xfrm>
          <a:prstGeom prst="rect">
            <a:avLst/>
          </a:prstGeom>
        </p:spPr>
      </p:pic>
      <p:sp>
        <p:nvSpPr>
          <p:cNvPr id="13" name="Speech Bubble: Rectangle with Corners Rounded 12">
            <a:extLst>
              <a:ext uri="{FF2B5EF4-FFF2-40B4-BE49-F238E27FC236}">
                <a16:creationId xmlns:a16="http://schemas.microsoft.com/office/drawing/2014/main" id="{B8C06F0D-3F15-496E-A03C-36B2CC9802B9}"/>
              </a:ext>
            </a:extLst>
          </p:cNvPr>
          <p:cNvSpPr/>
          <p:nvPr/>
        </p:nvSpPr>
        <p:spPr>
          <a:xfrm>
            <a:off x="9696816" y="1940559"/>
            <a:ext cx="1944309" cy="1250071"/>
          </a:xfrm>
          <a:prstGeom prst="wedgeRoundRectCallout">
            <a:avLst>
              <a:gd name="adj1" fmla="val 37170"/>
              <a:gd name="adj2" fmla="val 91837"/>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7030A0"/>
                </a:solidFill>
                <a:effectLst/>
                <a:uLnTx/>
                <a:uFillTx/>
                <a:latin typeface="Amplitude-Bold" panose="02000506050000020004" pitchFamily="50" charset="0"/>
                <a:ea typeface="+mn-ea"/>
                <a:cs typeface="+mn-cs"/>
              </a:rPr>
              <a:t>Let’s go!</a:t>
            </a:r>
          </a:p>
        </p:txBody>
      </p:sp>
      <p:pic>
        <p:nvPicPr>
          <p:cNvPr id="4" name="Picture 3">
            <a:extLst>
              <a:ext uri="{FF2B5EF4-FFF2-40B4-BE49-F238E27FC236}">
                <a16:creationId xmlns:a16="http://schemas.microsoft.com/office/drawing/2014/main" id="{5F19ABA9-CCB5-9A04-13FF-2EC2C82E33DB}"/>
              </a:ext>
            </a:extLst>
          </p:cNvPr>
          <p:cNvPicPr>
            <a:picLocks noChangeAspect="1"/>
          </p:cNvPicPr>
          <p:nvPr/>
        </p:nvPicPr>
        <p:blipFill>
          <a:blip r:embed="rId5">
            <a:extLst>
              <a:ext uri="{28A0092B-C50C-407E-A947-70E740481C1C}">
                <a14:useLocalDpi xmlns:a14="http://schemas.microsoft.com/office/drawing/2010/main" val="0"/>
              </a:ext>
            </a:extLst>
          </a:blip>
          <a:srcRect l="22835" t="9549" r="22595" b="14385"/>
          <a:stretch>
            <a:fillRect/>
          </a:stretch>
        </p:blipFill>
        <p:spPr>
          <a:xfrm>
            <a:off x="10567357" y="336430"/>
            <a:ext cx="1268085" cy="1177715"/>
          </a:xfrm>
          <a:prstGeom prst="rect">
            <a:avLst/>
          </a:prstGeom>
        </p:spPr>
      </p:pic>
    </p:spTree>
    <p:extLst>
      <p:ext uri="{BB962C8B-B14F-4D97-AF65-F5344CB8AC3E}">
        <p14:creationId xmlns:p14="http://schemas.microsoft.com/office/powerpoint/2010/main" val="383670520"/>
      </p:ext>
    </p:extLst>
  </p:cSld>
  <p:clrMapOvr>
    <a:masterClrMapping/>
  </p:clrMapOvr>
  <mc:AlternateContent xmlns:mc="http://schemas.openxmlformats.org/markup-compatibility/2006" xmlns:p14="http://schemas.microsoft.com/office/powerpoint/2010/main">
    <mc:Choice Requires="p14">
      <p:transition spd="slow" p14:dur="2000" advTm="3017"/>
    </mc:Choice>
    <mc:Fallback xmlns="">
      <p:transition spd="slow" advTm="30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extLst>
    <p:ext uri="{E180D4A7-C9FB-4DFB-919C-405C955672EB}">
      <p14:showEvtLst xmlns:p14="http://schemas.microsoft.com/office/powerpoint/2010/main">
        <p14:playEvt time="809" objId="4"/>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7DE6136-C9C8-4BAA-BADC-B6372CB4D2A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descr="A drawing of a cartoon character&#10;&#10;Description automatically generated">
            <a:extLst>
              <a:ext uri="{FF2B5EF4-FFF2-40B4-BE49-F238E27FC236}">
                <a16:creationId xmlns:a16="http://schemas.microsoft.com/office/drawing/2014/main" id="{DD7EF603-069D-4F77-9A84-6D74CE6A2AF3}"/>
              </a:ext>
            </a:extLst>
          </p:cNvPr>
          <p:cNvPicPr>
            <a:picLocks noChangeAspect="1"/>
          </p:cNvPicPr>
          <p:nvPr/>
        </p:nvPicPr>
        <p:blipFill rotWithShape="1">
          <a:blip r:embed="rId2">
            <a:extLst>
              <a:ext uri="{28A0092B-C50C-407E-A947-70E740481C1C}">
                <a14:useLocalDpi xmlns:a14="http://schemas.microsoft.com/office/drawing/2010/main" val="0"/>
              </a:ext>
            </a:extLst>
          </a:blip>
          <a:srcRect t="5238"/>
          <a:stretch/>
        </p:blipFill>
        <p:spPr>
          <a:xfrm>
            <a:off x="1321856" y="330825"/>
            <a:ext cx="2530215" cy="5205046"/>
          </a:xfrm>
          <a:prstGeom prst="rect">
            <a:avLst/>
          </a:prstGeom>
        </p:spPr>
      </p:pic>
      <p:sp>
        <p:nvSpPr>
          <p:cNvPr id="6" name="TextBox 5">
            <a:extLst>
              <a:ext uri="{FF2B5EF4-FFF2-40B4-BE49-F238E27FC236}">
                <a16:creationId xmlns:a16="http://schemas.microsoft.com/office/drawing/2014/main" id="{B4DF62EE-2983-4944-8F85-B8AE1AC2CEFE}"/>
              </a:ext>
            </a:extLst>
          </p:cNvPr>
          <p:cNvSpPr txBox="1"/>
          <p:nvPr/>
        </p:nvSpPr>
        <p:spPr>
          <a:xfrm>
            <a:off x="5087815" y="2228670"/>
            <a:ext cx="6482862" cy="830997"/>
          </a:xfrm>
          <a:prstGeom prst="rect">
            <a:avLst/>
          </a:prstGeom>
          <a:noFill/>
          <a:ln>
            <a:noFill/>
          </a:ln>
        </p:spPr>
        <p:txBody>
          <a:bodyPr wrap="square" rtlCol="0">
            <a:spAutoFit/>
          </a:body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Take small steps on the spot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20F73923-788E-4D90-A95E-28EE27FA2654}"/>
              </a:ext>
            </a:extLst>
          </p:cNvPr>
          <p:cNvSpPr txBox="1"/>
          <p:nvPr/>
        </p:nvSpPr>
        <p:spPr>
          <a:xfrm>
            <a:off x="1190702" y="5585402"/>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1</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C8CAA37A-B967-476F-B365-FE85FBE46A83}"/>
              </a:ext>
            </a:extLst>
          </p:cNvPr>
          <p:cNvSpPr txBox="1"/>
          <p:nvPr/>
        </p:nvSpPr>
        <p:spPr>
          <a:xfrm>
            <a:off x="2400300" y="5581590"/>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3CC5190E-5DD6-4BEC-BDB1-2B54DAF437DF}"/>
              </a:ext>
            </a:extLst>
          </p:cNvPr>
          <p:cNvSpPr txBox="1"/>
          <p:nvPr/>
        </p:nvSpPr>
        <p:spPr>
          <a:xfrm>
            <a:off x="3632200" y="5584128"/>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3</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A6A3CCF5-692A-482B-A496-DBDF16F858C3}"/>
              </a:ext>
            </a:extLst>
          </p:cNvPr>
          <p:cNvSpPr txBox="1"/>
          <p:nvPr/>
        </p:nvSpPr>
        <p:spPr>
          <a:xfrm>
            <a:off x="4851400" y="5581590"/>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4</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5FD7F530-4D88-4973-84E4-DB3908CEC3CB}"/>
              </a:ext>
            </a:extLst>
          </p:cNvPr>
          <p:cNvSpPr txBox="1"/>
          <p:nvPr/>
        </p:nvSpPr>
        <p:spPr>
          <a:xfrm>
            <a:off x="6096000" y="5568890"/>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5</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E980FA4-2B29-4CAF-969E-B4B29B535AFB}"/>
              </a:ext>
            </a:extLst>
          </p:cNvPr>
          <p:cNvSpPr txBox="1"/>
          <p:nvPr/>
        </p:nvSpPr>
        <p:spPr>
          <a:xfrm>
            <a:off x="7315200" y="5558728"/>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6</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117BCA37-9FCF-450B-987F-B0998B606113}"/>
              </a:ext>
            </a:extLst>
          </p:cNvPr>
          <p:cNvSpPr txBox="1"/>
          <p:nvPr/>
        </p:nvSpPr>
        <p:spPr>
          <a:xfrm>
            <a:off x="8559800" y="5568890"/>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7</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567A73DF-4E55-424B-BF79-8A45CBB0C916}"/>
              </a:ext>
            </a:extLst>
          </p:cNvPr>
          <p:cNvSpPr txBox="1"/>
          <p:nvPr/>
        </p:nvSpPr>
        <p:spPr>
          <a:xfrm>
            <a:off x="9779000" y="5558728"/>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8</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0D18D15-AE7A-42E6-8DC3-B1949A2BDB38}"/>
              </a:ext>
            </a:extLst>
          </p:cNvPr>
          <p:cNvSpPr txBox="1"/>
          <p:nvPr/>
        </p:nvSpPr>
        <p:spPr>
          <a:xfrm>
            <a:off x="7565887" y="4544498"/>
            <a:ext cx="346143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Repeat for 8…</a:t>
            </a:r>
            <a:endParaRPr kumimoji="0" lang="en-IE"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7A3D9F51-9927-4C6E-AEC2-4CEC8891225F}"/>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lowchart: Alternate Process 16">
            <a:extLst>
              <a:ext uri="{FF2B5EF4-FFF2-40B4-BE49-F238E27FC236}">
                <a16:creationId xmlns:a16="http://schemas.microsoft.com/office/drawing/2014/main" id="{173697C4-6E2C-406B-954B-E113B12CEB95}"/>
              </a:ext>
            </a:extLst>
          </p:cNvPr>
          <p:cNvSpPr/>
          <p:nvPr/>
        </p:nvSpPr>
        <p:spPr>
          <a:xfrm>
            <a:off x="4309763" y="3166190"/>
            <a:ext cx="7333104" cy="1174705"/>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8209AD3F-5A64-40C1-9D3C-A773A0C6B9FF}"/>
              </a:ext>
            </a:extLst>
          </p:cNvPr>
          <p:cNvSpPr txBox="1"/>
          <p:nvPr/>
        </p:nvSpPr>
        <p:spPr>
          <a:xfrm>
            <a:off x="4551898" y="3416236"/>
            <a:ext cx="701877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Use this action as a transition between movements or as a rest activity if over-exerted.</a:t>
            </a:r>
          </a:p>
        </p:txBody>
      </p:sp>
      <p:pic>
        <p:nvPicPr>
          <p:cNvPr id="16" name="Picture 15">
            <a:extLst>
              <a:ext uri="{FF2B5EF4-FFF2-40B4-BE49-F238E27FC236}">
                <a16:creationId xmlns:a16="http://schemas.microsoft.com/office/drawing/2014/main" id="{FB7321AF-6806-BB33-A3D2-6D807FEEBD14}"/>
              </a:ext>
            </a:extLst>
          </p:cNvPr>
          <p:cNvPicPr>
            <a:picLocks noChangeAspect="1"/>
          </p:cNvPicPr>
          <p:nvPr/>
        </p:nvPicPr>
        <p:blipFill>
          <a:blip r:embed="rId3">
            <a:extLst>
              <a:ext uri="{28A0092B-C50C-407E-A947-70E740481C1C}">
                <a14:useLocalDpi xmlns:a14="http://schemas.microsoft.com/office/drawing/2010/main" val="0"/>
              </a:ext>
            </a:extLst>
          </a:blip>
          <a:srcRect l="22835" t="9549" r="22595" b="14385"/>
          <a:stretch>
            <a:fillRect/>
          </a:stretch>
        </p:blipFill>
        <p:spPr>
          <a:xfrm>
            <a:off x="10567357" y="336430"/>
            <a:ext cx="1268085" cy="1177715"/>
          </a:xfrm>
          <a:prstGeom prst="rect">
            <a:avLst/>
          </a:prstGeom>
        </p:spPr>
      </p:pic>
    </p:spTree>
    <p:extLst>
      <p:ext uri="{BB962C8B-B14F-4D97-AF65-F5344CB8AC3E}">
        <p14:creationId xmlns:p14="http://schemas.microsoft.com/office/powerpoint/2010/main" val="2800762874"/>
      </p:ext>
    </p:extLst>
  </p:cSld>
  <p:clrMapOvr>
    <a:masterClrMapping/>
  </p:clrMapOvr>
  <mc:AlternateContent xmlns:mc="http://schemas.openxmlformats.org/markup-compatibility/2006" xmlns:p14="http://schemas.microsoft.com/office/powerpoint/2010/main">
    <mc:Choice Requires="p14">
      <p:transition spd="slow" p14:dur="2000" advTm="12486"/>
    </mc:Choice>
    <mc:Fallback xmlns="">
      <p:transition spd="slow" advTm="124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9"/>
                                          </p:stCondLst>
                                        </p:cTn>
                                        <p:tgtEl>
                                          <p:spTgt spid="15"/>
                                        </p:tgtEl>
                                        <p:attrNameLst>
                                          <p:attrName>style.visibility</p:attrName>
                                        </p:attrNameLst>
                                      </p:cBhvr>
                                      <p:to>
                                        <p:strVal val="visible"/>
                                      </p:to>
                                    </p:set>
                                  </p:childTnLst>
                                </p:cTn>
                              </p:par>
                            </p:childTnLst>
                          </p:cTn>
                        </p:par>
                        <p:par>
                          <p:cTn id="7" fill="hold">
                            <p:stCondLst>
                              <p:cond delay="2010"/>
                            </p:stCondLst>
                            <p:childTnLst>
                              <p:par>
                                <p:cTn id="8" presetID="10" presetClass="entr" presetSubtype="0" fill="hold" grpId="1" nodeType="after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par>
                                <p:cTn id="11" presetID="10" presetClass="entr" presetSubtype="0" fill="hold" grpId="1" nodeType="withEffect">
                                  <p:stCondLst>
                                    <p:cond delay="10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par>
                                <p:cTn id="14" presetID="10" presetClass="entr" presetSubtype="0" fill="hold" grpId="1" nodeType="withEffect">
                                  <p:stCondLst>
                                    <p:cond delay="10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par>
                                <p:cTn id="17" presetID="10" presetClass="entr" presetSubtype="0" fill="hold" grpId="1" nodeType="withEffect">
                                  <p:stCondLst>
                                    <p:cond delay="10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par>
                                <p:cTn id="20" presetID="10" presetClass="entr" presetSubtype="0" fill="hold" grpId="1" nodeType="withEffect">
                                  <p:stCondLst>
                                    <p:cond delay="10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childTnLst>
                                </p:cTn>
                              </p:par>
                              <p:par>
                                <p:cTn id="23" presetID="10" presetClass="entr" presetSubtype="0" fill="hold" grpId="1" nodeType="withEffect">
                                  <p:stCondLst>
                                    <p:cond delay="100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childTnLst>
                                </p:cTn>
                              </p:par>
                              <p:par>
                                <p:cTn id="26" presetID="10" presetClass="entr" presetSubtype="0" fill="hold" grpId="1" nodeType="withEffect">
                                  <p:stCondLst>
                                    <p:cond delay="100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childTnLst>
                                </p:cTn>
                              </p:par>
                              <p:par>
                                <p:cTn id="29" presetID="10" presetClass="entr" presetSubtype="0" fill="hold" grpId="1" nodeType="withEffect">
                                  <p:stCondLst>
                                    <p:cond delay="100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childTnLst>
                                </p:cTn>
                              </p:par>
                            </p:childTnLst>
                          </p:cTn>
                        </p:par>
                        <p:par>
                          <p:cTn id="32" fill="hold">
                            <p:stCondLst>
                              <p:cond delay="4010"/>
                            </p:stCondLst>
                            <p:childTnLst>
                              <p:par>
                                <p:cTn id="33" presetID="1" presetClass="exit" presetSubtype="0" fill="hold" grpId="0" nodeType="afterEffect">
                                  <p:stCondLst>
                                    <p:cond delay="0"/>
                                  </p:stCondLst>
                                  <p:childTnLst>
                                    <p:set>
                                      <p:cBhvr>
                                        <p:cTn id="34" dur="1" fill="hold">
                                          <p:stCondLst>
                                            <p:cond delay="499"/>
                                          </p:stCondLst>
                                        </p:cTn>
                                        <p:tgtEl>
                                          <p:spTgt spid="7"/>
                                        </p:tgtEl>
                                        <p:attrNameLst>
                                          <p:attrName>style.visibility</p:attrName>
                                        </p:attrNameLst>
                                      </p:cBhvr>
                                      <p:to>
                                        <p:strVal val="hidden"/>
                                      </p:to>
                                    </p:set>
                                  </p:childTnLst>
                                </p:cTn>
                              </p:par>
                            </p:childTnLst>
                          </p:cTn>
                        </p:par>
                        <p:par>
                          <p:cTn id="35" fill="hold">
                            <p:stCondLst>
                              <p:cond delay="4510"/>
                            </p:stCondLst>
                            <p:childTnLst>
                              <p:par>
                                <p:cTn id="36" presetID="1" presetClass="exit" presetSubtype="0" fill="hold" grpId="0" nodeType="afterEffect">
                                  <p:stCondLst>
                                    <p:cond delay="1000"/>
                                  </p:stCondLst>
                                  <p:childTnLst>
                                    <p:set>
                                      <p:cBhvr>
                                        <p:cTn id="37" dur="1" fill="hold">
                                          <p:stCondLst>
                                            <p:cond delay="0"/>
                                          </p:stCondLst>
                                        </p:cTn>
                                        <p:tgtEl>
                                          <p:spTgt spid="8"/>
                                        </p:tgtEl>
                                        <p:attrNameLst>
                                          <p:attrName>style.visibility</p:attrName>
                                        </p:attrNameLst>
                                      </p:cBhvr>
                                      <p:to>
                                        <p:strVal val="hidden"/>
                                      </p:to>
                                    </p:set>
                                  </p:childTnLst>
                                </p:cTn>
                              </p:par>
                            </p:childTnLst>
                          </p:cTn>
                        </p:par>
                        <p:par>
                          <p:cTn id="38" fill="hold">
                            <p:stCondLst>
                              <p:cond delay="5510"/>
                            </p:stCondLst>
                            <p:childTnLst>
                              <p:par>
                                <p:cTn id="39" presetID="1" presetClass="exit" presetSubtype="0" fill="hold" grpId="0" nodeType="afterEffect">
                                  <p:stCondLst>
                                    <p:cond delay="1000"/>
                                  </p:stCondLst>
                                  <p:childTnLst>
                                    <p:set>
                                      <p:cBhvr>
                                        <p:cTn id="40" dur="1" fill="hold">
                                          <p:stCondLst>
                                            <p:cond delay="0"/>
                                          </p:stCondLst>
                                        </p:cTn>
                                        <p:tgtEl>
                                          <p:spTgt spid="9"/>
                                        </p:tgtEl>
                                        <p:attrNameLst>
                                          <p:attrName>style.visibility</p:attrName>
                                        </p:attrNameLst>
                                      </p:cBhvr>
                                      <p:to>
                                        <p:strVal val="hidden"/>
                                      </p:to>
                                    </p:set>
                                  </p:childTnLst>
                                </p:cTn>
                              </p:par>
                            </p:childTnLst>
                          </p:cTn>
                        </p:par>
                        <p:par>
                          <p:cTn id="41" fill="hold">
                            <p:stCondLst>
                              <p:cond delay="6510"/>
                            </p:stCondLst>
                            <p:childTnLst>
                              <p:par>
                                <p:cTn id="42" presetID="1" presetClass="exit" presetSubtype="0" fill="hold" grpId="0" nodeType="afterEffect">
                                  <p:stCondLst>
                                    <p:cond delay="1000"/>
                                  </p:stCondLst>
                                  <p:childTnLst>
                                    <p:set>
                                      <p:cBhvr>
                                        <p:cTn id="43" dur="1" fill="hold">
                                          <p:stCondLst>
                                            <p:cond delay="0"/>
                                          </p:stCondLst>
                                        </p:cTn>
                                        <p:tgtEl>
                                          <p:spTgt spid="10"/>
                                        </p:tgtEl>
                                        <p:attrNameLst>
                                          <p:attrName>style.visibility</p:attrName>
                                        </p:attrNameLst>
                                      </p:cBhvr>
                                      <p:to>
                                        <p:strVal val="hidden"/>
                                      </p:to>
                                    </p:set>
                                  </p:childTnLst>
                                </p:cTn>
                              </p:par>
                            </p:childTnLst>
                          </p:cTn>
                        </p:par>
                        <p:par>
                          <p:cTn id="44" fill="hold">
                            <p:stCondLst>
                              <p:cond delay="7510"/>
                            </p:stCondLst>
                            <p:childTnLst>
                              <p:par>
                                <p:cTn id="45" presetID="1" presetClass="exit" presetSubtype="0" fill="hold" grpId="0" nodeType="afterEffect">
                                  <p:stCondLst>
                                    <p:cond delay="1000"/>
                                  </p:stCondLst>
                                  <p:childTnLst>
                                    <p:set>
                                      <p:cBhvr>
                                        <p:cTn id="46" dur="1" fill="hold">
                                          <p:stCondLst>
                                            <p:cond delay="0"/>
                                          </p:stCondLst>
                                        </p:cTn>
                                        <p:tgtEl>
                                          <p:spTgt spid="11"/>
                                        </p:tgtEl>
                                        <p:attrNameLst>
                                          <p:attrName>style.visibility</p:attrName>
                                        </p:attrNameLst>
                                      </p:cBhvr>
                                      <p:to>
                                        <p:strVal val="hidden"/>
                                      </p:to>
                                    </p:set>
                                  </p:childTnLst>
                                </p:cTn>
                              </p:par>
                            </p:childTnLst>
                          </p:cTn>
                        </p:par>
                        <p:par>
                          <p:cTn id="47" fill="hold">
                            <p:stCondLst>
                              <p:cond delay="8510"/>
                            </p:stCondLst>
                            <p:childTnLst>
                              <p:par>
                                <p:cTn id="48" presetID="1" presetClass="exit" presetSubtype="0" fill="hold" grpId="0" nodeType="afterEffect">
                                  <p:stCondLst>
                                    <p:cond delay="1000"/>
                                  </p:stCondLst>
                                  <p:childTnLst>
                                    <p:set>
                                      <p:cBhvr>
                                        <p:cTn id="49" dur="1" fill="hold">
                                          <p:stCondLst>
                                            <p:cond delay="0"/>
                                          </p:stCondLst>
                                        </p:cTn>
                                        <p:tgtEl>
                                          <p:spTgt spid="12"/>
                                        </p:tgtEl>
                                        <p:attrNameLst>
                                          <p:attrName>style.visibility</p:attrName>
                                        </p:attrNameLst>
                                      </p:cBhvr>
                                      <p:to>
                                        <p:strVal val="hidden"/>
                                      </p:to>
                                    </p:set>
                                  </p:childTnLst>
                                </p:cTn>
                              </p:par>
                            </p:childTnLst>
                          </p:cTn>
                        </p:par>
                        <p:par>
                          <p:cTn id="50" fill="hold">
                            <p:stCondLst>
                              <p:cond delay="9510"/>
                            </p:stCondLst>
                            <p:childTnLst>
                              <p:par>
                                <p:cTn id="51" presetID="1" presetClass="exit" presetSubtype="0" fill="hold" grpId="0" nodeType="afterEffect">
                                  <p:stCondLst>
                                    <p:cond delay="1000"/>
                                  </p:stCondLst>
                                  <p:childTnLst>
                                    <p:set>
                                      <p:cBhvr>
                                        <p:cTn id="52" dur="1" fill="hold">
                                          <p:stCondLst>
                                            <p:cond delay="0"/>
                                          </p:stCondLst>
                                        </p:cTn>
                                        <p:tgtEl>
                                          <p:spTgt spid="13"/>
                                        </p:tgtEl>
                                        <p:attrNameLst>
                                          <p:attrName>style.visibility</p:attrName>
                                        </p:attrNameLst>
                                      </p:cBhvr>
                                      <p:to>
                                        <p:strVal val="hidden"/>
                                      </p:to>
                                    </p:set>
                                  </p:childTnLst>
                                </p:cTn>
                              </p:par>
                            </p:childTnLst>
                          </p:cTn>
                        </p:par>
                        <p:par>
                          <p:cTn id="53" fill="hold">
                            <p:stCondLst>
                              <p:cond delay="10510"/>
                            </p:stCondLst>
                            <p:childTnLst>
                              <p:par>
                                <p:cTn id="54" presetID="1" presetClass="exit" presetSubtype="0" fill="hold" grpId="0" nodeType="afterEffect">
                                  <p:stCondLst>
                                    <p:cond delay="1000"/>
                                  </p:stCondLst>
                                  <p:childTnLst>
                                    <p:set>
                                      <p:cBhvr>
                                        <p:cTn id="55"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D5C176B-182E-46EB-BA78-550448A7E70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descr="A drawing of a cartoon character&#10;&#10;Description automatically generated">
            <a:extLst>
              <a:ext uri="{FF2B5EF4-FFF2-40B4-BE49-F238E27FC236}">
                <a16:creationId xmlns:a16="http://schemas.microsoft.com/office/drawing/2014/main" id="{7570A96E-4851-4BCD-8595-E43E9E6BAD5C}"/>
              </a:ext>
            </a:extLst>
          </p:cNvPr>
          <p:cNvPicPr>
            <a:picLocks noChangeAspect="1"/>
          </p:cNvPicPr>
          <p:nvPr/>
        </p:nvPicPr>
        <p:blipFill rotWithShape="1">
          <a:blip r:embed="rId2">
            <a:extLst>
              <a:ext uri="{28A0092B-C50C-407E-A947-70E740481C1C}">
                <a14:useLocalDpi xmlns:a14="http://schemas.microsoft.com/office/drawing/2010/main" val="0"/>
              </a:ext>
            </a:extLst>
          </a:blip>
          <a:srcRect t="3056"/>
          <a:stretch/>
        </p:blipFill>
        <p:spPr>
          <a:xfrm>
            <a:off x="1348312" y="554028"/>
            <a:ext cx="2825088" cy="4949826"/>
          </a:xfrm>
          <a:prstGeom prst="rect">
            <a:avLst/>
          </a:prstGeom>
        </p:spPr>
      </p:pic>
      <p:sp>
        <p:nvSpPr>
          <p:cNvPr id="6" name="TextBox 5">
            <a:extLst>
              <a:ext uri="{FF2B5EF4-FFF2-40B4-BE49-F238E27FC236}">
                <a16:creationId xmlns:a16="http://schemas.microsoft.com/office/drawing/2014/main" id="{A30F251A-8F51-4B7E-A544-03249C88828E}"/>
              </a:ext>
            </a:extLst>
          </p:cNvPr>
          <p:cNvSpPr txBox="1"/>
          <p:nvPr/>
        </p:nvSpPr>
        <p:spPr>
          <a:xfrm>
            <a:off x="5074920" y="1871162"/>
            <a:ext cx="6664960" cy="2062103"/>
          </a:xfrm>
          <a:prstGeom prst="rect">
            <a:avLst/>
          </a:prstGeom>
          <a:noFill/>
          <a:ln>
            <a:noFill/>
          </a:ln>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March on the spot – bringing the knees up high and swinging arms.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87346F60-7A5A-4C77-AF85-E7587C0C430B}"/>
              </a:ext>
            </a:extLst>
          </p:cNvPr>
          <p:cNvSpPr txBox="1"/>
          <p:nvPr/>
        </p:nvSpPr>
        <p:spPr>
          <a:xfrm>
            <a:off x="1190702" y="5674179"/>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1</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F30BA123-1D45-4D10-B7C3-74348B8B80C6}"/>
              </a:ext>
            </a:extLst>
          </p:cNvPr>
          <p:cNvSpPr txBox="1"/>
          <p:nvPr/>
        </p:nvSpPr>
        <p:spPr>
          <a:xfrm>
            <a:off x="2400300" y="5670367"/>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0877B8B6-7F4A-4C8B-AA9E-AF16F02F7C53}"/>
              </a:ext>
            </a:extLst>
          </p:cNvPr>
          <p:cNvSpPr txBox="1"/>
          <p:nvPr/>
        </p:nvSpPr>
        <p:spPr>
          <a:xfrm>
            <a:off x="3632200" y="5672905"/>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3</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BF6E598C-93A5-46BA-BB7F-1688665BB3E9}"/>
              </a:ext>
            </a:extLst>
          </p:cNvPr>
          <p:cNvSpPr txBox="1"/>
          <p:nvPr/>
        </p:nvSpPr>
        <p:spPr>
          <a:xfrm>
            <a:off x="4851400" y="5670367"/>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4</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50B98D2C-0854-4892-97E3-BD78B821F5B2}"/>
              </a:ext>
            </a:extLst>
          </p:cNvPr>
          <p:cNvSpPr txBox="1"/>
          <p:nvPr/>
        </p:nvSpPr>
        <p:spPr>
          <a:xfrm>
            <a:off x="6096000" y="5657667"/>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5</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E5EDA5D0-62AB-4A79-8AC8-582FF13217AF}"/>
              </a:ext>
            </a:extLst>
          </p:cNvPr>
          <p:cNvSpPr txBox="1"/>
          <p:nvPr/>
        </p:nvSpPr>
        <p:spPr>
          <a:xfrm>
            <a:off x="7315200" y="5647505"/>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6</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01ABCB4C-694B-4FF1-8D91-2A4DC01D97C9}"/>
              </a:ext>
            </a:extLst>
          </p:cNvPr>
          <p:cNvSpPr txBox="1"/>
          <p:nvPr/>
        </p:nvSpPr>
        <p:spPr>
          <a:xfrm>
            <a:off x="8559800" y="5657667"/>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7</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926ABC5D-D156-44A5-8B47-51BA534A01C0}"/>
              </a:ext>
            </a:extLst>
          </p:cNvPr>
          <p:cNvSpPr txBox="1"/>
          <p:nvPr/>
        </p:nvSpPr>
        <p:spPr>
          <a:xfrm>
            <a:off x="9779000" y="5647505"/>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8</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2ED2AFEA-DD8E-408D-BC1B-28F7D3E663B9}"/>
              </a:ext>
            </a:extLst>
          </p:cNvPr>
          <p:cNvSpPr txBox="1"/>
          <p:nvPr/>
        </p:nvSpPr>
        <p:spPr>
          <a:xfrm>
            <a:off x="7565887" y="4544498"/>
            <a:ext cx="346143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Repeat for 8…</a:t>
            </a:r>
            <a:endParaRPr kumimoji="0" lang="en-IE"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C0CDFB4E-E60D-45A0-A1E9-6D322CC8BA56}"/>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lowchart: Alternate Process 6">
            <a:extLst>
              <a:ext uri="{FF2B5EF4-FFF2-40B4-BE49-F238E27FC236}">
                <a16:creationId xmlns:a16="http://schemas.microsoft.com/office/drawing/2014/main" id="{A9C6D957-4561-4876-B4D2-18B0EDE01EBB}"/>
              </a:ext>
            </a:extLst>
          </p:cNvPr>
          <p:cNvSpPr/>
          <p:nvPr/>
        </p:nvSpPr>
        <p:spPr>
          <a:xfrm>
            <a:off x="5354605" y="3297884"/>
            <a:ext cx="6038679" cy="1091876"/>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B7D0350D-72CA-4D37-93D0-D7F313F4C1AB}"/>
              </a:ext>
            </a:extLst>
          </p:cNvPr>
          <p:cNvSpPr txBox="1"/>
          <p:nvPr/>
        </p:nvSpPr>
        <p:spPr>
          <a:xfrm>
            <a:off x="5563622" y="3490786"/>
            <a:ext cx="5567928"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(Optional)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More Action: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Bring knees higher and pump arms.</a:t>
            </a:r>
          </a:p>
        </p:txBody>
      </p:sp>
      <p:pic>
        <p:nvPicPr>
          <p:cNvPr id="8" name="Picture 7">
            <a:extLst>
              <a:ext uri="{FF2B5EF4-FFF2-40B4-BE49-F238E27FC236}">
                <a16:creationId xmlns:a16="http://schemas.microsoft.com/office/drawing/2014/main" id="{9AA4BE03-E890-743C-C905-58A805BC26CE}"/>
              </a:ext>
            </a:extLst>
          </p:cNvPr>
          <p:cNvPicPr>
            <a:picLocks noChangeAspect="1"/>
          </p:cNvPicPr>
          <p:nvPr/>
        </p:nvPicPr>
        <p:blipFill>
          <a:blip r:embed="rId3">
            <a:extLst>
              <a:ext uri="{28A0092B-C50C-407E-A947-70E740481C1C}">
                <a14:useLocalDpi xmlns:a14="http://schemas.microsoft.com/office/drawing/2010/main" val="0"/>
              </a:ext>
            </a:extLst>
          </a:blip>
          <a:srcRect l="22835" t="9549" r="22595" b="14385"/>
          <a:stretch>
            <a:fillRect/>
          </a:stretch>
        </p:blipFill>
        <p:spPr>
          <a:xfrm>
            <a:off x="10567357" y="336430"/>
            <a:ext cx="1268085" cy="1177715"/>
          </a:xfrm>
          <a:prstGeom prst="rect">
            <a:avLst/>
          </a:prstGeom>
        </p:spPr>
      </p:pic>
    </p:spTree>
    <p:extLst>
      <p:ext uri="{BB962C8B-B14F-4D97-AF65-F5344CB8AC3E}">
        <p14:creationId xmlns:p14="http://schemas.microsoft.com/office/powerpoint/2010/main" val="3406223265"/>
      </p:ext>
    </p:extLst>
  </p:cSld>
  <p:clrMapOvr>
    <a:masterClrMapping/>
  </p:clrMapOvr>
  <mc:AlternateContent xmlns:mc="http://schemas.openxmlformats.org/markup-compatibility/2006" xmlns:p14="http://schemas.microsoft.com/office/powerpoint/2010/main">
    <mc:Choice Requires="p14">
      <p:transition spd="slow" p14:dur="2000" advTm="12451"/>
    </mc:Choice>
    <mc:Fallback xmlns="">
      <p:transition spd="slow" advTm="124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9"/>
                                          </p:stCondLst>
                                        </p:cTn>
                                        <p:tgtEl>
                                          <p:spTgt spid="24"/>
                                        </p:tgtEl>
                                        <p:attrNameLst>
                                          <p:attrName>style.visibility</p:attrName>
                                        </p:attrNameLst>
                                      </p:cBhvr>
                                      <p:to>
                                        <p:strVal val="visible"/>
                                      </p:to>
                                    </p:set>
                                  </p:childTnLst>
                                </p:cTn>
                              </p:par>
                            </p:childTnLst>
                          </p:cTn>
                        </p:par>
                        <p:par>
                          <p:cTn id="7" fill="hold">
                            <p:stCondLst>
                              <p:cond delay="2010"/>
                            </p:stCondLst>
                            <p:childTnLst>
                              <p:par>
                                <p:cTn id="8" presetID="10" presetClass="entr" presetSubtype="0" fill="hold" grpId="1" nodeType="afterEffect">
                                  <p:stCondLst>
                                    <p:cond delay="10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par>
                                <p:cTn id="11" presetID="10" presetClass="entr" presetSubtype="0" fill="hold" grpId="1" nodeType="withEffect">
                                  <p:stCondLst>
                                    <p:cond delay="10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childTnLst>
                                </p:cTn>
                              </p:par>
                              <p:par>
                                <p:cTn id="14" presetID="10" presetClass="entr" presetSubtype="0" fill="hold" grpId="1" nodeType="withEffect">
                                  <p:stCondLst>
                                    <p:cond delay="10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childTnLst>
                                </p:cTn>
                              </p:par>
                              <p:par>
                                <p:cTn id="17" presetID="10" presetClass="entr" presetSubtype="0" fill="hold" grpId="1" nodeType="withEffect">
                                  <p:stCondLst>
                                    <p:cond delay="10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childTnLst>
                                </p:cTn>
                              </p:par>
                              <p:par>
                                <p:cTn id="20" presetID="10" presetClass="entr" presetSubtype="0" fill="hold" grpId="1" nodeType="withEffect">
                                  <p:stCondLst>
                                    <p:cond delay="100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childTnLst>
                                </p:cTn>
                              </p:par>
                              <p:par>
                                <p:cTn id="23" presetID="10" presetClass="entr" presetSubtype="0" fill="hold" grpId="1" nodeType="withEffect">
                                  <p:stCondLst>
                                    <p:cond delay="100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childTnLst>
                                </p:cTn>
                              </p:par>
                              <p:par>
                                <p:cTn id="26" presetID="10" presetClass="entr" presetSubtype="0" fill="hold" grpId="1" nodeType="withEffect">
                                  <p:stCondLst>
                                    <p:cond delay="100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childTnLst>
                                </p:cTn>
                              </p:par>
                              <p:par>
                                <p:cTn id="29" presetID="10" presetClass="entr" presetSubtype="0" fill="hold" grpId="1" nodeType="withEffect">
                                  <p:stCondLst>
                                    <p:cond delay="100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childTnLst>
                                </p:cTn>
                              </p:par>
                            </p:childTnLst>
                          </p:cTn>
                        </p:par>
                        <p:par>
                          <p:cTn id="32" fill="hold">
                            <p:stCondLst>
                              <p:cond delay="4010"/>
                            </p:stCondLst>
                            <p:childTnLst>
                              <p:par>
                                <p:cTn id="33" presetID="1" presetClass="exit" presetSubtype="0" fill="hold" grpId="0" nodeType="afterEffect">
                                  <p:stCondLst>
                                    <p:cond delay="0"/>
                                  </p:stCondLst>
                                  <p:childTnLst>
                                    <p:set>
                                      <p:cBhvr>
                                        <p:cTn id="34" dur="1" fill="hold">
                                          <p:stCondLst>
                                            <p:cond delay="499"/>
                                          </p:stCondLst>
                                        </p:cTn>
                                        <p:tgtEl>
                                          <p:spTgt spid="16"/>
                                        </p:tgtEl>
                                        <p:attrNameLst>
                                          <p:attrName>style.visibility</p:attrName>
                                        </p:attrNameLst>
                                      </p:cBhvr>
                                      <p:to>
                                        <p:strVal val="hidden"/>
                                      </p:to>
                                    </p:set>
                                  </p:childTnLst>
                                </p:cTn>
                              </p:par>
                            </p:childTnLst>
                          </p:cTn>
                        </p:par>
                        <p:par>
                          <p:cTn id="35" fill="hold">
                            <p:stCondLst>
                              <p:cond delay="4510"/>
                            </p:stCondLst>
                            <p:childTnLst>
                              <p:par>
                                <p:cTn id="36" presetID="1" presetClass="exit" presetSubtype="0" fill="hold" grpId="0" nodeType="afterEffect">
                                  <p:stCondLst>
                                    <p:cond delay="1000"/>
                                  </p:stCondLst>
                                  <p:childTnLst>
                                    <p:set>
                                      <p:cBhvr>
                                        <p:cTn id="37" dur="1" fill="hold">
                                          <p:stCondLst>
                                            <p:cond delay="0"/>
                                          </p:stCondLst>
                                        </p:cTn>
                                        <p:tgtEl>
                                          <p:spTgt spid="17"/>
                                        </p:tgtEl>
                                        <p:attrNameLst>
                                          <p:attrName>style.visibility</p:attrName>
                                        </p:attrNameLst>
                                      </p:cBhvr>
                                      <p:to>
                                        <p:strVal val="hidden"/>
                                      </p:to>
                                    </p:set>
                                  </p:childTnLst>
                                </p:cTn>
                              </p:par>
                            </p:childTnLst>
                          </p:cTn>
                        </p:par>
                        <p:par>
                          <p:cTn id="38" fill="hold">
                            <p:stCondLst>
                              <p:cond delay="5510"/>
                            </p:stCondLst>
                            <p:childTnLst>
                              <p:par>
                                <p:cTn id="39" presetID="1" presetClass="exit" presetSubtype="0" fill="hold" grpId="0" nodeType="afterEffect">
                                  <p:stCondLst>
                                    <p:cond delay="1000"/>
                                  </p:stCondLst>
                                  <p:childTnLst>
                                    <p:set>
                                      <p:cBhvr>
                                        <p:cTn id="40" dur="1" fill="hold">
                                          <p:stCondLst>
                                            <p:cond delay="0"/>
                                          </p:stCondLst>
                                        </p:cTn>
                                        <p:tgtEl>
                                          <p:spTgt spid="18"/>
                                        </p:tgtEl>
                                        <p:attrNameLst>
                                          <p:attrName>style.visibility</p:attrName>
                                        </p:attrNameLst>
                                      </p:cBhvr>
                                      <p:to>
                                        <p:strVal val="hidden"/>
                                      </p:to>
                                    </p:set>
                                  </p:childTnLst>
                                </p:cTn>
                              </p:par>
                            </p:childTnLst>
                          </p:cTn>
                        </p:par>
                        <p:par>
                          <p:cTn id="41" fill="hold">
                            <p:stCondLst>
                              <p:cond delay="6510"/>
                            </p:stCondLst>
                            <p:childTnLst>
                              <p:par>
                                <p:cTn id="42" presetID="1" presetClass="exit" presetSubtype="0" fill="hold" grpId="0" nodeType="afterEffect">
                                  <p:stCondLst>
                                    <p:cond delay="1000"/>
                                  </p:stCondLst>
                                  <p:childTnLst>
                                    <p:set>
                                      <p:cBhvr>
                                        <p:cTn id="43" dur="1" fill="hold">
                                          <p:stCondLst>
                                            <p:cond delay="0"/>
                                          </p:stCondLst>
                                        </p:cTn>
                                        <p:tgtEl>
                                          <p:spTgt spid="19"/>
                                        </p:tgtEl>
                                        <p:attrNameLst>
                                          <p:attrName>style.visibility</p:attrName>
                                        </p:attrNameLst>
                                      </p:cBhvr>
                                      <p:to>
                                        <p:strVal val="hidden"/>
                                      </p:to>
                                    </p:set>
                                  </p:childTnLst>
                                </p:cTn>
                              </p:par>
                            </p:childTnLst>
                          </p:cTn>
                        </p:par>
                        <p:par>
                          <p:cTn id="44" fill="hold">
                            <p:stCondLst>
                              <p:cond delay="7510"/>
                            </p:stCondLst>
                            <p:childTnLst>
                              <p:par>
                                <p:cTn id="45" presetID="1" presetClass="exit" presetSubtype="0" fill="hold" grpId="0" nodeType="afterEffect">
                                  <p:stCondLst>
                                    <p:cond delay="1000"/>
                                  </p:stCondLst>
                                  <p:childTnLst>
                                    <p:set>
                                      <p:cBhvr>
                                        <p:cTn id="46" dur="1" fill="hold">
                                          <p:stCondLst>
                                            <p:cond delay="0"/>
                                          </p:stCondLst>
                                        </p:cTn>
                                        <p:tgtEl>
                                          <p:spTgt spid="20"/>
                                        </p:tgtEl>
                                        <p:attrNameLst>
                                          <p:attrName>style.visibility</p:attrName>
                                        </p:attrNameLst>
                                      </p:cBhvr>
                                      <p:to>
                                        <p:strVal val="hidden"/>
                                      </p:to>
                                    </p:set>
                                  </p:childTnLst>
                                </p:cTn>
                              </p:par>
                            </p:childTnLst>
                          </p:cTn>
                        </p:par>
                        <p:par>
                          <p:cTn id="47" fill="hold">
                            <p:stCondLst>
                              <p:cond delay="8510"/>
                            </p:stCondLst>
                            <p:childTnLst>
                              <p:par>
                                <p:cTn id="48" presetID="1" presetClass="exit" presetSubtype="0" fill="hold" grpId="0" nodeType="afterEffect">
                                  <p:stCondLst>
                                    <p:cond delay="1000"/>
                                  </p:stCondLst>
                                  <p:childTnLst>
                                    <p:set>
                                      <p:cBhvr>
                                        <p:cTn id="49" dur="1" fill="hold">
                                          <p:stCondLst>
                                            <p:cond delay="0"/>
                                          </p:stCondLst>
                                        </p:cTn>
                                        <p:tgtEl>
                                          <p:spTgt spid="21"/>
                                        </p:tgtEl>
                                        <p:attrNameLst>
                                          <p:attrName>style.visibility</p:attrName>
                                        </p:attrNameLst>
                                      </p:cBhvr>
                                      <p:to>
                                        <p:strVal val="hidden"/>
                                      </p:to>
                                    </p:set>
                                  </p:childTnLst>
                                </p:cTn>
                              </p:par>
                            </p:childTnLst>
                          </p:cTn>
                        </p:par>
                        <p:par>
                          <p:cTn id="50" fill="hold">
                            <p:stCondLst>
                              <p:cond delay="9510"/>
                            </p:stCondLst>
                            <p:childTnLst>
                              <p:par>
                                <p:cTn id="51" presetID="1" presetClass="exit" presetSubtype="0" fill="hold" grpId="0" nodeType="afterEffect">
                                  <p:stCondLst>
                                    <p:cond delay="1000"/>
                                  </p:stCondLst>
                                  <p:childTnLst>
                                    <p:set>
                                      <p:cBhvr>
                                        <p:cTn id="52" dur="1" fill="hold">
                                          <p:stCondLst>
                                            <p:cond delay="0"/>
                                          </p:stCondLst>
                                        </p:cTn>
                                        <p:tgtEl>
                                          <p:spTgt spid="22"/>
                                        </p:tgtEl>
                                        <p:attrNameLst>
                                          <p:attrName>style.visibility</p:attrName>
                                        </p:attrNameLst>
                                      </p:cBhvr>
                                      <p:to>
                                        <p:strVal val="hidden"/>
                                      </p:to>
                                    </p:set>
                                  </p:childTnLst>
                                </p:cTn>
                              </p:par>
                            </p:childTnLst>
                          </p:cTn>
                        </p:par>
                        <p:par>
                          <p:cTn id="53" fill="hold">
                            <p:stCondLst>
                              <p:cond delay="10510"/>
                            </p:stCondLst>
                            <p:childTnLst>
                              <p:par>
                                <p:cTn id="54" presetID="1" presetClass="exit" presetSubtype="0" fill="hold" grpId="0" nodeType="afterEffect">
                                  <p:stCondLst>
                                    <p:cond delay="1000"/>
                                  </p:stCondLst>
                                  <p:childTnLst>
                                    <p:set>
                                      <p:cBhvr>
                                        <p:cTn id="55"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5A42BED-B008-41DD-9DAB-64BD569DE35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descr="A picture containing toy, doll, drawing&#10;&#10;Description automatically generated">
            <a:extLst>
              <a:ext uri="{FF2B5EF4-FFF2-40B4-BE49-F238E27FC236}">
                <a16:creationId xmlns:a16="http://schemas.microsoft.com/office/drawing/2014/main" id="{686A4D7D-CAD6-4D93-955F-4716507A3EE3}"/>
              </a:ext>
            </a:extLst>
          </p:cNvPr>
          <p:cNvPicPr>
            <a:picLocks noChangeAspect="1"/>
          </p:cNvPicPr>
          <p:nvPr/>
        </p:nvPicPr>
        <p:blipFill rotWithShape="1">
          <a:blip r:embed="rId2">
            <a:extLst>
              <a:ext uri="{28A0092B-C50C-407E-A947-70E740481C1C}">
                <a14:useLocalDpi xmlns:a14="http://schemas.microsoft.com/office/drawing/2010/main" val="0"/>
              </a:ext>
            </a:extLst>
          </a:blip>
          <a:srcRect t="4259"/>
          <a:stretch/>
        </p:blipFill>
        <p:spPr>
          <a:xfrm>
            <a:off x="1160766" y="397710"/>
            <a:ext cx="3360434" cy="5117544"/>
          </a:xfrm>
          <a:prstGeom prst="rect">
            <a:avLst/>
          </a:prstGeom>
        </p:spPr>
      </p:pic>
      <p:sp>
        <p:nvSpPr>
          <p:cNvPr id="6" name="TextBox 5">
            <a:extLst>
              <a:ext uri="{FF2B5EF4-FFF2-40B4-BE49-F238E27FC236}">
                <a16:creationId xmlns:a16="http://schemas.microsoft.com/office/drawing/2014/main" id="{02DECAEF-1E7A-471E-BB29-8D67086FECD4}"/>
              </a:ext>
            </a:extLst>
          </p:cNvPr>
          <p:cNvSpPr txBox="1"/>
          <p:nvPr/>
        </p:nvSpPr>
        <p:spPr>
          <a:xfrm>
            <a:off x="5029200" y="1663700"/>
            <a:ext cx="6832600" cy="1569660"/>
          </a:xfrm>
          <a:prstGeom prst="rect">
            <a:avLst/>
          </a:prstGeom>
          <a:noFill/>
          <a:ln>
            <a:noFill/>
          </a:ln>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Pretend you are punching an imaginary punching bag.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Do not straighten the arm fully when punching.</a:t>
            </a:r>
          </a:p>
        </p:txBody>
      </p:sp>
      <p:sp>
        <p:nvSpPr>
          <p:cNvPr id="16" name="TextBox 15">
            <a:extLst>
              <a:ext uri="{FF2B5EF4-FFF2-40B4-BE49-F238E27FC236}">
                <a16:creationId xmlns:a16="http://schemas.microsoft.com/office/drawing/2014/main" id="{67EC3E5D-613D-455E-8A76-B048F88CEB14}"/>
              </a:ext>
            </a:extLst>
          </p:cNvPr>
          <p:cNvSpPr txBox="1"/>
          <p:nvPr/>
        </p:nvSpPr>
        <p:spPr>
          <a:xfrm>
            <a:off x="1190702" y="5674179"/>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1</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1B930EC9-E6B6-4843-86AE-0EE6128A9931}"/>
              </a:ext>
            </a:extLst>
          </p:cNvPr>
          <p:cNvSpPr txBox="1"/>
          <p:nvPr/>
        </p:nvSpPr>
        <p:spPr>
          <a:xfrm>
            <a:off x="2400300" y="5670367"/>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E2317A12-5B63-4A46-9C5E-DA598DCA553D}"/>
              </a:ext>
            </a:extLst>
          </p:cNvPr>
          <p:cNvSpPr txBox="1"/>
          <p:nvPr/>
        </p:nvSpPr>
        <p:spPr>
          <a:xfrm>
            <a:off x="3632200" y="5672905"/>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3</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4765FACE-5FAE-4805-8681-73A85499B46E}"/>
              </a:ext>
            </a:extLst>
          </p:cNvPr>
          <p:cNvSpPr txBox="1"/>
          <p:nvPr/>
        </p:nvSpPr>
        <p:spPr>
          <a:xfrm>
            <a:off x="4851400" y="5670367"/>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4</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4E5B4E75-6E38-4B14-9372-30DB07B655F2}"/>
              </a:ext>
            </a:extLst>
          </p:cNvPr>
          <p:cNvSpPr txBox="1"/>
          <p:nvPr/>
        </p:nvSpPr>
        <p:spPr>
          <a:xfrm>
            <a:off x="6096000" y="5657667"/>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5</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9FEE1D71-B87C-4E71-A230-853A8CF7AF8B}"/>
              </a:ext>
            </a:extLst>
          </p:cNvPr>
          <p:cNvSpPr txBox="1"/>
          <p:nvPr/>
        </p:nvSpPr>
        <p:spPr>
          <a:xfrm>
            <a:off x="7315200" y="5647505"/>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6</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9371968B-C3B2-4387-B86A-A882EB2E1883}"/>
              </a:ext>
            </a:extLst>
          </p:cNvPr>
          <p:cNvSpPr txBox="1"/>
          <p:nvPr/>
        </p:nvSpPr>
        <p:spPr>
          <a:xfrm>
            <a:off x="8559800" y="5657667"/>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7</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46885C0-F2BF-4D62-9727-E058DDC7FA37}"/>
              </a:ext>
            </a:extLst>
          </p:cNvPr>
          <p:cNvSpPr txBox="1"/>
          <p:nvPr/>
        </p:nvSpPr>
        <p:spPr>
          <a:xfrm>
            <a:off x="9779000" y="5647505"/>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8</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8426D1FC-BA3C-44B8-A60D-34F09BA01D7C}"/>
              </a:ext>
            </a:extLst>
          </p:cNvPr>
          <p:cNvSpPr txBox="1"/>
          <p:nvPr/>
        </p:nvSpPr>
        <p:spPr>
          <a:xfrm>
            <a:off x="8400370" y="4744435"/>
            <a:ext cx="346143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Repeat for 8…</a:t>
            </a:r>
            <a:endParaRPr kumimoji="0" lang="en-IE"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85CE0C8B-56B1-427B-A054-08D301F9D3E8}"/>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lowchart: Alternate Process 12">
            <a:extLst>
              <a:ext uri="{FF2B5EF4-FFF2-40B4-BE49-F238E27FC236}">
                <a16:creationId xmlns:a16="http://schemas.microsoft.com/office/drawing/2014/main" id="{B723B07F-BD8D-49A9-B142-381EC253DB50}"/>
              </a:ext>
            </a:extLst>
          </p:cNvPr>
          <p:cNvSpPr/>
          <p:nvPr/>
        </p:nvSpPr>
        <p:spPr>
          <a:xfrm>
            <a:off x="4851400" y="3458144"/>
            <a:ext cx="6738030" cy="1327829"/>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C5927701-5E79-4E01-8EE8-8718EC8777AE}"/>
              </a:ext>
            </a:extLst>
          </p:cNvPr>
          <p:cNvSpPr txBox="1"/>
          <p:nvPr/>
        </p:nvSpPr>
        <p:spPr>
          <a:xfrm>
            <a:off x="4953635" y="3555909"/>
            <a:ext cx="6533560"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(Optional)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More Action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If space allows, add some foot shuffling side to side or backwards and forwards. </a:t>
            </a:r>
          </a:p>
        </p:txBody>
      </p:sp>
      <p:pic>
        <p:nvPicPr>
          <p:cNvPr id="7" name="Picture 6">
            <a:extLst>
              <a:ext uri="{FF2B5EF4-FFF2-40B4-BE49-F238E27FC236}">
                <a16:creationId xmlns:a16="http://schemas.microsoft.com/office/drawing/2014/main" id="{1CE3FB5F-33F3-7C29-83D1-A8A978D3352A}"/>
              </a:ext>
            </a:extLst>
          </p:cNvPr>
          <p:cNvPicPr>
            <a:picLocks noChangeAspect="1"/>
          </p:cNvPicPr>
          <p:nvPr/>
        </p:nvPicPr>
        <p:blipFill>
          <a:blip r:embed="rId3">
            <a:extLst>
              <a:ext uri="{28A0092B-C50C-407E-A947-70E740481C1C}">
                <a14:useLocalDpi xmlns:a14="http://schemas.microsoft.com/office/drawing/2010/main" val="0"/>
              </a:ext>
            </a:extLst>
          </a:blip>
          <a:srcRect l="22835" t="9549" r="22595" b="14385"/>
          <a:stretch>
            <a:fillRect/>
          </a:stretch>
        </p:blipFill>
        <p:spPr>
          <a:xfrm>
            <a:off x="10567357" y="336430"/>
            <a:ext cx="1268085" cy="1177715"/>
          </a:xfrm>
          <a:prstGeom prst="rect">
            <a:avLst/>
          </a:prstGeom>
        </p:spPr>
      </p:pic>
    </p:spTree>
    <p:extLst>
      <p:ext uri="{BB962C8B-B14F-4D97-AF65-F5344CB8AC3E}">
        <p14:creationId xmlns:p14="http://schemas.microsoft.com/office/powerpoint/2010/main" val="2092202378"/>
      </p:ext>
    </p:extLst>
  </p:cSld>
  <p:clrMapOvr>
    <a:masterClrMapping/>
  </p:clrMapOvr>
  <mc:AlternateContent xmlns:mc="http://schemas.openxmlformats.org/markup-compatibility/2006" xmlns:p14="http://schemas.microsoft.com/office/powerpoint/2010/main">
    <mc:Choice Requires="p14">
      <p:transition spd="slow" p14:dur="2000" advTm="12109"/>
    </mc:Choice>
    <mc:Fallback xmlns="">
      <p:transition spd="slow" advTm="121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250"/>
                                  </p:stCondLst>
                                  <p:childTnLst>
                                    <p:set>
                                      <p:cBhvr>
                                        <p:cTn id="6" dur="1" fill="hold">
                                          <p:stCondLst>
                                            <p:cond delay="9"/>
                                          </p:stCondLst>
                                        </p:cTn>
                                        <p:tgtEl>
                                          <p:spTgt spid="24"/>
                                        </p:tgtEl>
                                        <p:attrNameLst>
                                          <p:attrName>style.visibility</p:attrName>
                                        </p:attrNameLst>
                                      </p:cBhvr>
                                      <p:to>
                                        <p:strVal val="visible"/>
                                      </p:to>
                                    </p:set>
                                  </p:childTnLst>
                                </p:cTn>
                              </p:par>
                            </p:childTnLst>
                          </p:cTn>
                        </p:par>
                        <p:par>
                          <p:cTn id="7" fill="hold">
                            <p:stCondLst>
                              <p:cond delay="2260"/>
                            </p:stCondLst>
                            <p:childTnLst>
                              <p:par>
                                <p:cTn id="8" presetID="10" presetClass="entr" presetSubtype="0" fill="hold" grpId="1" nodeType="afterEffect">
                                  <p:stCondLst>
                                    <p:cond delay="10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par>
                                <p:cTn id="11" presetID="10" presetClass="entr" presetSubtype="0" fill="hold" grpId="1" nodeType="withEffect">
                                  <p:stCondLst>
                                    <p:cond delay="10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childTnLst>
                                </p:cTn>
                              </p:par>
                              <p:par>
                                <p:cTn id="14" presetID="10" presetClass="entr" presetSubtype="0" fill="hold" grpId="1" nodeType="withEffect">
                                  <p:stCondLst>
                                    <p:cond delay="10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childTnLst>
                                </p:cTn>
                              </p:par>
                              <p:par>
                                <p:cTn id="17" presetID="10" presetClass="entr" presetSubtype="0" fill="hold" grpId="1" nodeType="withEffect">
                                  <p:stCondLst>
                                    <p:cond delay="10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childTnLst>
                                </p:cTn>
                              </p:par>
                              <p:par>
                                <p:cTn id="20" presetID="10" presetClass="entr" presetSubtype="0" fill="hold" grpId="1" nodeType="withEffect">
                                  <p:stCondLst>
                                    <p:cond delay="100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childTnLst>
                                </p:cTn>
                              </p:par>
                              <p:par>
                                <p:cTn id="23" presetID="10" presetClass="entr" presetSubtype="0" fill="hold" grpId="1" nodeType="withEffect">
                                  <p:stCondLst>
                                    <p:cond delay="100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childTnLst>
                                </p:cTn>
                              </p:par>
                              <p:par>
                                <p:cTn id="26" presetID="10" presetClass="entr" presetSubtype="0" fill="hold" grpId="1" nodeType="withEffect">
                                  <p:stCondLst>
                                    <p:cond delay="100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childTnLst>
                                </p:cTn>
                              </p:par>
                              <p:par>
                                <p:cTn id="29" presetID="10" presetClass="entr" presetSubtype="0" fill="hold" grpId="1" nodeType="withEffect">
                                  <p:stCondLst>
                                    <p:cond delay="100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childTnLst>
                                </p:cTn>
                              </p:par>
                            </p:childTnLst>
                          </p:cTn>
                        </p:par>
                        <p:par>
                          <p:cTn id="32" fill="hold">
                            <p:stCondLst>
                              <p:cond delay="4260"/>
                            </p:stCondLst>
                            <p:childTnLst>
                              <p:par>
                                <p:cTn id="33" presetID="1" presetClass="exit" presetSubtype="0" fill="hold" grpId="0" nodeType="afterEffect">
                                  <p:stCondLst>
                                    <p:cond delay="0"/>
                                  </p:stCondLst>
                                  <p:childTnLst>
                                    <p:set>
                                      <p:cBhvr>
                                        <p:cTn id="34" dur="1" fill="hold">
                                          <p:stCondLst>
                                            <p:cond delay="499"/>
                                          </p:stCondLst>
                                        </p:cTn>
                                        <p:tgtEl>
                                          <p:spTgt spid="16"/>
                                        </p:tgtEl>
                                        <p:attrNameLst>
                                          <p:attrName>style.visibility</p:attrName>
                                        </p:attrNameLst>
                                      </p:cBhvr>
                                      <p:to>
                                        <p:strVal val="hidden"/>
                                      </p:to>
                                    </p:set>
                                  </p:childTnLst>
                                </p:cTn>
                              </p:par>
                            </p:childTnLst>
                          </p:cTn>
                        </p:par>
                        <p:par>
                          <p:cTn id="35" fill="hold">
                            <p:stCondLst>
                              <p:cond delay="4760"/>
                            </p:stCondLst>
                            <p:childTnLst>
                              <p:par>
                                <p:cTn id="36" presetID="1" presetClass="exit" presetSubtype="0" fill="hold" grpId="0" nodeType="afterEffect">
                                  <p:stCondLst>
                                    <p:cond delay="1000"/>
                                  </p:stCondLst>
                                  <p:childTnLst>
                                    <p:set>
                                      <p:cBhvr>
                                        <p:cTn id="37" dur="1" fill="hold">
                                          <p:stCondLst>
                                            <p:cond delay="0"/>
                                          </p:stCondLst>
                                        </p:cTn>
                                        <p:tgtEl>
                                          <p:spTgt spid="17"/>
                                        </p:tgtEl>
                                        <p:attrNameLst>
                                          <p:attrName>style.visibility</p:attrName>
                                        </p:attrNameLst>
                                      </p:cBhvr>
                                      <p:to>
                                        <p:strVal val="hidden"/>
                                      </p:to>
                                    </p:set>
                                  </p:childTnLst>
                                </p:cTn>
                              </p:par>
                            </p:childTnLst>
                          </p:cTn>
                        </p:par>
                        <p:par>
                          <p:cTn id="38" fill="hold">
                            <p:stCondLst>
                              <p:cond delay="5760"/>
                            </p:stCondLst>
                            <p:childTnLst>
                              <p:par>
                                <p:cTn id="39" presetID="1" presetClass="exit" presetSubtype="0" fill="hold" grpId="0" nodeType="afterEffect">
                                  <p:stCondLst>
                                    <p:cond delay="1000"/>
                                  </p:stCondLst>
                                  <p:childTnLst>
                                    <p:set>
                                      <p:cBhvr>
                                        <p:cTn id="40" dur="1" fill="hold">
                                          <p:stCondLst>
                                            <p:cond delay="0"/>
                                          </p:stCondLst>
                                        </p:cTn>
                                        <p:tgtEl>
                                          <p:spTgt spid="18"/>
                                        </p:tgtEl>
                                        <p:attrNameLst>
                                          <p:attrName>style.visibility</p:attrName>
                                        </p:attrNameLst>
                                      </p:cBhvr>
                                      <p:to>
                                        <p:strVal val="hidden"/>
                                      </p:to>
                                    </p:set>
                                  </p:childTnLst>
                                </p:cTn>
                              </p:par>
                            </p:childTnLst>
                          </p:cTn>
                        </p:par>
                        <p:par>
                          <p:cTn id="41" fill="hold">
                            <p:stCondLst>
                              <p:cond delay="6760"/>
                            </p:stCondLst>
                            <p:childTnLst>
                              <p:par>
                                <p:cTn id="42" presetID="1" presetClass="exit" presetSubtype="0" fill="hold" grpId="0" nodeType="afterEffect">
                                  <p:stCondLst>
                                    <p:cond delay="1000"/>
                                  </p:stCondLst>
                                  <p:childTnLst>
                                    <p:set>
                                      <p:cBhvr>
                                        <p:cTn id="43" dur="1" fill="hold">
                                          <p:stCondLst>
                                            <p:cond delay="0"/>
                                          </p:stCondLst>
                                        </p:cTn>
                                        <p:tgtEl>
                                          <p:spTgt spid="19"/>
                                        </p:tgtEl>
                                        <p:attrNameLst>
                                          <p:attrName>style.visibility</p:attrName>
                                        </p:attrNameLst>
                                      </p:cBhvr>
                                      <p:to>
                                        <p:strVal val="hidden"/>
                                      </p:to>
                                    </p:set>
                                  </p:childTnLst>
                                </p:cTn>
                              </p:par>
                            </p:childTnLst>
                          </p:cTn>
                        </p:par>
                        <p:par>
                          <p:cTn id="44" fill="hold">
                            <p:stCondLst>
                              <p:cond delay="7760"/>
                            </p:stCondLst>
                            <p:childTnLst>
                              <p:par>
                                <p:cTn id="45" presetID="1" presetClass="exit" presetSubtype="0" fill="hold" grpId="0" nodeType="afterEffect">
                                  <p:stCondLst>
                                    <p:cond delay="1000"/>
                                  </p:stCondLst>
                                  <p:childTnLst>
                                    <p:set>
                                      <p:cBhvr>
                                        <p:cTn id="46" dur="1" fill="hold">
                                          <p:stCondLst>
                                            <p:cond delay="0"/>
                                          </p:stCondLst>
                                        </p:cTn>
                                        <p:tgtEl>
                                          <p:spTgt spid="20"/>
                                        </p:tgtEl>
                                        <p:attrNameLst>
                                          <p:attrName>style.visibility</p:attrName>
                                        </p:attrNameLst>
                                      </p:cBhvr>
                                      <p:to>
                                        <p:strVal val="hidden"/>
                                      </p:to>
                                    </p:set>
                                  </p:childTnLst>
                                </p:cTn>
                              </p:par>
                            </p:childTnLst>
                          </p:cTn>
                        </p:par>
                        <p:par>
                          <p:cTn id="47" fill="hold">
                            <p:stCondLst>
                              <p:cond delay="8760"/>
                            </p:stCondLst>
                            <p:childTnLst>
                              <p:par>
                                <p:cTn id="48" presetID="1" presetClass="exit" presetSubtype="0" fill="hold" grpId="0" nodeType="afterEffect">
                                  <p:stCondLst>
                                    <p:cond delay="1000"/>
                                  </p:stCondLst>
                                  <p:childTnLst>
                                    <p:set>
                                      <p:cBhvr>
                                        <p:cTn id="49" dur="1" fill="hold">
                                          <p:stCondLst>
                                            <p:cond delay="0"/>
                                          </p:stCondLst>
                                        </p:cTn>
                                        <p:tgtEl>
                                          <p:spTgt spid="21"/>
                                        </p:tgtEl>
                                        <p:attrNameLst>
                                          <p:attrName>style.visibility</p:attrName>
                                        </p:attrNameLst>
                                      </p:cBhvr>
                                      <p:to>
                                        <p:strVal val="hidden"/>
                                      </p:to>
                                    </p:set>
                                  </p:childTnLst>
                                </p:cTn>
                              </p:par>
                            </p:childTnLst>
                          </p:cTn>
                        </p:par>
                        <p:par>
                          <p:cTn id="50" fill="hold">
                            <p:stCondLst>
                              <p:cond delay="9760"/>
                            </p:stCondLst>
                            <p:childTnLst>
                              <p:par>
                                <p:cTn id="51" presetID="1" presetClass="exit" presetSubtype="0" fill="hold" grpId="0" nodeType="afterEffect">
                                  <p:stCondLst>
                                    <p:cond delay="1000"/>
                                  </p:stCondLst>
                                  <p:childTnLst>
                                    <p:set>
                                      <p:cBhvr>
                                        <p:cTn id="52" dur="1" fill="hold">
                                          <p:stCondLst>
                                            <p:cond delay="0"/>
                                          </p:stCondLst>
                                        </p:cTn>
                                        <p:tgtEl>
                                          <p:spTgt spid="22"/>
                                        </p:tgtEl>
                                        <p:attrNameLst>
                                          <p:attrName>style.visibility</p:attrName>
                                        </p:attrNameLst>
                                      </p:cBhvr>
                                      <p:to>
                                        <p:strVal val="hidden"/>
                                      </p:to>
                                    </p:set>
                                  </p:childTnLst>
                                </p:cTn>
                              </p:par>
                            </p:childTnLst>
                          </p:cTn>
                        </p:par>
                        <p:par>
                          <p:cTn id="53" fill="hold">
                            <p:stCondLst>
                              <p:cond delay="10760"/>
                            </p:stCondLst>
                            <p:childTnLst>
                              <p:par>
                                <p:cTn id="54" presetID="1" presetClass="exit" presetSubtype="0" fill="hold" grpId="0" nodeType="afterEffect">
                                  <p:stCondLst>
                                    <p:cond delay="1000"/>
                                  </p:stCondLst>
                                  <p:childTnLst>
                                    <p:set>
                                      <p:cBhvr>
                                        <p:cTn id="55"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DBAEDC6-6934-49DE-A242-ABF0C36A710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descr="A picture containing toy, drawing&#10;&#10;Description automatically generated">
            <a:extLst>
              <a:ext uri="{FF2B5EF4-FFF2-40B4-BE49-F238E27FC236}">
                <a16:creationId xmlns:a16="http://schemas.microsoft.com/office/drawing/2014/main" id="{D18DC69D-F577-47FE-9431-78B7B37EA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771" y="202626"/>
            <a:ext cx="2612627" cy="5245097"/>
          </a:xfrm>
          <a:prstGeom prst="rect">
            <a:avLst/>
          </a:prstGeom>
        </p:spPr>
      </p:pic>
      <p:sp>
        <p:nvSpPr>
          <p:cNvPr id="6" name="TextBox 5">
            <a:extLst>
              <a:ext uri="{FF2B5EF4-FFF2-40B4-BE49-F238E27FC236}">
                <a16:creationId xmlns:a16="http://schemas.microsoft.com/office/drawing/2014/main" id="{5E59C5E9-25E2-4483-A3CB-65E1CD211368}"/>
              </a:ext>
            </a:extLst>
          </p:cNvPr>
          <p:cNvSpPr txBox="1"/>
          <p:nvPr/>
        </p:nvSpPr>
        <p:spPr>
          <a:xfrm>
            <a:off x="4428490" y="1129128"/>
            <a:ext cx="6794500" cy="2677656"/>
          </a:xfrm>
          <a:prstGeom prst="rect">
            <a:avLst/>
          </a:prstGeom>
          <a:noFill/>
          <a:ln>
            <a:noFill/>
          </a:ln>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Take a wide step to the side.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Slide the other foot over to bring the two feet together.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Repeat, stepping to the opposite side.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995C0935-B8C2-437D-9D6F-CBB1CA00DDB7}"/>
              </a:ext>
            </a:extLst>
          </p:cNvPr>
          <p:cNvSpPr txBox="1"/>
          <p:nvPr/>
        </p:nvSpPr>
        <p:spPr>
          <a:xfrm>
            <a:off x="1190702" y="5674179"/>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1</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73910D5C-D2BE-45F7-8135-EE9BA92A80CB}"/>
              </a:ext>
            </a:extLst>
          </p:cNvPr>
          <p:cNvSpPr txBox="1"/>
          <p:nvPr/>
        </p:nvSpPr>
        <p:spPr>
          <a:xfrm>
            <a:off x="2400300" y="5670367"/>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AE298E1D-D381-4517-A8F5-5D5547F6FED1}"/>
              </a:ext>
            </a:extLst>
          </p:cNvPr>
          <p:cNvSpPr txBox="1"/>
          <p:nvPr/>
        </p:nvSpPr>
        <p:spPr>
          <a:xfrm>
            <a:off x="3632200" y="5672905"/>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3</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B14B6905-6DAA-432A-9D8E-A76B2FDFEC51}"/>
              </a:ext>
            </a:extLst>
          </p:cNvPr>
          <p:cNvSpPr txBox="1"/>
          <p:nvPr/>
        </p:nvSpPr>
        <p:spPr>
          <a:xfrm>
            <a:off x="4851400" y="5670367"/>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4</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707666B0-88E5-41CE-9777-5655559FAC9B}"/>
              </a:ext>
            </a:extLst>
          </p:cNvPr>
          <p:cNvSpPr txBox="1"/>
          <p:nvPr/>
        </p:nvSpPr>
        <p:spPr>
          <a:xfrm>
            <a:off x="6096000" y="5657667"/>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5</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26B31E1B-78FE-4171-96D4-A347C871418A}"/>
              </a:ext>
            </a:extLst>
          </p:cNvPr>
          <p:cNvSpPr txBox="1"/>
          <p:nvPr/>
        </p:nvSpPr>
        <p:spPr>
          <a:xfrm>
            <a:off x="7315200" y="5647505"/>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6</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4EB022B2-DD1F-41DB-B26C-189C906F68EA}"/>
              </a:ext>
            </a:extLst>
          </p:cNvPr>
          <p:cNvSpPr txBox="1"/>
          <p:nvPr/>
        </p:nvSpPr>
        <p:spPr>
          <a:xfrm>
            <a:off x="8559800" y="5657667"/>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7</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523AAD02-3D60-494C-A363-BDBCF395D4B6}"/>
              </a:ext>
            </a:extLst>
          </p:cNvPr>
          <p:cNvSpPr txBox="1"/>
          <p:nvPr/>
        </p:nvSpPr>
        <p:spPr>
          <a:xfrm>
            <a:off x="9779000" y="5647505"/>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8</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EBDC98A5-1A73-4E49-8D12-EDC9F3E5FBB3}"/>
              </a:ext>
            </a:extLst>
          </p:cNvPr>
          <p:cNvSpPr txBox="1"/>
          <p:nvPr/>
        </p:nvSpPr>
        <p:spPr>
          <a:xfrm>
            <a:off x="7825740" y="4965616"/>
            <a:ext cx="346143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Repeat for 8…</a:t>
            </a:r>
            <a:endParaRPr kumimoji="0" lang="en-IE"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A770B685-6519-4B00-A392-DD15707A31AE}"/>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lowchart: Alternate Process 9">
            <a:extLst>
              <a:ext uri="{FF2B5EF4-FFF2-40B4-BE49-F238E27FC236}">
                <a16:creationId xmlns:a16="http://schemas.microsoft.com/office/drawing/2014/main" id="{B9034B0A-DC33-4190-A58F-85ED9F28F2F8}"/>
              </a:ext>
            </a:extLst>
          </p:cNvPr>
          <p:cNvSpPr/>
          <p:nvPr/>
        </p:nvSpPr>
        <p:spPr>
          <a:xfrm>
            <a:off x="3888384" y="3488056"/>
            <a:ext cx="7997190" cy="1538605"/>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19F108FB-6F02-40EB-B4D8-E3C731D3FDC3}"/>
              </a:ext>
            </a:extLst>
          </p:cNvPr>
          <p:cNvSpPr txBox="1"/>
          <p:nvPr/>
        </p:nvSpPr>
        <p:spPr>
          <a:xfrm>
            <a:off x="4096000" y="3602759"/>
            <a:ext cx="745948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(optional)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More Action: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Bend elbows with palms facing forward in front of shoulders, make circles with hands to the left or right in the direction of the step. </a:t>
            </a:r>
          </a:p>
        </p:txBody>
      </p:sp>
      <p:pic>
        <p:nvPicPr>
          <p:cNvPr id="7" name="Picture 6">
            <a:extLst>
              <a:ext uri="{FF2B5EF4-FFF2-40B4-BE49-F238E27FC236}">
                <a16:creationId xmlns:a16="http://schemas.microsoft.com/office/drawing/2014/main" id="{529EB155-4BD3-A6B1-F526-3675A05E0CE3}"/>
              </a:ext>
            </a:extLst>
          </p:cNvPr>
          <p:cNvPicPr>
            <a:picLocks noChangeAspect="1"/>
          </p:cNvPicPr>
          <p:nvPr/>
        </p:nvPicPr>
        <p:blipFill>
          <a:blip r:embed="rId3">
            <a:extLst>
              <a:ext uri="{28A0092B-C50C-407E-A947-70E740481C1C}">
                <a14:useLocalDpi xmlns:a14="http://schemas.microsoft.com/office/drawing/2010/main" val="0"/>
              </a:ext>
            </a:extLst>
          </a:blip>
          <a:srcRect l="22835" t="9549" r="22595" b="14385"/>
          <a:stretch>
            <a:fillRect/>
          </a:stretch>
        </p:blipFill>
        <p:spPr>
          <a:xfrm>
            <a:off x="10567357" y="336430"/>
            <a:ext cx="1268085" cy="1177715"/>
          </a:xfrm>
          <a:prstGeom prst="rect">
            <a:avLst/>
          </a:prstGeom>
        </p:spPr>
      </p:pic>
    </p:spTree>
    <p:extLst>
      <p:ext uri="{BB962C8B-B14F-4D97-AF65-F5344CB8AC3E}">
        <p14:creationId xmlns:p14="http://schemas.microsoft.com/office/powerpoint/2010/main" val="4186099746"/>
      </p:ext>
    </p:extLst>
  </p:cSld>
  <p:clrMapOvr>
    <a:masterClrMapping/>
  </p:clrMapOvr>
  <mc:AlternateContent xmlns:mc="http://schemas.openxmlformats.org/markup-compatibility/2006" xmlns:p14="http://schemas.microsoft.com/office/powerpoint/2010/main">
    <mc:Choice Requires="p14">
      <p:transition spd="slow" p14:dur="2000" advTm="12834"/>
    </mc:Choice>
    <mc:Fallback xmlns="">
      <p:transition spd="slow" advTm="128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250"/>
                                  </p:stCondLst>
                                  <p:childTnLst>
                                    <p:set>
                                      <p:cBhvr>
                                        <p:cTn id="6" dur="1" fill="hold">
                                          <p:stCondLst>
                                            <p:cond delay="9"/>
                                          </p:stCondLst>
                                        </p:cTn>
                                        <p:tgtEl>
                                          <p:spTgt spid="24"/>
                                        </p:tgtEl>
                                        <p:attrNameLst>
                                          <p:attrName>style.visibility</p:attrName>
                                        </p:attrNameLst>
                                      </p:cBhvr>
                                      <p:to>
                                        <p:strVal val="visible"/>
                                      </p:to>
                                    </p:set>
                                  </p:childTnLst>
                                </p:cTn>
                              </p:par>
                            </p:childTnLst>
                          </p:cTn>
                        </p:par>
                        <p:par>
                          <p:cTn id="7" fill="hold">
                            <p:stCondLst>
                              <p:cond delay="2260"/>
                            </p:stCondLst>
                            <p:childTnLst>
                              <p:par>
                                <p:cTn id="8" presetID="10" presetClass="entr" presetSubtype="0" fill="hold" grpId="1" nodeType="afterEffect">
                                  <p:stCondLst>
                                    <p:cond delay="10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par>
                                <p:cTn id="11" presetID="10" presetClass="entr" presetSubtype="0" fill="hold" grpId="1" nodeType="withEffect">
                                  <p:stCondLst>
                                    <p:cond delay="10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childTnLst>
                                </p:cTn>
                              </p:par>
                              <p:par>
                                <p:cTn id="14" presetID="10" presetClass="entr" presetSubtype="0" fill="hold" grpId="1" nodeType="withEffect">
                                  <p:stCondLst>
                                    <p:cond delay="10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childTnLst>
                                </p:cTn>
                              </p:par>
                              <p:par>
                                <p:cTn id="17" presetID="10" presetClass="entr" presetSubtype="0" fill="hold" grpId="1" nodeType="withEffect">
                                  <p:stCondLst>
                                    <p:cond delay="10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childTnLst>
                                </p:cTn>
                              </p:par>
                              <p:par>
                                <p:cTn id="20" presetID="10" presetClass="entr" presetSubtype="0" fill="hold" grpId="1" nodeType="withEffect">
                                  <p:stCondLst>
                                    <p:cond delay="100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childTnLst>
                                </p:cTn>
                              </p:par>
                              <p:par>
                                <p:cTn id="23" presetID="10" presetClass="entr" presetSubtype="0" fill="hold" grpId="1" nodeType="withEffect">
                                  <p:stCondLst>
                                    <p:cond delay="100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childTnLst>
                                </p:cTn>
                              </p:par>
                              <p:par>
                                <p:cTn id="26" presetID="10" presetClass="entr" presetSubtype="0" fill="hold" grpId="1" nodeType="withEffect">
                                  <p:stCondLst>
                                    <p:cond delay="100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childTnLst>
                                </p:cTn>
                              </p:par>
                              <p:par>
                                <p:cTn id="29" presetID="10" presetClass="entr" presetSubtype="0" fill="hold" grpId="1" nodeType="withEffect">
                                  <p:stCondLst>
                                    <p:cond delay="100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childTnLst>
                                </p:cTn>
                              </p:par>
                            </p:childTnLst>
                          </p:cTn>
                        </p:par>
                        <p:par>
                          <p:cTn id="32" fill="hold">
                            <p:stCondLst>
                              <p:cond delay="4260"/>
                            </p:stCondLst>
                            <p:childTnLst>
                              <p:par>
                                <p:cTn id="33" presetID="1" presetClass="exit" presetSubtype="0" fill="hold" grpId="0" nodeType="afterEffect">
                                  <p:stCondLst>
                                    <p:cond delay="0"/>
                                  </p:stCondLst>
                                  <p:childTnLst>
                                    <p:set>
                                      <p:cBhvr>
                                        <p:cTn id="34" dur="1" fill="hold">
                                          <p:stCondLst>
                                            <p:cond delay="499"/>
                                          </p:stCondLst>
                                        </p:cTn>
                                        <p:tgtEl>
                                          <p:spTgt spid="16"/>
                                        </p:tgtEl>
                                        <p:attrNameLst>
                                          <p:attrName>style.visibility</p:attrName>
                                        </p:attrNameLst>
                                      </p:cBhvr>
                                      <p:to>
                                        <p:strVal val="hidden"/>
                                      </p:to>
                                    </p:set>
                                  </p:childTnLst>
                                </p:cTn>
                              </p:par>
                            </p:childTnLst>
                          </p:cTn>
                        </p:par>
                        <p:par>
                          <p:cTn id="35" fill="hold">
                            <p:stCondLst>
                              <p:cond delay="4760"/>
                            </p:stCondLst>
                            <p:childTnLst>
                              <p:par>
                                <p:cTn id="36" presetID="1" presetClass="exit" presetSubtype="0" fill="hold" grpId="0" nodeType="afterEffect">
                                  <p:stCondLst>
                                    <p:cond delay="1000"/>
                                  </p:stCondLst>
                                  <p:childTnLst>
                                    <p:set>
                                      <p:cBhvr>
                                        <p:cTn id="37" dur="1" fill="hold">
                                          <p:stCondLst>
                                            <p:cond delay="0"/>
                                          </p:stCondLst>
                                        </p:cTn>
                                        <p:tgtEl>
                                          <p:spTgt spid="17"/>
                                        </p:tgtEl>
                                        <p:attrNameLst>
                                          <p:attrName>style.visibility</p:attrName>
                                        </p:attrNameLst>
                                      </p:cBhvr>
                                      <p:to>
                                        <p:strVal val="hidden"/>
                                      </p:to>
                                    </p:set>
                                  </p:childTnLst>
                                </p:cTn>
                              </p:par>
                            </p:childTnLst>
                          </p:cTn>
                        </p:par>
                        <p:par>
                          <p:cTn id="38" fill="hold">
                            <p:stCondLst>
                              <p:cond delay="5760"/>
                            </p:stCondLst>
                            <p:childTnLst>
                              <p:par>
                                <p:cTn id="39" presetID="1" presetClass="exit" presetSubtype="0" fill="hold" grpId="0" nodeType="afterEffect">
                                  <p:stCondLst>
                                    <p:cond delay="1000"/>
                                  </p:stCondLst>
                                  <p:childTnLst>
                                    <p:set>
                                      <p:cBhvr>
                                        <p:cTn id="40" dur="1" fill="hold">
                                          <p:stCondLst>
                                            <p:cond delay="0"/>
                                          </p:stCondLst>
                                        </p:cTn>
                                        <p:tgtEl>
                                          <p:spTgt spid="18"/>
                                        </p:tgtEl>
                                        <p:attrNameLst>
                                          <p:attrName>style.visibility</p:attrName>
                                        </p:attrNameLst>
                                      </p:cBhvr>
                                      <p:to>
                                        <p:strVal val="hidden"/>
                                      </p:to>
                                    </p:set>
                                  </p:childTnLst>
                                </p:cTn>
                              </p:par>
                            </p:childTnLst>
                          </p:cTn>
                        </p:par>
                        <p:par>
                          <p:cTn id="41" fill="hold">
                            <p:stCondLst>
                              <p:cond delay="6760"/>
                            </p:stCondLst>
                            <p:childTnLst>
                              <p:par>
                                <p:cTn id="42" presetID="1" presetClass="exit" presetSubtype="0" fill="hold" grpId="0" nodeType="afterEffect">
                                  <p:stCondLst>
                                    <p:cond delay="1000"/>
                                  </p:stCondLst>
                                  <p:childTnLst>
                                    <p:set>
                                      <p:cBhvr>
                                        <p:cTn id="43" dur="1" fill="hold">
                                          <p:stCondLst>
                                            <p:cond delay="0"/>
                                          </p:stCondLst>
                                        </p:cTn>
                                        <p:tgtEl>
                                          <p:spTgt spid="19"/>
                                        </p:tgtEl>
                                        <p:attrNameLst>
                                          <p:attrName>style.visibility</p:attrName>
                                        </p:attrNameLst>
                                      </p:cBhvr>
                                      <p:to>
                                        <p:strVal val="hidden"/>
                                      </p:to>
                                    </p:set>
                                  </p:childTnLst>
                                </p:cTn>
                              </p:par>
                            </p:childTnLst>
                          </p:cTn>
                        </p:par>
                        <p:par>
                          <p:cTn id="44" fill="hold">
                            <p:stCondLst>
                              <p:cond delay="7760"/>
                            </p:stCondLst>
                            <p:childTnLst>
                              <p:par>
                                <p:cTn id="45" presetID="1" presetClass="exit" presetSubtype="0" fill="hold" grpId="0" nodeType="afterEffect">
                                  <p:stCondLst>
                                    <p:cond delay="1000"/>
                                  </p:stCondLst>
                                  <p:childTnLst>
                                    <p:set>
                                      <p:cBhvr>
                                        <p:cTn id="46" dur="1" fill="hold">
                                          <p:stCondLst>
                                            <p:cond delay="0"/>
                                          </p:stCondLst>
                                        </p:cTn>
                                        <p:tgtEl>
                                          <p:spTgt spid="20"/>
                                        </p:tgtEl>
                                        <p:attrNameLst>
                                          <p:attrName>style.visibility</p:attrName>
                                        </p:attrNameLst>
                                      </p:cBhvr>
                                      <p:to>
                                        <p:strVal val="hidden"/>
                                      </p:to>
                                    </p:set>
                                  </p:childTnLst>
                                </p:cTn>
                              </p:par>
                            </p:childTnLst>
                          </p:cTn>
                        </p:par>
                        <p:par>
                          <p:cTn id="47" fill="hold">
                            <p:stCondLst>
                              <p:cond delay="8760"/>
                            </p:stCondLst>
                            <p:childTnLst>
                              <p:par>
                                <p:cTn id="48" presetID="1" presetClass="exit" presetSubtype="0" fill="hold" grpId="0" nodeType="afterEffect">
                                  <p:stCondLst>
                                    <p:cond delay="1000"/>
                                  </p:stCondLst>
                                  <p:childTnLst>
                                    <p:set>
                                      <p:cBhvr>
                                        <p:cTn id="49" dur="1" fill="hold">
                                          <p:stCondLst>
                                            <p:cond delay="0"/>
                                          </p:stCondLst>
                                        </p:cTn>
                                        <p:tgtEl>
                                          <p:spTgt spid="21"/>
                                        </p:tgtEl>
                                        <p:attrNameLst>
                                          <p:attrName>style.visibility</p:attrName>
                                        </p:attrNameLst>
                                      </p:cBhvr>
                                      <p:to>
                                        <p:strVal val="hidden"/>
                                      </p:to>
                                    </p:set>
                                  </p:childTnLst>
                                </p:cTn>
                              </p:par>
                            </p:childTnLst>
                          </p:cTn>
                        </p:par>
                        <p:par>
                          <p:cTn id="50" fill="hold">
                            <p:stCondLst>
                              <p:cond delay="9760"/>
                            </p:stCondLst>
                            <p:childTnLst>
                              <p:par>
                                <p:cTn id="51" presetID="1" presetClass="exit" presetSubtype="0" fill="hold" grpId="0" nodeType="afterEffect">
                                  <p:stCondLst>
                                    <p:cond delay="1000"/>
                                  </p:stCondLst>
                                  <p:childTnLst>
                                    <p:set>
                                      <p:cBhvr>
                                        <p:cTn id="52" dur="1" fill="hold">
                                          <p:stCondLst>
                                            <p:cond delay="0"/>
                                          </p:stCondLst>
                                        </p:cTn>
                                        <p:tgtEl>
                                          <p:spTgt spid="22"/>
                                        </p:tgtEl>
                                        <p:attrNameLst>
                                          <p:attrName>style.visibility</p:attrName>
                                        </p:attrNameLst>
                                      </p:cBhvr>
                                      <p:to>
                                        <p:strVal val="hidden"/>
                                      </p:to>
                                    </p:set>
                                  </p:childTnLst>
                                </p:cTn>
                              </p:par>
                            </p:childTnLst>
                          </p:cTn>
                        </p:par>
                        <p:par>
                          <p:cTn id="53" fill="hold">
                            <p:stCondLst>
                              <p:cond delay="10760"/>
                            </p:stCondLst>
                            <p:childTnLst>
                              <p:par>
                                <p:cTn id="54" presetID="1" presetClass="exit" presetSubtype="0" fill="hold" grpId="0" nodeType="afterEffect">
                                  <p:stCondLst>
                                    <p:cond delay="1000"/>
                                  </p:stCondLst>
                                  <p:childTnLst>
                                    <p:set>
                                      <p:cBhvr>
                                        <p:cTn id="55"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9613BC5-8A21-43DF-A00D-8162EEADDB4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descr="A picture containing drawing&#10;&#10;Description automatically generated">
            <a:extLst>
              <a:ext uri="{FF2B5EF4-FFF2-40B4-BE49-F238E27FC236}">
                <a16:creationId xmlns:a16="http://schemas.microsoft.com/office/drawing/2014/main" id="{16801B35-C00C-40BE-90EC-C8EDDD4FD1E9}"/>
              </a:ext>
            </a:extLst>
          </p:cNvPr>
          <p:cNvPicPr>
            <a:picLocks noChangeAspect="1"/>
          </p:cNvPicPr>
          <p:nvPr/>
        </p:nvPicPr>
        <p:blipFill rotWithShape="1">
          <a:blip r:embed="rId2">
            <a:extLst>
              <a:ext uri="{28A0092B-C50C-407E-A947-70E740481C1C}">
                <a14:useLocalDpi xmlns:a14="http://schemas.microsoft.com/office/drawing/2010/main" val="0"/>
              </a:ext>
            </a:extLst>
          </a:blip>
          <a:srcRect t="5820"/>
          <a:stretch/>
        </p:blipFill>
        <p:spPr>
          <a:xfrm>
            <a:off x="1180170" y="491110"/>
            <a:ext cx="2399794" cy="4936392"/>
          </a:xfrm>
          <a:prstGeom prst="rect">
            <a:avLst/>
          </a:prstGeom>
        </p:spPr>
      </p:pic>
      <p:sp>
        <p:nvSpPr>
          <p:cNvPr id="6" name="TextBox 5">
            <a:extLst>
              <a:ext uri="{FF2B5EF4-FFF2-40B4-BE49-F238E27FC236}">
                <a16:creationId xmlns:a16="http://schemas.microsoft.com/office/drawing/2014/main" id="{DB7DE4B5-C494-43EF-BE65-2E03CBEFB9DB}"/>
              </a:ext>
            </a:extLst>
          </p:cNvPr>
          <p:cNvSpPr txBox="1"/>
          <p:nvPr/>
        </p:nvSpPr>
        <p:spPr>
          <a:xfrm>
            <a:off x="4470999" y="1725474"/>
            <a:ext cx="7061200" cy="1877437"/>
          </a:xfrm>
          <a:prstGeom prst="rect">
            <a:avLst/>
          </a:prstGeom>
          <a:noFill/>
          <a:ln>
            <a:noFill/>
          </a:ln>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Bounce with both feet.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Land each time on the balls of the feet with knees slightly bent.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D8101952-A3A8-4343-AA80-5A9773C4E37D}"/>
              </a:ext>
            </a:extLst>
          </p:cNvPr>
          <p:cNvSpPr txBox="1"/>
          <p:nvPr/>
        </p:nvSpPr>
        <p:spPr>
          <a:xfrm>
            <a:off x="1190702" y="5674179"/>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1</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DFEFA0BB-2356-4128-86F7-C0C120C50337}"/>
              </a:ext>
            </a:extLst>
          </p:cNvPr>
          <p:cNvSpPr txBox="1"/>
          <p:nvPr/>
        </p:nvSpPr>
        <p:spPr>
          <a:xfrm>
            <a:off x="2400300" y="5670367"/>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52E4061B-D98C-47DC-9F37-57D34C68CF1B}"/>
              </a:ext>
            </a:extLst>
          </p:cNvPr>
          <p:cNvSpPr txBox="1"/>
          <p:nvPr/>
        </p:nvSpPr>
        <p:spPr>
          <a:xfrm>
            <a:off x="3632200" y="5672905"/>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3</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D6B83F24-9B4C-4C9E-ADC0-F80FFFC7A273}"/>
              </a:ext>
            </a:extLst>
          </p:cNvPr>
          <p:cNvSpPr txBox="1"/>
          <p:nvPr/>
        </p:nvSpPr>
        <p:spPr>
          <a:xfrm>
            <a:off x="4851400" y="5670367"/>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4</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D3E0C91C-197D-4E19-AE3B-AB481B832EC4}"/>
              </a:ext>
            </a:extLst>
          </p:cNvPr>
          <p:cNvSpPr txBox="1"/>
          <p:nvPr/>
        </p:nvSpPr>
        <p:spPr>
          <a:xfrm>
            <a:off x="6096000" y="5657667"/>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5</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830D1C65-0814-44BC-81EB-A248475C71D7}"/>
              </a:ext>
            </a:extLst>
          </p:cNvPr>
          <p:cNvSpPr txBox="1"/>
          <p:nvPr/>
        </p:nvSpPr>
        <p:spPr>
          <a:xfrm>
            <a:off x="7315200" y="5647505"/>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6</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081D5D59-90ED-4604-A6D1-C3FB9B56569A}"/>
              </a:ext>
            </a:extLst>
          </p:cNvPr>
          <p:cNvSpPr txBox="1"/>
          <p:nvPr/>
        </p:nvSpPr>
        <p:spPr>
          <a:xfrm>
            <a:off x="8559800" y="5657667"/>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7</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A2961254-FFCB-4155-A262-81770C9B0816}"/>
              </a:ext>
            </a:extLst>
          </p:cNvPr>
          <p:cNvSpPr txBox="1"/>
          <p:nvPr/>
        </p:nvSpPr>
        <p:spPr>
          <a:xfrm>
            <a:off x="9779000" y="5647505"/>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8</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EA9839A-8595-446D-BCE0-9C8C6263C9D0}"/>
              </a:ext>
            </a:extLst>
          </p:cNvPr>
          <p:cNvSpPr txBox="1"/>
          <p:nvPr/>
        </p:nvSpPr>
        <p:spPr>
          <a:xfrm>
            <a:off x="7658038" y="4772539"/>
            <a:ext cx="346143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Repeat for 8…</a:t>
            </a:r>
            <a:endParaRPr kumimoji="0" lang="en-IE"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1867E350-4711-4267-9689-5EB55F022DD5}"/>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lowchart: Alternate Process 6">
            <a:extLst>
              <a:ext uri="{FF2B5EF4-FFF2-40B4-BE49-F238E27FC236}">
                <a16:creationId xmlns:a16="http://schemas.microsoft.com/office/drawing/2014/main" id="{B7BE3BAF-3A19-4ADC-B187-61318E11FC9C}"/>
              </a:ext>
            </a:extLst>
          </p:cNvPr>
          <p:cNvSpPr/>
          <p:nvPr/>
        </p:nvSpPr>
        <p:spPr>
          <a:xfrm>
            <a:off x="4444876" y="3550971"/>
            <a:ext cx="6426324" cy="1221568"/>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F0ADB3A4-E111-4385-9566-6266FA1C3E19}"/>
              </a:ext>
            </a:extLst>
          </p:cNvPr>
          <p:cNvSpPr txBox="1"/>
          <p:nvPr/>
        </p:nvSpPr>
        <p:spPr>
          <a:xfrm>
            <a:off x="4023360" y="3611931"/>
            <a:ext cx="6847840"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(optional)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More Action: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Push arms forward and out with each bounce.</a:t>
            </a:r>
            <a:endParaRPr kumimoji="0" lang="en-I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FCF7FF71-6678-A7F6-3F81-827C746BEE1E}"/>
              </a:ext>
            </a:extLst>
          </p:cNvPr>
          <p:cNvPicPr>
            <a:picLocks noChangeAspect="1"/>
          </p:cNvPicPr>
          <p:nvPr/>
        </p:nvPicPr>
        <p:blipFill>
          <a:blip r:embed="rId3">
            <a:extLst>
              <a:ext uri="{28A0092B-C50C-407E-A947-70E740481C1C}">
                <a14:useLocalDpi xmlns:a14="http://schemas.microsoft.com/office/drawing/2010/main" val="0"/>
              </a:ext>
            </a:extLst>
          </a:blip>
          <a:srcRect l="22835" t="9549" r="22595" b="14385"/>
          <a:stretch>
            <a:fillRect/>
          </a:stretch>
        </p:blipFill>
        <p:spPr>
          <a:xfrm>
            <a:off x="10567357" y="336430"/>
            <a:ext cx="1268085" cy="1177715"/>
          </a:xfrm>
          <a:prstGeom prst="rect">
            <a:avLst/>
          </a:prstGeom>
        </p:spPr>
      </p:pic>
    </p:spTree>
    <p:extLst>
      <p:ext uri="{BB962C8B-B14F-4D97-AF65-F5344CB8AC3E}">
        <p14:creationId xmlns:p14="http://schemas.microsoft.com/office/powerpoint/2010/main" val="2629684023"/>
      </p:ext>
    </p:extLst>
  </p:cSld>
  <p:clrMapOvr>
    <a:masterClrMapping/>
  </p:clrMapOvr>
  <mc:AlternateContent xmlns:mc="http://schemas.openxmlformats.org/markup-compatibility/2006" xmlns:p14="http://schemas.microsoft.com/office/powerpoint/2010/main">
    <mc:Choice Requires="p14">
      <p:transition spd="slow" p14:dur="2000" advTm="12024"/>
    </mc:Choice>
    <mc:Fallback xmlns="">
      <p:transition spd="slow" advTm="120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250"/>
                                  </p:stCondLst>
                                  <p:childTnLst>
                                    <p:set>
                                      <p:cBhvr>
                                        <p:cTn id="6" dur="1" fill="hold">
                                          <p:stCondLst>
                                            <p:cond delay="9"/>
                                          </p:stCondLst>
                                        </p:cTn>
                                        <p:tgtEl>
                                          <p:spTgt spid="24"/>
                                        </p:tgtEl>
                                        <p:attrNameLst>
                                          <p:attrName>style.visibility</p:attrName>
                                        </p:attrNameLst>
                                      </p:cBhvr>
                                      <p:to>
                                        <p:strVal val="visible"/>
                                      </p:to>
                                    </p:set>
                                  </p:childTnLst>
                                </p:cTn>
                              </p:par>
                            </p:childTnLst>
                          </p:cTn>
                        </p:par>
                        <p:par>
                          <p:cTn id="7" fill="hold">
                            <p:stCondLst>
                              <p:cond delay="2260"/>
                            </p:stCondLst>
                            <p:childTnLst>
                              <p:par>
                                <p:cTn id="8" presetID="10" presetClass="entr" presetSubtype="0" fill="hold" grpId="1" nodeType="afterEffect">
                                  <p:stCondLst>
                                    <p:cond delay="10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par>
                                <p:cTn id="11" presetID="10" presetClass="entr" presetSubtype="0" fill="hold" grpId="1" nodeType="withEffect">
                                  <p:stCondLst>
                                    <p:cond delay="10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childTnLst>
                                </p:cTn>
                              </p:par>
                              <p:par>
                                <p:cTn id="14" presetID="10" presetClass="entr" presetSubtype="0" fill="hold" grpId="1" nodeType="withEffect">
                                  <p:stCondLst>
                                    <p:cond delay="10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childTnLst>
                                </p:cTn>
                              </p:par>
                              <p:par>
                                <p:cTn id="17" presetID="10" presetClass="entr" presetSubtype="0" fill="hold" grpId="1" nodeType="withEffect">
                                  <p:stCondLst>
                                    <p:cond delay="10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childTnLst>
                                </p:cTn>
                              </p:par>
                              <p:par>
                                <p:cTn id="20" presetID="10" presetClass="entr" presetSubtype="0" fill="hold" grpId="1" nodeType="withEffect">
                                  <p:stCondLst>
                                    <p:cond delay="100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childTnLst>
                                </p:cTn>
                              </p:par>
                              <p:par>
                                <p:cTn id="23" presetID="10" presetClass="entr" presetSubtype="0" fill="hold" grpId="1" nodeType="withEffect">
                                  <p:stCondLst>
                                    <p:cond delay="100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childTnLst>
                                </p:cTn>
                              </p:par>
                              <p:par>
                                <p:cTn id="26" presetID="10" presetClass="entr" presetSubtype="0" fill="hold" grpId="1" nodeType="withEffect">
                                  <p:stCondLst>
                                    <p:cond delay="100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childTnLst>
                                </p:cTn>
                              </p:par>
                              <p:par>
                                <p:cTn id="29" presetID="10" presetClass="entr" presetSubtype="0" fill="hold" grpId="1" nodeType="withEffect">
                                  <p:stCondLst>
                                    <p:cond delay="100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childTnLst>
                                </p:cTn>
                              </p:par>
                            </p:childTnLst>
                          </p:cTn>
                        </p:par>
                        <p:par>
                          <p:cTn id="32" fill="hold">
                            <p:stCondLst>
                              <p:cond delay="4260"/>
                            </p:stCondLst>
                            <p:childTnLst>
                              <p:par>
                                <p:cTn id="33" presetID="1" presetClass="exit" presetSubtype="0" fill="hold" grpId="0" nodeType="afterEffect">
                                  <p:stCondLst>
                                    <p:cond delay="0"/>
                                  </p:stCondLst>
                                  <p:childTnLst>
                                    <p:set>
                                      <p:cBhvr>
                                        <p:cTn id="34" dur="1" fill="hold">
                                          <p:stCondLst>
                                            <p:cond delay="499"/>
                                          </p:stCondLst>
                                        </p:cTn>
                                        <p:tgtEl>
                                          <p:spTgt spid="16"/>
                                        </p:tgtEl>
                                        <p:attrNameLst>
                                          <p:attrName>style.visibility</p:attrName>
                                        </p:attrNameLst>
                                      </p:cBhvr>
                                      <p:to>
                                        <p:strVal val="hidden"/>
                                      </p:to>
                                    </p:set>
                                  </p:childTnLst>
                                </p:cTn>
                              </p:par>
                            </p:childTnLst>
                          </p:cTn>
                        </p:par>
                        <p:par>
                          <p:cTn id="35" fill="hold">
                            <p:stCondLst>
                              <p:cond delay="4760"/>
                            </p:stCondLst>
                            <p:childTnLst>
                              <p:par>
                                <p:cTn id="36" presetID="1" presetClass="exit" presetSubtype="0" fill="hold" grpId="0" nodeType="afterEffect">
                                  <p:stCondLst>
                                    <p:cond delay="1000"/>
                                  </p:stCondLst>
                                  <p:childTnLst>
                                    <p:set>
                                      <p:cBhvr>
                                        <p:cTn id="37" dur="1" fill="hold">
                                          <p:stCondLst>
                                            <p:cond delay="0"/>
                                          </p:stCondLst>
                                        </p:cTn>
                                        <p:tgtEl>
                                          <p:spTgt spid="17"/>
                                        </p:tgtEl>
                                        <p:attrNameLst>
                                          <p:attrName>style.visibility</p:attrName>
                                        </p:attrNameLst>
                                      </p:cBhvr>
                                      <p:to>
                                        <p:strVal val="hidden"/>
                                      </p:to>
                                    </p:set>
                                  </p:childTnLst>
                                </p:cTn>
                              </p:par>
                            </p:childTnLst>
                          </p:cTn>
                        </p:par>
                        <p:par>
                          <p:cTn id="38" fill="hold">
                            <p:stCondLst>
                              <p:cond delay="5760"/>
                            </p:stCondLst>
                            <p:childTnLst>
                              <p:par>
                                <p:cTn id="39" presetID="1" presetClass="exit" presetSubtype="0" fill="hold" grpId="0" nodeType="afterEffect">
                                  <p:stCondLst>
                                    <p:cond delay="1000"/>
                                  </p:stCondLst>
                                  <p:childTnLst>
                                    <p:set>
                                      <p:cBhvr>
                                        <p:cTn id="40" dur="1" fill="hold">
                                          <p:stCondLst>
                                            <p:cond delay="0"/>
                                          </p:stCondLst>
                                        </p:cTn>
                                        <p:tgtEl>
                                          <p:spTgt spid="18"/>
                                        </p:tgtEl>
                                        <p:attrNameLst>
                                          <p:attrName>style.visibility</p:attrName>
                                        </p:attrNameLst>
                                      </p:cBhvr>
                                      <p:to>
                                        <p:strVal val="hidden"/>
                                      </p:to>
                                    </p:set>
                                  </p:childTnLst>
                                </p:cTn>
                              </p:par>
                            </p:childTnLst>
                          </p:cTn>
                        </p:par>
                        <p:par>
                          <p:cTn id="41" fill="hold">
                            <p:stCondLst>
                              <p:cond delay="6760"/>
                            </p:stCondLst>
                            <p:childTnLst>
                              <p:par>
                                <p:cTn id="42" presetID="1" presetClass="exit" presetSubtype="0" fill="hold" grpId="0" nodeType="afterEffect">
                                  <p:stCondLst>
                                    <p:cond delay="1000"/>
                                  </p:stCondLst>
                                  <p:childTnLst>
                                    <p:set>
                                      <p:cBhvr>
                                        <p:cTn id="43" dur="1" fill="hold">
                                          <p:stCondLst>
                                            <p:cond delay="0"/>
                                          </p:stCondLst>
                                        </p:cTn>
                                        <p:tgtEl>
                                          <p:spTgt spid="19"/>
                                        </p:tgtEl>
                                        <p:attrNameLst>
                                          <p:attrName>style.visibility</p:attrName>
                                        </p:attrNameLst>
                                      </p:cBhvr>
                                      <p:to>
                                        <p:strVal val="hidden"/>
                                      </p:to>
                                    </p:set>
                                  </p:childTnLst>
                                </p:cTn>
                              </p:par>
                            </p:childTnLst>
                          </p:cTn>
                        </p:par>
                        <p:par>
                          <p:cTn id="44" fill="hold">
                            <p:stCondLst>
                              <p:cond delay="7760"/>
                            </p:stCondLst>
                            <p:childTnLst>
                              <p:par>
                                <p:cTn id="45" presetID="1" presetClass="exit" presetSubtype="0" fill="hold" grpId="0" nodeType="afterEffect">
                                  <p:stCondLst>
                                    <p:cond delay="1000"/>
                                  </p:stCondLst>
                                  <p:childTnLst>
                                    <p:set>
                                      <p:cBhvr>
                                        <p:cTn id="46" dur="1" fill="hold">
                                          <p:stCondLst>
                                            <p:cond delay="0"/>
                                          </p:stCondLst>
                                        </p:cTn>
                                        <p:tgtEl>
                                          <p:spTgt spid="20"/>
                                        </p:tgtEl>
                                        <p:attrNameLst>
                                          <p:attrName>style.visibility</p:attrName>
                                        </p:attrNameLst>
                                      </p:cBhvr>
                                      <p:to>
                                        <p:strVal val="hidden"/>
                                      </p:to>
                                    </p:set>
                                  </p:childTnLst>
                                </p:cTn>
                              </p:par>
                            </p:childTnLst>
                          </p:cTn>
                        </p:par>
                        <p:par>
                          <p:cTn id="47" fill="hold">
                            <p:stCondLst>
                              <p:cond delay="8760"/>
                            </p:stCondLst>
                            <p:childTnLst>
                              <p:par>
                                <p:cTn id="48" presetID="1" presetClass="exit" presetSubtype="0" fill="hold" grpId="0" nodeType="afterEffect">
                                  <p:stCondLst>
                                    <p:cond delay="1000"/>
                                  </p:stCondLst>
                                  <p:childTnLst>
                                    <p:set>
                                      <p:cBhvr>
                                        <p:cTn id="49" dur="1" fill="hold">
                                          <p:stCondLst>
                                            <p:cond delay="0"/>
                                          </p:stCondLst>
                                        </p:cTn>
                                        <p:tgtEl>
                                          <p:spTgt spid="21"/>
                                        </p:tgtEl>
                                        <p:attrNameLst>
                                          <p:attrName>style.visibility</p:attrName>
                                        </p:attrNameLst>
                                      </p:cBhvr>
                                      <p:to>
                                        <p:strVal val="hidden"/>
                                      </p:to>
                                    </p:set>
                                  </p:childTnLst>
                                </p:cTn>
                              </p:par>
                            </p:childTnLst>
                          </p:cTn>
                        </p:par>
                        <p:par>
                          <p:cTn id="50" fill="hold">
                            <p:stCondLst>
                              <p:cond delay="9760"/>
                            </p:stCondLst>
                            <p:childTnLst>
                              <p:par>
                                <p:cTn id="51" presetID="1" presetClass="exit" presetSubtype="0" fill="hold" grpId="0" nodeType="afterEffect">
                                  <p:stCondLst>
                                    <p:cond delay="1000"/>
                                  </p:stCondLst>
                                  <p:childTnLst>
                                    <p:set>
                                      <p:cBhvr>
                                        <p:cTn id="52" dur="1" fill="hold">
                                          <p:stCondLst>
                                            <p:cond delay="0"/>
                                          </p:stCondLst>
                                        </p:cTn>
                                        <p:tgtEl>
                                          <p:spTgt spid="22"/>
                                        </p:tgtEl>
                                        <p:attrNameLst>
                                          <p:attrName>style.visibility</p:attrName>
                                        </p:attrNameLst>
                                      </p:cBhvr>
                                      <p:to>
                                        <p:strVal val="hidden"/>
                                      </p:to>
                                    </p:set>
                                  </p:childTnLst>
                                </p:cTn>
                              </p:par>
                            </p:childTnLst>
                          </p:cTn>
                        </p:par>
                        <p:par>
                          <p:cTn id="53" fill="hold">
                            <p:stCondLst>
                              <p:cond delay="10760"/>
                            </p:stCondLst>
                            <p:childTnLst>
                              <p:par>
                                <p:cTn id="54" presetID="1" presetClass="exit" presetSubtype="0" fill="hold" grpId="0" nodeType="afterEffect">
                                  <p:stCondLst>
                                    <p:cond delay="1000"/>
                                  </p:stCondLst>
                                  <p:childTnLst>
                                    <p:set>
                                      <p:cBhvr>
                                        <p:cTn id="55"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85393C22-641C-45A4-978A-11A543BB44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9953" y="4823618"/>
            <a:ext cx="6130492" cy="1842437"/>
          </a:xfrm>
          <a:prstGeom prst="rect">
            <a:avLst/>
          </a:prstGeom>
        </p:spPr>
      </p:pic>
      <p:sp>
        <p:nvSpPr>
          <p:cNvPr id="6" name="Title 1">
            <a:extLst>
              <a:ext uri="{FF2B5EF4-FFF2-40B4-BE49-F238E27FC236}">
                <a16:creationId xmlns:a16="http://schemas.microsoft.com/office/drawing/2014/main" id="{B98D8CDA-D19A-4659-BEE3-64CF4F311F83}"/>
              </a:ext>
            </a:extLst>
          </p:cNvPr>
          <p:cNvSpPr>
            <a:spLocks noGrp="1"/>
          </p:cNvSpPr>
          <p:nvPr>
            <p:ph type="title"/>
          </p:nvPr>
        </p:nvSpPr>
        <p:spPr>
          <a:xfrm>
            <a:off x="665316" y="91440"/>
            <a:ext cx="10515600" cy="1325563"/>
          </a:xfrm>
        </p:spPr>
        <p:txBody>
          <a:bodyPr>
            <a:normAutofit/>
          </a:bodyPr>
          <a:lstStyle/>
          <a:p>
            <a:pPr algn="ctr"/>
            <a:r>
              <a:rPr lang="en-GB" sz="3600" b="1" dirty="0">
                <a:solidFill>
                  <a:srgbClr val="FF0000"/>
                </a:solidFill>
                <a:latin typeface="Arial" panose="020B0604020202020204" pitchFamily="34" charset="0"/>
                <a:cs typeface="Arial" panose="020B0604020202020204" pitchFamily="34" charset="0"/>
              </a:rPr>
              <a:t>How to use this presentation guide:</a:t>
            </a:r>
          </a:p>
        </p:txBody>
      </p:sp>
      <p:sp>
        <p:nvSpPr>
          <p:cNvPr id="8" name="Rectangle 7">
            <a:extLst>
              <a:ext uri="{FF2B5EF4-FFF2-40B4-BE49-F238E27FC236}">
                <a16:creationId xmlns:a16="http://schemas.microsoft.com/office/drawing/2014/main" id="{E3C05B23-1ECC-4348-B31F-B7FF22612D28}"/>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EA1BD904-24F8-4C15-8CFA-DB1530ABA73B}"/>
              </a:ext>
            </a:extLst>
          </p:cNvPr>
          <p:cNvSpPr txBox="1"/>
          <p:nvPr/>
        </p:nvSpPr>
        <p:spPr>
          <a:xfrm>
            <a:off x="1155016" y="1328231"/>
            <a:ext cx="9755639" cy="3583545"/>
          </a:xfrm>
          <a:prstGeom prst="rect">
            <a:avLst/>
          </a:prstGeom>
          <a:noFill/>
        </p:spPr>
        <p:txBody>
          <a:bodyPr wrap="square" rtlCol="0">
            <a:spAutoFit/>
          </a:bodyPr>
          <a:lstStyle/>
          <a:p>
            <a:pPr marL="342900" indent="-342900">
              <a:lnSpc>
                <a:spcPct val="150000"/>
              </a:lnSpc>
              <a:buAutoNum type="arabicPeriod"/>
            </a:pPr>
            <a:r>
              <a:rPr lang="en-GB" sz="1700" dirty="0"/>
              <a:t>Select ‘Start slideshow from beginning’ (or press F5 key). The first slide will be a navigation slide which displays each section you can move to. </a:t>
            </a:r>
            <a:r>
              <a:rPr lang="en-GB" sz="1700" b="1" dirty="0"/>
              <a:t>The first two slides will not appear in the slide show.</a:t>
            </a:r>
          </a:p>
          <a:p>
            <a:pPr marL="342900" indent="-342900">
              <a:lnSpc>
                <a:spcPct val="150000"/>
              </a:lnSpc>
              <a:buAutoNum type="arabicPeriod"/>
            </a:pPr>
            <a:r>
              <a:rPr lang="en-GB" sz="1700" dirty="0"/>
              <a:t>Click on the top image and invite pupils to do the Space Check and Seat Check to ensure safety and comfort. Press the right arrow button and you will be returned to the navigation slide. </a:t>
            </a:r>
          </a:p>
          <a:p>
            <a:pPr marL="342900" indent="-342900">
              <a:lnSpc>
                <a:spcPct val="150000"/>
              </a:lnSpc>
              <a:buAutoNum type="arabicPeriod"/>
            </a:pPr>
            <a:r>
              <a:rPr lang="en-GB" sz="1700" dirty="0"/>
              <a:t>Put on music for the relevant section (Looseners, </a:t>
            </a:r>
            <a:r>
              <a:rPr lang="en-GB" sz="1700" dirty="0" err="1"/>
              <a:t>Huffers</a:t>
            </a:r>
            <a:r>
              <a:rPr lang="en-GB" sz="1700" dirty="0"/>
              <a:t> or Stretchers) and click on the corresponding image to start the movements for that section. </a:t>
            </a:r>
            <a:r>
              <a:rPr lang="en-GB" sz="1700" b="1" dirty="0"/>
              <a:t>Do not click through each slide during the slideshow </a:t>
            </a:r>
            <a:r>
              <a:rPr lang="en-GB" sz="1700" dirty="0"/>
              <a:t>as a countdown timer for each movement is included and the next slide will appear automatically. </a:t>
            </a:r>
          </a:p>
          <a:p>
            <a:pPr marL="342900" indent="-342900">
              <a:lnSpc>
                <a:spcPct val="150000"/>
              </a:lnSpc>
              <a:buAutoNum type="arabicPeriod"/>
            </a:pPr>
            <a:r>
              <a:rPr lang="en-GB" sz="1700" dirty="0"/>
              <a:t>Each time you finish a section, you will be returned to the navigation pane; you can choose to repeat the section again, or move onto the next one, by clicking on the relevant picture.</a:t>
            </a:r>
          </a:p>
        </p:txBody>
      </p:sp>
      <p:pic>
        <p:nvPicPr>
          <p:cNvPr id="2" name="Picture 1">
            <a:extLst>
              <a:ext uri="{FF2B5EF4-FFF2-40B4-BE49-F238E27FC236}">
                <a16:creationId xmlns:a16="http://schemas.microsoft.com/office/drawing/2014/main" id="{98E25C4C-A154-4EC2-98FE-A94FA380791F}"/>
              </a:ext>
            </a:extLst>
          </p:cNvPr>
          <p:cNvPicPr>
            <a:picLocks noChangeAspect="1"/>
          </p:cNvPicPr>
          <p:nvPr/>
        </p:nvPicPr>
        <p:blipFill>
          <a:blip r:embed="rId3">
            <a:extLst>
              <a:ext uri="{28A0092B-C50C-407E-A947-70E740481C1C}">
                <a14:useLocalDpi xmlns:a14="http://schemas.microsoft.com/office/drawing/2010/main" val="0"/>
              </a:ext>
            </a:extLst>
          </a:blip>
          <a:srcRect l="22835" t="9549" r="22595" b="14385"/>
          <a:stretch>
            <a:fillRect/>
          </a:stretch>
        </p:blipFill>
        <p:spPr>
          <a:xfrm>
            <a:off x="10567357" y="336430"/>
            <a:ext cx="1268085" cy="1177715"/>
          </a:xfrm>
          <a:prstGeom prst="rect">
            <a:avLst/>
          </a:prstGeom>
        </p:spPr>
      </p:pic>
    </p:spTree>
    <p:extLst>
      <p:ext uri="{BB962C8B-B14F-4D97-AF65-F5344CB8AC3E}">
        <p14:creationId xmlns:p14="http://schemas.microsoft.com/office/powerpoint/2010/main" val="1711684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CCDBD3F-221A-44BA-96FD-4BD37AB199E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CF464B6E-804F-462E-BD0A-23F5B4F3BD3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85446" y="737150"/>
            <a:ext cx="3424715" cy="4469544"/>
          </a:xfrm>
          <a:prstGeom prst="rect">
            <a:avLst/>
          </a:prstGeom>
        </p:spPr>
      </p:pic>
      <p:sp>
        <p:nvSpPr>
          <p:cNvPr id="6" name="TextBox 5">
            <a:extLst>
              <a:ext uri="{FF2B5EF4-FFF2-40B4-BE49-F238E27FC236}">
                <a16:creationId xmlns:a16="http://schemas.microsoft.com/office/drawing/2014/main" id="{CF9ADAAB-2EB1-4A86-8C95-0809D360D7D2}"/>
              </a:ext>
            </a:extLst>
          </p:cNvPr>
          <p:cNvSpPr txBox="1"/>
          <p:nvPr/>
        </p:nvSpPr>
        <p:spPr>
          <a:xfrm>
            <a:off x="4909496" y="1341323"/>
            <a:ext cx="6794500" cy="1938992"/>
          </a:xfrm>
          <a:prstGeom prst="rect">
            <a:avLst/>
          </a:prstGeom>
          <a:noFill/>
          <a:ln>
            <a:noFill/>
          </a:ln>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Hold arms at chest level.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Mimic swimming action of breaststroke (bring hands together at chest, push hands forward, spread arms wide and bring arms back to chest).</a:t>
            </a:r>
          </a:p>
        </p:txBody>
      </p:sp>
      <p:sp>
        <p:nvSpPr>
          <p:cNvPr id="16" name="TextBox 15">
            <a:extLst>
              <a:ext uri="{FF2B5EF4-FFF2-40B4-BE49-F238E27FC236}">
                <a16:creationId xmlns:a16="http://schemas.microsoft.com/office/drawing/2014/main" id="{18F68BAA-4461-492F-B404-03183A54F2F5}"/>
              </a:ext>
            </a:extLst>
          </p:cNvPr>
          <p:cNvSpPr txBox="1"/>
          <p:nvPr/>
        </p:nvSpPr>
        <p:spPr>
          <a:xfrm>
            <a:off x="1190702" y="5674179"/>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1</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575AE110-C3C8-43B4-83FB-6CCE447DF0F3}"/>
              </a:ext>
            </a:extLst>
          </p:cNvPr>
          <p:cNvSpPr txBox="1"/>
          <p:nvPr/>
        </p:nvSpPr>
        <p:spPr>
          <a:xfrm>
            <a:off x="2400300" y="5670367"/>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278C38CD-74AC-4E21-A79F-497576421411}"/>
              </a:ext>
            </a:extLst>
          </p:cNvPr>
          <p:cNvSpPr txBox="1"/>
          <p:nvPr/>
        </p:nvSpPr>
        <p:spPr>
          <a:xfrm>
            <a:off x="3632200" y="5672905"/>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3</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C2D54172-4509-4D2B-BD56-94C1EF490859}"/>
              </a:ext>
            </a:extLst>
          </p:cNvPr>
          <p:cNvSpPr txBox="1"/>
          <p:nvPr/>
        </p:nvSpPr>
        <p:spPr>
          <a:xfrm>
            <a:off x="4851400" y="5670367"/>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4</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5D459C2F-48C8-413C-9B2B-31F1D80CFDFD}"/>
              </a:ext>
            </a:extLst>
          </p:cNvPr>
          <p:cNvSpPr txBox="1"/>
          <p:nvPr/>
        </p:nvSpPr>
        <p:spPr>
          <a:xfrm>
            <a:off x="6096000" y="5657667"/>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5</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8938DF38-D653-406C-A58C-CB6841C498F7}"/>
              </a:ext>
            </a:extLst>
          </p:cNvPr>
          <p:cNvSpPr txBox="1"/>
          <p:nvPr/>
        </p:nvSpPr>
        <p:spPr>
          <a:xfrm>
            <a:off x="7315200" y="5647505"/>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6</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50A61A2B-4FB5-4EDA-9845-7266AF19B682}"/>
              </a:ext>
            </a:extLst>
          </p:cNvPr>
          <p:cNvSpPr txBox="1"/>
          <p:nvPr/>
        </p:nvSpPr>
        <p:spPr>
          <a:xfrm>
            <a:off x="8559800" y="5657667"/>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7</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5A4F71C3-AA4F-46E4-8A4E-3376BB59D4FC}"/>
              </a:ext>
            </a:extLst>
          </p:cNvPr>
          <p:cNvSpPr txBox="1"/>
          <p:nvPr/>
        </p:nvSpPr>
        <p:spPr>
          <a:xfrm>
            <a:off x="9779000" y="5647505"/>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8</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9C4278E3-8D16-46D5-AE19-F45F1585341D}"/>
              </a:ext>
            </a:extLst>
          </p:cNvPr>
          <p:cNvSpPr txBox="1"/>
          <p:nvPr/>
        </p:nvSpPr>
        <p:spPr>
          <a:xfrm>
            <a:off x="8048285" y="4757304"/>
            <a:ext cx="346143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Repeat for 8…</a:t>
            </a:r>
            <a:endParaRPr kumimoji="0" lang="en-IE"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40103B2A-0B99-49CF-8069-686510CBE0B8}"/>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lowchart: Alternate Process 6">
            <a:extLst>
              <a:ext uri="{FF2B5EF4-FFF2-40B4-BE49-F238E27FC236}">
                <a16:creationId xmlns:a16="http://schemas.microsoft.com/office/drawing/2014/main" id="{E7E37A0F-AB49-40FE-8689-C0EA67D76D39}"/>
              </a:ext>
            </a:extLst>
          </p:cNvPr>
          <p:cNvSpPr/>
          <p:nvPr/>
        </p:nvSpPr>
        <p:spPr>
          <a:xfrm>
            <a:off x="4786924" y="3524185"/>
            <a:ext cx="6783360" cy="1175709"/>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B5B13A8E-EC59-4823-8AB5-F0B0C13C4D0B}"/>
              </a:ext>
            </a:extLst>
          </p:cNvPr>
          <p:cNvSpPr txBox="1"/>
          <p:nvPr/>
        </p:nvSpPr>
        <p:spPr>
          <a:xfrm>
            <a:off x="4851400" y="3581722"/>
            <a:ext cx="666222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(optional)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More Action: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Stand with feet hip-distance apart and squat slightly with each stroke. </a:t>
            </a:r>
          </a:p>
        </p:txBody>
      </p:sp>
      <p:pic>
        <p:nvPicPr>
          <p:cNvPr id="8" name="Picture 7">
            <a:extLst>
              <a:ext uri="{FF2B5EF4-FFF2-40B4-BE49-F238E27FC236}">
                <a16:creationId xmlns:a16="http://schemas.microsoft.com/office/drawing/2014/main" id="{4D969A8A-EF50-871E-BD67-99499CB9BE54}"/>
              </a:ext>
            </a:extLst>
          </p:cNvPr>
          <p:cNvPicPr>
            <a:picLocks noChangeAspect="1"/>
          </p:cNvPicPr>
          <p:nvPr/>
        </p:nvPicPr>
        <p:blipFill>
          <a:blip r:embed="rId3">
            <a:extLst>
              <a:ext uri="{28A0092B-C50C-407E-A947-70E740481C1C}">
                <a14:useLocalDpi xmlns:a14="http://schemas.microsoft.com/office/drawing/2010/main" val="0"/>
              </a:ext>
            </a:extLst>
          </a:blip>
          <a:srcRect l="22835" t="9549" r="22595" b="14385"/>
          <a:stretch>
            <a:fillRect/>
          </a:stretch>
        </p:blipFill>
        <p:spPr>
          <a:xfrm>
            <a:off x="10567357" y="336430"/>
            <a:ext cx="1268085" cy="1177715"/>
          </a:xfrm>
          <a:prstGeom prst="rect">
            <a:avLst/>
          </a:prstGeom>
        </p:spPr>
      </p:pic>
    </p:spTree>
    <p:extLst>
      <p:ext uri="{BB962C8B-B14F-4D97-AF65-F5344CB8AC3E}">
        <p14:creationId xmlns:p14="http://schemas.microsoft.com/office/powerpoint/2010/main" val="4273964199"/>
      </p:ext>
    </p:extLst>
  </p:cSld>
  <p:clrMapOvr>
    <a:masterClrMapping/>
  </p:clrMapOvr>
  <mc:AlternateContent xmlns:mc="http://schemas.openxmlformats.org/markup-compatibility/2006" xmlns:p14="http://schemas.microsoft.com/office/powerpoint/2010/main">
    <mc:Choice Requires="p14">
      <p:transition spd="slow" p14:dur="2000" advTm="13057"/>
    </mc:Choice>
    <mc:Fallback xmlns="">
      <p:transition spd="slow" advTm="130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0"/>
                                  </p:stCondLst>
                                  <p:childTnLst>
                                    <p:set>
                                      <p:cBhvr>
                                        <p:cTn id="6" dur="1" fill="hold">
                                          <p:stCondLst>
                                            <p:cond delay="9"/>
                                          </p:stCondLst>
                                        </p:cTn>
                                        <p:tgtEl>
                                          <p:spTgt spid="24"/>
                                        </p:tgtEl>
                                        <p:attrNameLst>
                                          <p:attrName>style.visibility</p:attrName>
                                        </p:attrNameLst>
                                      </p:cBhvr>
                                      <p:to>
                                        <p:strVal val="visible"/>
                                      </p:to>
                                    </p:set>
                                  </p:childTnLst>
                                </p:cTn>
                              </p:par>
                            </p:childTnLst>
                          </p:cTn>
                        </p:par>
                        <p:par>
                          <p:cTn id="7" fill="hold">
                            <p:stCondLst>
                              <p:cond delay="2510"/>
                            </p:stCondLst>
                            <p:childTnLst>
                              <p:par>
                                <p:cTn id="8" presetID="10" presetClass="entr" presetSubtype="0" fill="hold" grpId="1" nodeType="afterEffect">
                                  <p:stCondLst>
                                    <p:cond delay="10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par>
                                <p:cTn id="11" presetID="10" presetClass="entr" presetSubtype="0" fill="hold" grpId="1" nodeType="withEffect">
                                  <p:stCondLst>
                                    <p:cond delay="10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childTnLst>
                                </p:cTn>
                              </p:par>
                              <p:par>
                                <p:cTn id="14" presetID="10" presetClass="entr" presetSubtype="0" fill="hold" grpId="1" nodeType="withEffect">
                                  <p:stCondLst>
                                    <p:cond delay="10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childTnLst>
                                </p:cTn>
                              </p:par>
                              <p:par>
                                <p:cTn id="17" presetID="10" presetClass="entr" presetSubtype="0" fill="hold" grpId="1" nodeType="withEffect">
                                  <p:stCondLst>
                                    <p:cond delay="10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childTnLst>
                                </p:cTn>
                              </p:par>
                              <p:par>
                                <p:cTn id="20" presetID="10" presetClass="entr" presetSubtype="0" fill="hold" grpId="1" nodeType="withEffect">
                                  <p:stCondLst>
                                    <p:cond delay="100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childTnLst>
                                </p:cTn>
                              </p:par>
                              <p:par>
                                <p:cTn id="23" presetID="10" presetClass="entr" presetSubtype="0" fill="hold" grpId="1" nodeType="withEffect">
                                  <p:stCondLst>
                                    <p:cond delay="100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childTnLst>
                                </p:cTn>
                              </p:par>
                              <p:par>
                                <p:cTn id="26" presetID="10" presetClass="entr" presetSubtype="0" fill="hold" grpId="1" nodeType="withEffect">
                                  <p:stCondLst>
                                    <p:cond delay="100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childTnLst>
                                </p:cTn>
                              </p:par>
                              <p:par>
                                <p:cTn id="29" presetID="10" presetClass="entr" presetSubtype="0" fill="hold" grpId="1" nodeType="withEffect">
                                  <p:stCondLst>
                                    <p:cond delay="100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childTnLst>
                                </p:cTn>
                              </p:par>
                            </p:childTnLst>
                          </p:cTn>
                        </p:par>
                        <p:par>
                          <p:cTn id="32" fill="hold">
                            <p:stCondLst>
                              <p:cond delay="4510"/>
                            </p:stCondLst>
                            <p:childTnLst>
                              <p:par>
                                <p:cTn id="33" presetID="1" presetClass="exit" presetSubtype="0" fill="hold" grpId="0" nodeType="afterEffect">
                                  <p:stCondLst>
                                    <p:cond delay="0"/>
                                  </p:stCondLst>
                                  <p:childTnLst>
                                    <p:set>
                                      <p:cBhvr>
                                        <p:cTn id="34" dur="1" fill="hold">
                                          <p:stCondLst>
                                            <p:cond delay="499"/>
                                          </p:stCondLst>
                                        </p:cTn>
                                        <p:tgtEl>
                                          <p:spTgt spid="16"/>
                                        </p:tgtEl>
                                        <p:attrNameLst>
                                          <p:attrName>style.visibility</p:attrName>
                                        </p:attrNameLst>
                                      </p:cBhvr>
                                      <p:to>
                                        <p:strVal val="hidden"/>
                                      </p:to>
                                    </p:set>
                                  </p:childTnLst>
                                </p:cTn>
                              </p:par>
                            </p:childTnLst>
                          </p:cTn>
                        </p:par>
                        <p:par>
                          <p:cTn id="35" fill="hold">
                            <p:stCondLst>
                              <p:cond delay="5010"/>
                            </p:stCondLst>
                            <p:childTnLst>
                              <p:par>
                                <p:cTn id="36" presetID="1" presetClass="exit" presetSubtype="0" fill="hold" grpId="0" nodeType="afterEffect">
                                  <p:stCondLst>
                                    <p:cond delay="1000"/>
                                  </p:stCondLst>
                                  <p:childTnLst>
                                    <p:set>
                                      <p:cBhvr>
                                        <p:cTn id="37" dur="1" fill="hold">
                                          <p:stCondLst>
                                            <p:cond delay="0"/>
                                          </p:stCondLst>
                                        </p:cTn>
                                        <p:tgtEl>
                                          <p:spTgt spid="17"/>
                                        </p:tgtEl>
                                        <p:attrNameLst>
                                          <p:attrName>style.visibility</p:attrName>
                                        </p:attrNameLst>
                                      </p:cBhvr>
                                      <p:to>
                                        <p:strVal val="hidden"/>
                                      </p:to>
                                    </p:set>
                                  </p:childTnLst>
                                </p:cTn>
                              </p:par>
                            </p:childTnLst>
                          </p:cTn>
                        </p:par>
                        <p:par>
                          <p:cTn id="38" fill="hold">
                            <p:stCondLst>
                              <p:cond delay="6010"/>
                            </p:stCondLst>
                            <p:childTnLst>
                              <p:par>
                                <p:cTn id="39" presetID="1" presetClass="exit" presetSubtype="0" fill="hold" grpId="0" nodeType="afterEffect">
                                  <p:stCondLst>
                                    <p:cond delay="1000"/>
                                  </p:stCondLst>
                                  <p:childTnLst>
                                    <p:set>
                                      <p:cBhvr>
                                        <p:cTn id="40" dur="1" fill="hold">
                                          <p:stCondLst>
                                            <p:cond delay="0"/>
                                          </p:stCondLst>
                                        </p:cTn>
                                        <p:tgtEl>
                                          <p:spTgt spid="18"/>
                                        </p:tgtEl>
                                        <p:attrNameLst>
                                          <p:attrName>style.visibility</p:attrName>
                                        </p:attrNameLst>
                                      </p:cBhvr>
                                      <p:to>
                                        <p:strVal val="hidden"/>
                                      </p:to>
                                    </p:set>
                                  </p:childTnLst>
                                </p:cTn>
                              </p:par>
                            </p:childTnLst>
                          </p:cTn>
                        </p:par>
                        <p:par>
                          <p:cTn id="41" fill="hold">
                            <p:stCondLst>
                              <p:cond delay="7010"/>
                            </p:stCondLst>
                            <p:childTnLst>
                              <p:par>
                                <p:cTn id="42" presetID="1" presetClass="exit" presetSubtype="0" fill="hold" grpId="0" nodeType="afterEffect">
                                  <p:stCondLst>
                                    <p:cond delay="1000"/>
                                  </p:stCondLst>
                                  <p:childTnLst>
                                    <p:set>
                                      <p:cBhvr>
                                        <p:cTn id="43" dur="1" fill="hold">
                                          <p:stCondLst>
                                            <p:cond delay="0"/>
                                          </p:stCondLst>
                                        </p:cTn>
                                        <p:tgtEl>
                                          <p:spTgt spid="19"/>
                                        </p:tgtEl>
                                        <p:attrNameLst>
                                          <p:attrName>style.visibility</p:attrName>
                                        </p:attrNameLst>
                                      </p:cBhvr>
                                      <p:to>
                                        <p:strVal val="hidden"/>
                                      </p:to>
                                    </p:set>
                                  </p:childTnLst>
                                </p:cTn>
                              </p:par>
                            </p:childTnLst>
                          </p:cTn>
                        </p:par>
                        <p:par>
                          <p:cTn id="44" fill="hold">
                            <p:stCondLst>
                              <p:cond delay="8010"/>
                            </p:stCondLst>
                            <p:childTnLst>
                              <p:par>
                                <p:cTn id="45" presetID="1" presetClass="exit" presetSubtype="0" fill="hold" grpId="0" nodeType="afterEffect">
                                  <p:stCondLst>
                                    <p:cond delay="1000"/>
                                  </p:stCondLst>
                                  <p:childTnLst>
                                    <p:set>
                                      <p:cBhvr>
                                        <p:cTn id="46" dur="1" fill="hold">
                                          <p:stCondLst>
                                            <p:cond delay="0"/>
                                          </p:stCondLst>
                                        </p:cTn>
                                        <p:tgtEl>
                                          <p:spTgt spid="20"/>
                                        </p:tgtEl>
                                        <p:attrNameLst>
                                          <p:attrName>style.visibility</p:attrName>
                                        </p:attrNameLst>
                                      </p:cBhvr>
                                      <p:to>
                                        <p:strVal val="hidden"/>
                                      </p:to>
                                    </p:set>
                                  </p:childTnLst>
                                </p:cTn>
                              </p:par>
                            </p:childTnLst>
                          </p:cTn>
                        </p:par>
                        <p:par>
                          <p:cTn id="47" fill="hold">
                            <p:stCondLst>
                              <p:cond delay="9010"/>
                            </p:stCondLst>
                            <p:childTnLst>
                              <p:par>
                                <p:cTn id="48" presetID="1" presetClass="exit" presetSubtype="0" fill="hold" grpId="0" nodeType="afterEffect">
                                  <p:stCondLst>
                                    <p:cond delay="1000"/>
                                  </p:stCondLst>
                                  <p:childTnLst>
                                    <p:set>
                                      <p:cBhvr>
                                        <p:cTn id="49" dur="1" fill="hold">
                                          <p:stCondLst>
                                            <p:cond delay="0"/>
                                          </p:stCondLst>
                                        </p:cTn>
                                        <p:tgtEl>
                                          <p:spTgt spid="21"/>
                                        </p:tgtEl>
                                        <p:attrNameLst>
                                          <p:attrName>style.visibility</p:attrName>
                                        </p:attrNameLst>
                                      </p:cBhvr>
                                      <p:to>
                                        <p:strVal val="hidden"/>
                                      </p:to>
                                    </p:set>
                                  </p:childTnLst>
                                </p:cTn>
                              </p:par>
                            </p:childTnLst>
                          </p:cTn>
                        </p:par>
                        <p:par>
                          <p:cTn id="50" fill="hold">
                            <p:stCondLst>
                              <p:cond delay="10010"/>
                            </p:stCondLst>
                            <p:childTnLst>
                              <p:par>
                                <p:cTn id="51" presetID="1" presetClass="exit" presetSubtype="0" fill="hold" grpId="0" nodeType="afterEffect">
                                  <p:stCondLst>
                                    <p:cond delay="1000"/>
                                  </p:stCondLst>
                                  <p:childTnLst>
                                    <p:set>
                                      <p:cBhvr>
                                        <p:cTn id="52" dur="1" fill="hold">
                                          <p:stCondLst>
                                            <p:cond delay="0"/>
                                          </p:stCondLst>
                                        </p:cTn>
                                        <p:tgtEl>
                                          <p:spTgt spid="22"/>
                                        </p:tgtEl>
                                        <p:attrNameLst>
                                          <p:attrName>style.visibility</p:attrName>
                                        </p:attrNameLst>
                                      </p:cBhvr>
                                      <p:to>
                                        <p:strVal val="hidden"/>
                                      </p:to>
                                    </p:set>
                                  </p:childTnLst>
                                </p:cTn>
                              </p:par>
                            </p:childTnLst>
                          </p:cTn>
                        </p:par>
                        <p:par>
                          <p:cTn id="53" fill="hold">
                            <p:stCondLst>
                              <p:cond delay="11010"/>
                            </p:stCondLst>
                            <p:childTnLst>
                              <p:par>
                                <p:cTn id="54" presetID="1" presetClass="exit" presetSubtype="0" fill="hold" grpId="0" nodeType="afterEffect">
                                  <p:stCondLst>
                                    <p:cond delay="1000"/>
                                  </p:stCondLst>
                                  <p:childTnLst>
                                    <p:set>
                                      <p:cBhvr>
                                        <p:cTn id="55"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80C58C5-9A7F-44C0-AD8D-3F0CD14BB82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descr="A drawing of a cartoon character&#10;&#10;Description automatically generated">
            <a:extLst>
              <a:ext uri="{FF2B5EF4-FFF2-40B4-BE49-F238E27FC236}">
                <a16:creationId xmlns:a16="http://schemas.microsoft.com/office/drawing/2014/main" id="{33FA2B27-757B-4787-8880-778F4BB5366E}"/>
              </a:ext>
            </a:extLst>
          </p:cNvPr>
          <p:cNvPicPr>
            <a:picLocks noChangeAspect="1"/>
          </p:cNvPicPr>
          <p:nvPr/>
        </p:nvPicPr>
        <p:blipFill rotWithShape="1">
          <a:blip r:embed="rId2">
            <a:extLst>
              <a:ext uri="{28A0092B-C50C-407E-A947-70E740481C1C}">
                <a14:useLocalDpi xmlns:a14="http://schemas.microsoft.com/office/drawing/2010/main" val="0"/>
              </a:ext>
            </a:extLst>
          </a:blip>
          <a:srcRect t="5484"/>
          <a:stretch/>
        </p:blipFill>
        <p:spPr>
          <a:xfrm>
            <a:off x="1234831" y="579574"/>
            <a:ext cx="3423138" cy="4778974"/>
          </a:xfrm>
          <a:prstGeom prst="rect">
            <a:avLst/>
          </a:prstGeom>
        </p:spPr>
      </p:pic>
      <p:sp>
        <p:nvSpPr>
          <p:cNvPr id="6" name="TextBox 5">
            <a:extLst>
              <a:ext uri="{FF2B5EF4-FFF2-40B4-BE49-F238E27FC236}">
                <a16:creationId xmlns:a16="http://schemas.microsoft.com/office/drawing/2014/main" id="{AC77D8AE-F177-46DE-9E76-06B7F8752574}"/>
              </a:ext>
            </a:extLst>
          </p:cNvPr>
          <p:cNvSpPr txBox="1"/>
          <p:nvPr/>
        </p:nvSpPr>
        <p:spPr>
          <a:xfrm>
            <a:off x="4686300" y="1676400"/>
            <a:ext cx="7061200" cy="1661993"/>
          </a:xfrm>
          <a:prstGeom prst="rect">
            <a:avLst/>
          </a:prstGeom>
          <a:noFill/>
          <a:ln>
            <a:no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Stand with one foot behind, one foot in front.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Bounce, switching legs with each jump.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F190BDEC-6643-421F-85D0-1E3482558F90}"/>
              </a:ext>
            </a:extLst>
          </p:cNvPr>
          <p:cNvSpPr txBox="1"/>
          <p:nvPr/>
        </p:nvSpPr>
        <p:spPr>
          <a:xfrm>
            <a:off x="1190702" y="5674179"/>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1</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C3BF3BBB-F343-449B-A86F-6E2313E13BBA}"/>
              </a:ext>
            </a:extLst>
          </p:cNvPr>
          <p:cNvSpPr txBox="1"/>
          <p:nvPr/>
        </p:nvSpPr>
        <p:spPr>
          <a:xfrm>
            <a:off x="2400300" y="5670367"/>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02454173-B157-487B-865D-F609A8AA05CF}"/>
              </a:ext>
            </a:extLst>
          </p:cNvPr>
          <p:cNvSpPr txBox="1"/>
          <p:nvPr/>
        </p:nvSpPr>
        <p:spPr>
          <a:xfrm>
            <a:off x="3632200" y="5672905"/>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3</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E76D8C60-5165-4126-B02E-7A533E181A4C}"/>
              </a:ext>
            </a:extLst>
          </p:cNvPr>
          <p:cNvSpPr txBox="1"/>
          <p:nvPr/>
        </p:nvSpPr>
        <p:spPr>
          <a:xfrm>
            <a:off x="4851400" y="5670367"/>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4</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FF12ECE8-FB61-49C9-AD4F-5AEF5249A0F1}"/>
              </a:ext>
            </a:extLst>
          </p:cNvPr>
          <p:cNvSpPr txBox="1"/>
          <p:nvPr/>
        </p:nvSpPr>
        <p:spPr>
          <a:xfrm>
            <a:off x="6096000" y="5657667"/>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5</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62CE7BD5-30A4-4174-9A12-C783C022ADBE}"/>
              </a:ext>
            </a:extLst>
          </p:cNvPr>
          <p:cNvSpPr txBox="1"/>
          <p:nvPr/>
        </p:nvSpPr>
        <p:spPr>
          <a:xfrm>
            <a:off x="7315200" y="5647505"/>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6</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73E202E9-711F-46FB-A73F-16F8F355684B}"/>
              </a:ext>
            </a:extLst>
          </p:cNvPr>
          <p:cNvSpPr txBox="1"/>
          <p:nvPr/>
        </p:nvSpPr>
        <p:spPr>
          <a:xfrm>
            <a:off x="8559800" y="5657667"/>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7</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43BD0ECE-2DD6-473F-875D-921EFDB310A9}"/>
              </a:ext>
            </a:extLst>
          </p:cNvPr>
          <p:cNvSpPr txBox="1"/>
          <p:nvPr/>
        </p:nvSpPr>
        <p:spPr>
          <a:xfrm>
            <a:off x="9779000" y="5647505"/>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8</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E70F1524-A60D-46D0-90DF-BD08B8C4EC9B}"/>
              </a:ext>
            </a:extLst>
          </p:cNvPr>
          <p:cNvSpPr txBox="1"/>
          <p:nvPr/>
        </p:nvSpPr>
        <p:spPr>
          <a:xfrm>
            <a:off x="7850417" y="4554022"/>
            <a:ext cx="346143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Repeat for 8…</a:t>
            </a:r>
            <a:endParaRPr kumimoji="0" lang="en-IE"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875FBB68-B438-47FF-841E-59E48B0AF1B6}"/>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lowchart: Alternate Process 6">
            <a:extLst>
              <a:ext uri="{FF2B5EF4-FFF2-40B4-BE49-F238E27FC236}">
                <a16:creationId xmlns:a16="http://schemas.microsoft.com/office/drawing/2014/main" id="{2DCF5D22-0F58-46DE-B267-EA6B73D280B8}"/>
              </a:ext>
            </a:extLst>
          </p:cNvPr>
          <p:cNvSpPr/>
          <p:nvPr/>
        </p:nvSpPr>
        <p:spPr>
          <a:xfrm>
            <a:off x="4686300" y="3372245"/>
            <a:ext cx="6994769" cy="1194736"/>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68E42A1C-1368-4750-BC14-77C722493E90}"/>
              </a:ext>
            </a:extLst>
          </p:cNvPr>
          <p:cNvSpPr txBox="1"/>
          <p:nvPr/>
        </p:nvSpPr>
        <p:spPr>
          <a:xfrm>
            <a:off x="4619869" y="3622560"/>
            <a:ext cx="70612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(optional)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More Action: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Move arms in opposition to legs with each bounce. </a:t>
            </a:r>
          </a:p>
        </p:txBody>
      </p:sp>
      <p:pic>
        <p:nvPicPr>
          <p:cNvPr id="8" name="Picture 7">
            <a:extLst>
              <a:ext uri="{FF2B5EF4-FFF2-40B4-BE49-F238E27FC236}">
                <a16:creationId xmlns:a16="http://schemas.microsoft.com/office/drawing/2014/main" id="{2B7DA146-4202-550D-CFE3-ED6CA3CAC3D2}"/>
              </a:ext>
            </a:extLst>
          </p:cNvPr>
          <p:cNvPicPr>
            <a:picLocks noChangeAspect="1"/>
          </p:cNvPicPr>
          <p:nvPr/>
        </p:nvPicPr>
        <p:blipFill>
          <a:blip r:embed="rId3">
            <a:extLst>
              <a:ext uri="{28A0092B-C50C-407E-A947-70E740481C1C}">
                <a14:useLocalDpi xmlns:a14="http://schemas.microsoft.com/office/drawing/2010/main" val="0"/>
              </a:ext>
            </a:extLst>
          </a:blip>
          <a:srcRect l="22835" t="9549" r="22595" b="14385"/>
          <a:stretch>
            <a:fillRect/>
          </a:stretch>
        </p:blipFill>
        <p:spPr>
          <a:xfrm>
            <a:off x="10567357" y="336430"/>
            <a:ext cx="1268085" cy="1177715"/>
          </a:xfrm>
          <a:prstGeom prst="rect">
            <a:avLst/>
          </a:prstGeom>
        </p:spPr>
      </p:pic>
    </p:spTree>
    <p:extLst>
      <p:ext uri="{BB962C8B-B14F-4D97-AF65-F5344CB8AC3E}">
        <p14:creationId xmlns:p14="http://schemas.microsoft.com/office/powerpoint/2010/main" val="3055390810"/>
      </p:ext>
    </p:extLst>
  </p:cSld>
  <p:clrMapOvr>
    <a:masterClrMapping/>
  </p:clrMapOvr>
  <mc:AlternateContent xmlns:mc="http://schemas.openxmlformats.org/markup-compatibility/2006" xmlns:p14="http://schemas.microsoft.com/office/powerpoint/2010/main">
    <mc:Choice Requires="p14">
      <p:transition spd="slow" p14:dur="2000" advTm="12844"/>
    </mc:Choice>
    <mc:Fallback xmlns="">
      <p:transition spd="slow" advTm="128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250"/>
                                  </p:stCondLst>
                                  <p:childTnLst>
                                    <p:set>
                                      <p:cBhvr>
                                        <p:cTn id="6" dur="1" fill="hold">
                                          <p:stCondLst>
                                            <p:cond delay="9"/>
                                          </p:stCondLst>
                                        </p:cTn>
                                        <p:tgtEl>
                                          <p:spTgt spid="24"/>
                                        </p:tgtEl>
                                        <p:attrNameLst>
                                          <p:attrName>style.visibility</p:attrName>
                                        </p:attrNameLst>
                                      </p:cBhvr>
                                      <p:to>
                                        <p:strVal val="visible"/>
                                      </p:to>
                                    </p:set>
                                  </p:childTnLst>
                                </p:cTn>
                              </p:par>
                            </p:childTnLst>
                          </p:cTn>
                        </p:par>
                        <p:par>
                          <p:cTn id="7" fill="hold">
                            <p:stCondLst>
                              <p:cond delay="2260"/>
                            </p:stCondLst>
                            <p:childTnLst>
                              <p:par>
                                <p:cTn id="8" presetID="10" presetClass="entr" presetSubtype="0" fill="hold" grpId="1" nodeType="afterEffect">
                                  <p:stCondLst>
                                    <p:cond delay="10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par>
                                <p:cTn id="11" presetID="10" presetClass="entr" presetSubtype="0" fill="hold" grpId="1" nodeType="withEffect">
                                  <p:stCondLst>
                                    <p:cond delay="10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childTnLst>
                                </p:cTn>
                              </p:par>
                              <p:par>
                                <p:cTn id="14" presetID="10" presetClass="entr" presetSubtype="0" fill="hold" grpId="1" nodeType="withEffect">
                                  <p:stCondLst>
                                    <p:cond delay="10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childTnLst>
                                </p:cTn>
                              </p:par>
                              <p:par>
                                <p:cTn id="17" presetID="10" presetClass="entr" presetSubtype="0" fill="hold" grpId="1" nodeType="withEffect">
                                  <p:stCondLst>
                                    <p:cond delay="10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childTnLst>
                                </p:cTn>
                              </p:par>
                              <p:par>
                                <p:cTn id="20" presetID="10" presetClass="entr" presetSubtype="0" fill="hold" grpId="1" nodeType="withEffect">
                                  <p:stCondLst>
                                    <p:cond delay="100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childTnLst>
                                </p:cTn>
                              </p:par>
                              <p:par>
                                <p:cTn id="23" presetID="10" presetClass="entr" presetSubtype="0" fill="hold" grpId="1" nodeType="withEffect">
                                  <p:stCondLst>
                                    <p:cond delay="100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childTnLst>
                                </p:cTn>
                              </p:par>
                              <p:par>
                                <p:cTn id="26" presetID="10" presetClass="entr" presetSubtype="0" fill="hold" grpId="1" nodeType="withEffect">
                                  <p:stCondLst>
                                    <p:cond delay="100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childTnLst>
                                </p:cTn>
                              </p:par>
                              <p:par>
                                <p:cTn id="29" presetID="10" presetClass="entr" presetSubtype="0" fill="hold" grpId="1" nodeType="withEffect">
                                  <p:stCondLst>
                                    <p:cond delay="100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childTnLst>
                                </p:cTn>
                              </p:par>
                            </p:childTnLst>
                          </p:cTn>
                        </p:par>
                        <p:par>
                          <p:cTn id="32" fill="hold">
                            <p:stCondLst>
                              <p:cond delay="4260"/>
                            </p:stCondLst>
                            <p:childTnLst>
                              <p:par>
                                <p:cTn id="33" presetID="1" presetClass="exit" presetSubtype="0" fill="hold" grpId="0" nodeType="afterEffect">
                                  <p:stCondLst>
                                    <p:cond delay="0"/>
                                  </p:stCondLst>
                                  <p:childTnLst>
                                    <p:set>
                                      <p:cBhvr>
                                        <p:cTn id="34" dur="1" fill="hold">
                                          <p:stCondLst>
                                            <p:cond delay="499"/>
                                          </p:stCondLst>
                                        </p:cTn>
                                        <p:tgtEl>
                                          <p:spTgt spid="16"/>
                                        </p:tgtEl>
                                        <p:attrNameLst>
                                          <p:attrName>style.visibility</p:attrName>
                                        </p:attrNameLst>
                                      </p:cBhvr>
                                      <p:to>
                                        <p:strVal val="hidden"/>
                                      </p:to>
                                    </p:set>
                                  </p:childTnLst>
                                </p:cTn>
                              </p:par>
                            </p:childTnLst>
                          </p:cTn>
                        </p:par>
                        <p:par>
                          <p:cTn id="35" fill="hold">
                            <p:stCondLst>
                              <p:cond delay="4760"/>
                            </p:stCondLst>
                            <p:childTnLst>
                              <p:par>
                                <p:cTn id="36" presetID="1" presetClass="exit" presetSubtype="0" fill="hold" grpId="0" nodeType="afterEffect">
                                  <p:stCondLst>
                                    <p:cond delay="1000"/>
                                  </p:stCondLst>
                                  <p:childTnLst>
                                    <p:set>
                                      <p:cBhvr>
                                        <p:cTn id="37" dur="1" fill="hold">
                                          <p:stCondLst>
                                            <p:cond delay="0"/>
                                          </p:stCondLst>
                                        </p:cTn>
                                        <p:tgtEl>
                                          <p:spTgt spid="17"/>
                                        </p:tgtEl>
                                        <p:attrNameLst>
                                          <p:attrName>style.visibility</p:attrName>
                                        </p:attrNameLst>
                                      </p:cBhvr>
                                      <p:to>
                                        <p:strVal val="hidden"/>
                                      </p:to>
                                    </p:set>
                                  </p:childTnLst>
                                </p:cTn>
                              </p:par>
                            </p:childTnLst>
                          </p:cTn>
                        </p:par>
                        <p:par>
                          <p:cTn id="38" fill="hold">
                            <p:stCondLst>
                              <p:cond delay="5760"/>
                            </p:stCondLst>
                            <p:childTnLst>
                              <p:par>
                                <p:cTn id="39" presetID="1" presetClass="exit" presetSubtype="0" fill="hold" grpId="0" nodeType="afterEffect">
                                  <p:stCondLst>
                                    <p:cond delay="1000"/>
                                  </p:stCondLst>
                                  <p:childTnLst>
                                    <p:set>
                                      <p:cBhvr>
                                        <p:cTn id="40" dur="1" fill="hold">
                                          <p:stCondLst>
                                            <p:cond delay="0"/>
                                          </p:stCondLst>
                                        </p:cTn>
                                        <p:tgtEl>
                                          <p:spTgt spid="18"/>
                                        </p:tgtEl>
                                        <p:attrNameLst>
                                          <p:attrName>style.visibility</p:attrName>
                                        </p:attrNameLst>
                                      </p:cBhvr>
                                      <p:to>
                                        <p:strVal val="hidden"/>
                                      </p:to>
                                    </p:set>
                                  </p:childTnLst>
                                </p:cTn>
                              </p:par>
                            </p:childTnLst>
                          </p:cTn>
                        </p:par>
                        <p:par>
                          <p:cTn id="41" fill="hold">
                            <p:stCondLst>
                              <p:cond delay="6760"/>
                            </p:stCondLst>
                            <p:childTnLst>
                              <p:par>
                                <p:cTn id="42" presetID="1" presetClass="exit" presetSubtype="0" fill="hold" grpId="0" nodeType="afterEffect">
                                  <p:stCondLst>
                                    <p:cond delay="1000"/>
                                  </p:stCondLst>
                                  <p:childTnLst>
                                    <p:set>
                                      <p:cBhvr>
                                        <p:cTn id="43" dur="1" fill="hold">
                                          <p:stCondLst>
                                            <p:cond delay="0"/>
                                          </p:stCondLst>
                                        </p:cTn>
                                        <p:tgtEl>
                                          <p:spTgt spid="19"/>
                                        </p:tgtEl>
                                        <p:attrNameLst>
                                          <p:attrName>style.visibility</p:attrName>
                                        </p:attrNameLst>
                                      </p:cBhvr>
                                      <p:to>
                                        <p:strVal val="hidden"/>
                                      </p:to>
                                    </p:set>
                                  </p:childTnLst>
                                </p:cTn>
                              </p:par>
                            </p:childTnLst>
                          </p:cTn>
                        </p:par>
                        <p:par>
                          <p:cTn id="44" fill="hold">
                            <p:stCondLst>
                              <p:cond delay="7760"/>
                            </p:stCondLst>
                            <p:childTnLst>
                              <p:par>
                                <p:cTn id="45" presetID="1" presetClass="exit" presetSubtype="0" fill="hold" grpId="0" nodeType="afterEffect">
                                  <p:stCondLst>
                                    <p:cond delay="1000"/>
                                  </p:stCondLst>
                                  <p:childTnLst>
                                    <p:set>
                                      <p:cBhvr>
                                        <p:cTn id="46" dur="1" fill="hold">
                                          <p:stCondLst>
                                            <p:cond delay="0"/>
                                          </p:stCondLst>
                                        </p:cTn>
                                        <p:tgtEl>
                                          <p:spTgt spid="20"/>
                                        </p:tgtEl>
                                        <p:attrNameLst>
                                          <p:attrName>style.visibility</p:attrName>
                                        </p:attrNameLst>
                                      </p:cBhvr>
                                      <p:to>
                                        <p:strVal val="hidden"/>
                                      </p:to>
                                    </p:set>
                                  </p:childTnLst>
                                </p:cTn>
                              </p:par>
                            </p:childTnLst>
                          </p:cTn>
                        </p:par>
                        <p:par>
                          <p:cTn id="47" fill="hold">
                            <p:stCondLst>
                              <p:cond delay="8760"/>
                            </p:stCondLst>
                            <p:childTnLst>
                              <p:par>
                                <p:cTn id="48" presetID="1" presetClass="exit" presetSubtype="0" fill="hold" grpId="0" nodeType="afterEffect">
                                  <p:stCondLst>
                                    <p:cond delay="1000"/>
                                  </p:stCondLst>
                                  <p:childTnLst>
                                    <p:set>
                                      <p:cBhvr>
                                        <p:cTn id="49" dur="1" fill="hold">
                                          <p:stCondLst>
                                            <p:cond delay="0"/>
                                          </p:stCondLst>
                                        </p:cTn>
                                        <p:tgtEl>
                                          <p:spTgt spid="21"/>
                                        </p:tgtEl>
                                        <p:attrNameLst>
                                          <p:attrName>style.visibility</p:attrName>
                                        </p:attrNameLst>
                                      </p:cBhvr>
                                      <p:to>
                                        <p:strVal val="hidden"/>
                                      </p:to>
                                    </p:set>
                                  </p:childTnLst>
                                </p:cTn>
                              </p:par>
                            </p:childTnLst>
                          </p:cTn>
                        </p:par>
                        <p:par>
                          <p:cTn id="50" fill="hold">
                            <p:stCondLst>
                              <p:cond delay="9760"/>
                            </p:stCondLst>
                            <p:childTnLst>
                              <p:par>
                                <p:cTn id="51" presetID="1" presetClass="exit" presetSubtype="0" fill="hold" grpId="0" nodeType="afterEffect">
                                  <p:stCondLst>
                                    <p:cond delay="1000"/>
                                  </p:stCondLst>
                                  <p:childTnLst>
                                    <p:set>
                                      <p:cBhvr>
                                        <p:cTn id="52" dur="1" fill="hold">
                                          <p:stCondLst>
                                            <p:cond delay="0"/>
                                          </p:stCondLst>
                                        </p:cTn>
                                        <p:tgtEl>
                                          <p:spTgt spid="22"/>
                                        </p:tgtEl>
                                        <p:attrNameLst>
                                          <p:attrName>style.visibility</p:attrName>
                                        </p:attrNameLst>
                                      </p:cBhvr>
                                      <p:to>
                                        <p:strVal val="hidden"/>
                                      </p:to>
                                    </p:set>
                                  </p:childTnLst>
                                </p:cTn>
                              </p:par>
                            </p:childTnLst>
                          </p:cTn>
                        </p:par>
                        <p:par>
                          <p:cTn id="53" fill="hold">
                            <p:stCondLst>
                              <p:cond delay="10760"/>
                            </p:stCondLst>
                            <p:childTnLst>
                              <p:par>
                                <p:cTn id="54" presetID="1" presetClass="exit" presetSubtype="0" fill="hold" grpId="0" nodeType="afterEffect">
                                  <p:stCondLst>
                                    <p:cond delay="1000"/>
                                  </p:stCondLst>
                                  <p:childTnLst>
                                    <p:set>
                                      <p:cBhvr>
                                        <p:cTn id="55"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79F6842-5B98-46A6-A412-2C8D6C1E705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4">
            <a:extLst>
              <a:ext uri="{FF2B5EF4-FFF2-40B4-BE49-F238E27FC236}">
                <a16:creationId xmlns:a16="http://schemas.microsoft.com/office/drawing/2014/main" id="{16277074-4FB9-48F1-BFAC-E5C9D472A422}"/>
              </a:ext>
            </a:extLst>
          </p:cNvPr>
          <p:cNvSpPr>
            <a:spLocks noChangeArrowheads="1"/>
          </p:cNvSpPr>
          <p:nvPr/>
        </p:nvSpPr>
        <p:spPr bwMode="auto">
          <a:xfrm>
            <a:off x="2625968" y="281353"/>
            <a:ext cx="37583970" cy="4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descr="A picture containing standing&#10;&#10;Description automatically generated">
            <a:extLst>
              <a:ext uri="{FF2B5EF4-FFF2-40B4-BE49-F238E27FC236}">
                <a16:creationId xmlns:a16="http://schemas.microsoft.com/office/drawing/2014/main" id="{F5A639FC-6837-4D1E-B338-591695C787BF}"/>
              </a:ext>
            </a:extLst>
          </p:cNvPr>
          <p:cNvPicPr>
            <a:picLocks noChangeAspect="1"/>
          </p:cNvPicPr>
          <p:nvPr/>
        </p:nvPicPr>
        <p:blipFill rotWithShape="1">
          <a:blip r:embed="rId2">
            <a:extLst>
              <a:ext uri="{28A0092B-C50C-407E-A947-70E740481C1C}">
                <a14:useLocalDpi xmlns:a14="http://schemas.microsoft.com/office/drawing/2010/main" val="0"/>
              </a:ext>
            </a:extLst>
          </a:blip>
          <a:srcRect t="6207"/>
          <a:stretch/>
        </p:blipFill>
        <p:spPr>
          <a:xfrm>
            <a:off x="650058" y="835364"/>
            <a:ext cx="5263012" cy="4505554"/>
          </a:xfrm>
          <a:prstGeom prst="rect">
            <a:avLst/>
          </a:prstGeom>
        </p:spPr>
      </p:pic>
      <p:sp>
        <p:nvSpPr>
          <p:cNvPr id="7" name="TextBox 6">
            <a:extLst>
              <a:ext uri="{FF2B5EF4-FFF2-40B4-BE49-F238E27FC236}">
                <a16:creationId xmlns:a16="http://schemas.microsoft.com/office/drawing/2014/main" id="{57A53F56-BF7A-4865-8D82-E9FA6A60F919}"/>
              </a:ext>
            </a:extLst>
          </p:cNvPr>
          <p:cNvSpPr txBox="1"/>
          <p:nvPr/>
        </p:nvSpPr>
        <p:spPr>
          <a:xfrm>
            <a:off x="6282161" y="1711038"/>
            <a:ext cx="5647477" cy="2677656"/>
          </a:xfrm>
          <a:prstGeom prst="rect">
            <a:avLst/>
          </a:prstGeom>
          <a:noFill/>
          <a:ln>
            <a:noFill/>
          </a:ln>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Make two fists with hands at shoulder level.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Punch both arms upwards (keeping a slight bend in the arm).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Return to shoulder level. </a:t>
            </a:r>
          </a:p>
        </p:txBody>
      </p:sp>
      <p:sp>
        <p:nvSpPr>
          <p:cNvPr id="17" name="TextBox 16">
            <a:extLst>
              <a:ext uri="{FF2B5EF4-FFF2-40B4-BE49-F238E27FC236}">
                <a16:creationId xmlns:a16="http://schemas.microsoft.com/office/drawing/2014/main" id="{58A01826-AF91-45A3-AB19-7988439DEA9A}"/>
              </a:ext>
            </a:extLst>
          </p:cNvPr>
          <p:cNvSpPr txBox="1"/>
          <p:nvPr/>
        </p:nvSpPr>
        <p:spPr>
          <a:xfrm>
            <a:off x="1190702" y="5674179"/>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1</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4B7F326A-9281-4FD0-A0A4-8C1A0CC2515A}"/>
              </a:ext>
            </a:extLst>
          </p:cNvPr>
          <p:cNvSpPr txBox="1"/>
          <p:nvPr/>
        </p:nvSpPr>
        <p:spPr>
          <a:xfrm>
            <a:off x="2400300" y="5670367"/>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E45D4BF1-8E31-4718-8361-A169DFAE2CC4}"/>
              </a:ext>
            </a:extLst>
          </p:cNvPr>
          <p:cNvSpPr txBox="1"/>
          <p:nvPr/>
        </p:nvSpPr>
        <p:spPr>
          <a:xfrm>
            <a:off x="3632200" y="5672905"/>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3</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254B46FD-D522-4190-B5A8-CF681A5EE25D}"/>
              </a:ext>
            </a:extLst>
          </p:cNvPr>
          <p:cNvSpPr txBox="1"/>
          <p:nvPr/>
        </p:nvSpPr>
        <p:spPr>
          <a:xfrm>
            <a:off x="4851400" y="5670367"/>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4</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76E8EFBD-078A-4A10-AB34-55F405E02EFB}"/>
              </a:ext>
            </a:extLst>
          </p:cNvPr>
          <p:cNvSpPr txBox="1"/>
          <p:nvPr/>
        </p:nvSpPr>
        <p:spPr>
          <a:xfrm>
            <a:off x="6096000" y="5657667"/>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5</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19A3D45F-DB4A-43FE-8392-DE96408DA535}"/>
              </a:ext>
            </a:extLst>
          </p:cNvPr>
          <p:cNvSpPr txBox="1"/>
          <p:nvPr/>
        </p:nvSpPr>
        <p:spPr>
          <a:xfrm>
            <a:off x="7315200" y="5647505"/>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6</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76687DC6-9EBD-4F6C-AF46-3030EB8B6E00}"/>
              </a:ext>
            </a:extLst>
          </p:cNvPr>
          <p:cNvSpPr txBox="1"/>
          <p:nvPr/>
        </p:nvSpPr>
        <p:spPr>
          <a:xfrm>
            <a:off x="8559800" y="5657667"/>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7</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36EAB812-6F73-4363-A739-D053DD5FF815}"/>
              </a:ext>
            </a:extLst>
          </p:cNvPr>
          <p:cNvSpPr txBox="1"/>
          <p:nvPr/>
        </p:nvSpPr>
        <p:spPr>
          <a:xfrm>
            <a:off x="9779000" y="5647505"/>
            <a:ext cx="1092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8</a:t>
            </a:r>
            <a:endPar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77C0AA12-F5E4-44D1-AEEE-D0DACEA97897}"/>
              </a:ext>
            </a:extLst>
          </p:cNvPr>
          <p:cNvSpPr txBox="1"/>
          <p:nvPr/>
        </p:nvSpPr>
        <p:spPr>
          <a:xfrm>
            <a:off x="7670120" y="4761172"/>
            <a:ext cx="346143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Repeat for 8…</a:t>
            </a:r>
            <a:endParaRPr kumimoji="0" lang="en-IE"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55ED68-C938-4311-A89D-0AE228C5BDEE}"/>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lowchart: Alternate Process 7">
            <a:extLst>
              <a:ext uri="{FF2B5EF4-FFF2-40B4-BE49-F238E27FC236}">
                <a16:creationId xmlns:a16="http://schemas.microsoft.com/office/drawing/2014/main" id="{78C90F08-05EC-4A05-A9EB-B2DC510E5860}"/>
              </a:ext>
            </a:extLst>
          </p:cNvPr>
          <p:cNvSpPr/>
          <p:nvPr/>
        </p:nvSpPr>
        <p:spPr>
          <a:xfrm>
            <a:off x="6278932" y="3928991"/>
            <a:ext cx="5263012" cy="836703"/>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AACCF5FC-09EC-4553-BDB5-BDDD96199244}"/>
              </a:ext>
            </a:extLst>
          </p:cNvPr>
          <p:cNvSpPr txBox="1"/>
          <p:nvPr/>
        </p:nvSpPr>
        <p:spPr>
          <a:xfrm>
            <a:off x="6499876" y="3743428"/>
            <a:ext cx="4852618"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(optional)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More Action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Kick leg out in front, alternating legs</a:t>
            </a:r>
          </a:p>
        </p:txBody>
      </p:sp>
      <p:pic>
        <p:nvPicPr>
          <p:cNvPr id="9" name="Picture 8">
            <a:extLst>
              <a:ext uri="{FF2B5EF4-FFF2-40B4-BE49-F238E27FC236}">
                <a16:creationId xmlns:a16="http://schemas.microsoft.com/office/drawing/2014/main" id="{AA49AC74-4A4A-F6D5-E75B-668E26D17E0D}"/>
              </a:ext>
            </a:extLst>
          </p:cNvPr>
          <p:cNvPicPr>
            <a:picLocks noChangeAspect="1"/>
          </p:cNvPicPr>
          <p:nvPr/>
        </p:nvPicPr>
        <p:blipFill>
          <a:blip r:embed="rId3">
            <a:extLst>
              <a:ext uri="{28A0092B-C50C-407E-A947-70E740481C1C}">
                <a14:useLocalDpi xmlns:a14="http://schemas.microsoft.com/office/drawing/2010/main" val="0"/>
              </a:ext>
            </a:extLst>
          </a:blip>
          <a:srcRect l="22835" t="9549" r="22595" b="14385"/>
          <a:stretch>
            <a:fillRect/>
          </a:stretch>
        </p:blipFill>
        <p:spPr>
          <a:xfrm>
            <a:off x="10567357" y="336430"/>
            <a:ext cx="1268085" cy="1177715"/>
          </a:xfrm>
          <a:prstGeom prst="rect">
            <a:avLst/>
          </a:prstGeom>
        </p:spPr>
      </p:pic>
    </p:spTree>
    <p:extLst>
      <p:ext uri="{BB962C8B-B14F-4D97-AF65-F5344CB8AC3E}">
        <p14:creationId xmlns:p14="http://schemas.microsoft.com/office/powerpoint/2010/main" val="3079499316"/>
      </p:ext>
    </p:extLst>
  </p:cSld>
  <p:clrMapOvr>
    <a:masterClrMapping/>
  </p:clrMapOvr>
  <mc:AlternateContent xmlns:mc="http://schemas.openxmlformats.org/markup-compatibility/2006" xmlns:p14="http://schemas.microsoft.com/office/powerpoint/2010/main">
    <mc:Choice Requires="p14">
      <p:transition spd="slow" p14:dur="2000" advTm="12941"/>
    </mc:Choice>
    <mc:Fallback xmlns="">
      <p:transition spd="slow" advTm="129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250"/>
                                  </p:stCondLst>
                                  <p:childTnLst>
                                    <p:set>
                                      <p:cBhvr>
                                        <p:cTn id="6" dur="1" fill="hold">
                                          <p:stCondLst>
                                            <p:cond delay="9"/>
                                          </p:stCondLst>
                                        </p:cTn>
                                        <p:tgtEl>
                                          <p:spTgt spid="25"/>
                                        </p:tgtEl>
                                        <p:attrNameLst>
                                          <p:attrName>style.visibility</p:attrName>
                                        </p:attrNameLst>
                                      </p:cBhvr>
                                      <p:to>
                                        <p:strVal val="visible"/>
                                      </p:to>
                                    </p:set>
                                  </p:childTnLst>
                                </p:cTn>
                              </p:par>
                            </p:childTnLst>
                          </p:cTn>
                        </p:par>
                        <p:par>
                          <p:cTn id="7" fill="hold">
                            <p:stCondLst>
                              <p:cond delay="2260"/>
                            </p:stCondLst>
                            <p:childTnLst>
                              <p:par>
                                <p:cTn id="8" presetID="10" presetClass="entr" presetSubtype="0" fill="hold" grpId="1" nodeType="afterEffect">
                                  <p:stCondLst>
                                    <p:cond delay="100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childTnLst>
                                </p:cTn>
                              </p:par>
                              <p:par>
                                <p:cTn id="11" presetID="10" presetClass="entr" presetSubtype="0" fill="hold" grpId="1" nodeType="withEffect">
                                  <p:stCondLst>
                                    <p:cond delay="100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childTnLst>
                                </p:cTn>
                              </p:par>
                              <p:par>
                                <p:cTn id="14" presetID="10" presetClass="entr" presetSubtype="0" fill="hold" grpId="1" nodeType="withEffect">
                                  <p:stCondLst>
                                    <p:cond delay="100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childTnLst>
                                </p:cTn>
                              </p:par>
                              <p:par>
                                <p:cTn id="17" presetID="10" presetClass="entr" presetSubtype="0" fill="hold" grpId="1" nodeType="withEffect">
                                  <p:stCondLst>
                                    <p:cond delay="10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childTnLst>
                                </p:cTn>
                              </p:par>
                              <p:par>
                                <p:cTn id="20" presetID="10" presetClass="entr" presetSubtype="0" fill="hold" grpId="1" nodeType="withEffect">
                                  <p:stCondLst>
                                    <p:cond delay="100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childTnLst>
                                </p:cTn>
                              </p:par>
                              <p:par>
                                <p:cTn id="23" presetID="10" presetClass="entr" presetSubtype="0" fill="hold" grpId="1" nodeType="withEffect">
                                  <p:stCondLst>
                                    <p:cond delay="100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childTnLst>
                                </p:cTn>
                              </p:par>
                              <p:par>
                                <p:cTn id="26" presetID="10" presetClass="entr" presetSubtype="0" fill="hold" grpId="1" nodeType="withEffect">
                                  <p:stCondLst>
                                    <p:cond delay="100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childTnLst>
                                </p:cTn>
                              </p:par>
                              <p:par>
                                <p:cTn id="29" presetID="10" presetClass="entr" presetSubtype="0" fill="hold" grpId="1" nodeType="withEffect">
                                  <p:stCondLst>
                                    <p:cond delay="100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childTnLst>
                                </p:cTn>
                              </p:par>
                            </p:childTnLst>
                          </p:cTn>
                        </p:par>
                        <p:par>
                          <p:cTn id="32" fill="hold">
                            <p:stCondLst>
                              <p:cond delay="4260"/>
                            </p:stCondLst>
                            <p:childTnLst>
                              <p:par>
                                <p:cTn id="33" presetID="1" presetClass="exit" presetSubtype="0" fill="hold" grpId="0" nodeType="afterEffect">
                                  <p:stCondLst>
                                    <p:cond delay="0"/>
                                  </p:stCondLst>
                                  <p:childTnLst>
                                    <p:set>
                                      <p:cBhvr>
                                        <p:cTn id="34" dur="1" fill="hold">
                                          <p:stCondLst>
                                            <p:cond delay="499"/>
                                          </p:stCondLst>
                                        </p:cTn>
                                        <p:tgtEl>
                                          <p:spTgt spid="17"/>
                                        </p:tgtEl>
                                        <p:attrNameLst>
                                          <p:attrName>style.visibility</p:attrName>
                                        </p:attrNameLst>
                                      </p:cBhvr>
                                      <p:to>
                                        <p:strVal val="hidden"/>
                                      </p:to>
                                    </p:set>
                                  </p:childTnLst>
                                </p:cTn>
                              </p:par>
                            </p:childTnLst>
                          </p:cTn>
                        </p:par>
                        <p:par>
                          <p:cTn id="35" fill="hold">
                            <p:stCondLst>
                              <p:cond delay="4760"/>
                            </p:stCondLst>
                            <p:childTnLst>
                              <p:par>
                                <p:cTn id="36" presetID="1" presetClass="exit" presetSubtype="0" fill="hold" grpId="0" nodeType="afterEffect">
                                  <p:stCondLst>
                                    <p:cond delay="1000"/>
                                  </p:stCondLst>
                                  <p:childTnLst>
                                    <p:set>
                                      <p:cBhvr>
                                        <p:cTn id="37" dur="1" fill="hold">
                                          <p:stCondLst>
                                            <p:cond delay="0"/>
                                          </p:stCondLst>
                                        </p:cTn>
                                        <p:tgtEl>
                                          <p:spTgt spid="18"/>
                                        </p:tgtEl>
                                        <p:attrNameLst>
                                          <p:attrName>style.visibility</p:attrName>
                                        </p:attrNameLst>
                                      </p:cBhvr>
                                      <p:to>
                                        <p:strVal val="hidden"/>
                                      </p:to>
                                    </p:set>
                                  </p:childTnLst>
                                </p:cTn>
                              </p:par>
                            </p:childTnLst>
                          </p:cTn>
                        </p:par>
                        <p:par>
                          <p:cTn id="38" fill="hold">
                            <p:stCondLst>
                              <p:cond delay="5760"/>
                            </p:stCondLst>
                            <p:childTnLst>
                              <p:par>
                                <p:cTn id="39" presetID="1" presetClass="exit" presetSubtype="0" fill="hold" grpId="0" nodeType="afterEffect">
                                  <p:stCondLst>
                                    <p:cond delay="1000"/>
                                  </p:stCondLst>
                                  <p:childTnLst>
                                    <p:set>
                                      <p:cBhvr>
                                        <p:cTn id="40" dur="1" fill="hold">
                                          <p:stCondLst>
                                            <p:cond delay="0"/>
                                          </p:stCondLst>
                                        </p:cTn>
                                        <p:tgtEl>
                                          <p:spTgt spid="19"/>
                                        </p:tgtEl>
                                        <p:attrNameLst>
                                          <p:attrName>style.visibility</p:attrName>
                                        </p:attrNameLst>
                                      </p:cBhvr>
                                      <p:to>
                                        <p:strVal val="hidden"/>
                                      </p:to>
                                    </p:set>
                                  </p:childTnLst>
                                </p:cTn>
                              </p:par>
                            </p:childTnLst>
                          </p:cTn>
                        </p:par>
                        <p:par>
                          <p:cTn id="41" fill="hold">
                            <p:stCondLst>
                              <p:cond delay="6760"/>
                            </p:stCondLst>
                            <p:childTnLst>
                              <p:par>
                                <p:cTn id="42" presetID="1" presetClass="exit" presetSubtype="0" fill="hold" grpId="0" nodeType="afterEffect">
                                  <p:stCondLst>
                                    <p:cond delay="1000"/>
                                  </p:stCondLst>
                                  <p:childTnLst>
                                    <p:set>
                                      <p:cBhvr>
                                        <p:cTn id="43" dur="1" fill="hold">
                                          <p:stCondLst>
                                            <p:cond delay="0"/>
                                          </p:stCondLst>
                                        </p:cTn>
                                        <p:tgtEl>
                                          <p:spTgt spid="20"/>
                                        </p:tgtEl>
                                        <p:attrNameLst>
                                          <p:attrName>style.visibility</p:attrName>
                                        </p:attrNameLst>
                                      </p:cBhvr>
                                      <p:to>
                                        <p:strVal val="hidden"/>
                                      </p:to>
                                    </p:set>
                                  </p:childTnLst>
                                </p:cTn>
                              </p:par>
                            </p:childTnLst>
                          </p:cTn>
                        </p:par>
                        <p:par>
                          <p:cTn id="44" fill="hold">
                            <p:stCondLst>
                              <p:cond delay="7760"/>
                            </p:stCondLst>
                            <p:childTnLst>
                              <p:par>
                                <p:cTn id="45" presetID="1" presetClass="exit" presetSubtype="0" fill="hold" grpId="0" nodeType="afterEffect">
                                  <p:stCondLst>
                                    <p:cond delay="1000"/>
                                  </p:stCondLst>
                                  <p:childTnLst>
                                    <p:set>
                                      <p:cBhvr>
                                        <p:cTn id="46" dur="1" fill="hold">
                                          <p:stCondLst>
                                            <p:cond delay="0"/>
                                          </p:stCondLst>
                                        </p:cTn>
                                        <p:tgtEl>
                                          <p:spTgt spid="21"/>
                                        </p:tgtEl>
                                        <p:attrNameLst>
                                          <p:attrName>style.visibility</p:attrName>
                                        </p:attrNameLst>
                                      </p:cBhvr>
                                      <p:to>
                                        <p:strVal val="hidden"/>
                                      </p:to>
                                    </p:set>
                                  </p:childTnLst>
                                </p:cTn>
                              </p:par>
                            </p:childTnLst>
                          </p:cTn>
                        </p:par>
                        <p:par>
                          <p:cTn id="47" fill="hold">
                            <p:stCondLst>
                              <p:cond delay="8760"/>
                            </p:stCondLst>
                            <p:childTnLst>
                              <p:par>
                                <p:cTn id="48" presetID="1" presetClass="exit" presetSubtype="0" fill="hold" grpId="0" nodeType="afterEffect">
                                  <p:stCondLst>
                                    <p:cond delay="1000"/>
                                  </p:stCondLst>
                                  <p:childTnLst>
                                    <p:set>
                                      <p:cBhvr>
                                        <p:cTn id="49" dur="1" fill="hold">
                                          <p:stCondLst>
                                            <p:cond delay="0"/>
                                          </p:stCondLst>
                                        </p:cTn>
                                        <p:tgtEl>
                                          <p:spTgt spid="22"/>
                                        </p:tgtEl>
                                        <p:attrNameLst>
                                          <p:attrName>style.visibility</p:attrName>
                                        </p:attrNameLst>
                                      </p:cBhvr>
                                      <p:to>
                                        <p:strVal val="hidden"/>
                                      </p:to>
                                    </p:set>
                                  </p:childTnLst>
                                </p:cTn>
                              </p:par>
                            </p:childTnLst>
                          </p:cTn>
                        </p:par>
                        <p:par>
                          <p:cTn id="50" fill="hold">
                            <p:stCondLst>
                              <p:cond delay="9760"/>
                            </p:stCondLst>
                            <p:childTnLst>
                              <p:par>
                                <p:cTn id="51" presetID="1" presetClass="exit" presetSubtype="0" fill="hold" grpId="0" nodeType="afterEffect">
                                  <p:stCondLst>
                                    <p:cond delay="1000"/>
                                  </p:stCondLst>
                                  <p:childTnLst>
                                    <p:set>
                                      <p:cBhvr>
                                        <p:cTn id="52" dur="1" fill="hold">
                                          <p:stCondLst>
                                            <p:cond delay="0"/>
                                          </p:stCondLst>
                                        </p:cTn>
                                        <p:tgtEl>
                                          <p:spTgt spid="23"/>
                                        </p:tgtEl>
                                        <p:attrNameLst>
                                          <p:attrName>style.visibility</p:attrName>
                                        </p:attrNameLst>
                                      </p:cBhvr>
                                      <p:to>
                                        <p:strVal val="hidden"/>
                                      </p:to>
                                    </p:set>
                                  </p:childTnLst>
                                </p:cTn>
                              </p:par>
                            </p:childTnLst>
                          </p:cTn>
                        </p:par>
                        <p:par>
                          <p:cTn id="53" fill="hold">
                            <p:stCondLst>
                              <p:cond delay="10760"/>
                            </p:stCondLst>
                            <p:childTnLst>
                              <p:par>
                                <p:cTn id="54" presetID="1" presetClass="exit" presetSubtype="0" fill="hold" grpId="0" nodeType="afterEffect">
                                  <p:stCondLst>
                                    <p:cond delay="1000"/>
                                  </p:stCondLst>
                                  <p:childTnLst>
                                    <p:set>
                                      <p:cBhvr>
                                        <p:cTn id="55"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 toy&#10;&#10;Description automatically generated">
            <a:extLst>
              <a:ext uri="{FF2B5EF4-FFF2-40B4-BE49-F238E27FC236}">
                <a16:creationId xmlns:a16="http://schemas.microsoft.com/office/drawing/2014/main" id="{ADD304C5-B521-4406-AC4B-73DA6ED24F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598" y="542071"/>
            <a:ext cx="2538781" cy="3698158"/>
          </a:xfrm>
          <a:prstGeom prst="rect">
            <a:avLst/>
          </a:prstGeom>
        </p:spPr>
      </p:pic>
      <p:pic>
        <p:nvPicPr>
          <p:cNvPr id="2" name="Picture 1">
            <a:extLst>
              <a:ext uri="{FF2B5EF4-FFF2-40B4-BE49-F238E27FC236}">
                <a16:creationId xmlns:a16="http://schemas.microsoft.com/office/drawing/2014/main" id="{C1C3B309-701A-4A1C-809D-6EACAC6A2957}"/>
              </a:ext>
            </a:extLst>
          </p:cNvPr>
          <p:cNvPicPr>
            <a:picLocks noChangeAspect="1"/>
          </p:cNvPicPr>
          <p:nvPr/>
        </p:nvPicPr>
        <p:blipFill>
          <a:blip r:embed="rId3"/>
          <a:stretch>
            <a:fillRect/>
          </a:stretch>
        </p:blipFill>
        <p:spPr>
          <a:xfrm>
            <a:off x="2620214" y="-35608"/>
            <a:ext cx="7078821" cy="3551015"/>
          </a:xfrm>
          <a:prstGeom prst="rect">
            <a:avLst/>
          </a:prstGeom>
        </p:spPr>
      </p:pic>
      <p:pic>
        <p:nvPicPr>
          <p:cNvPr id="3" name="Picture 2">
            <a:extLst>
              <a:ext uri="{FF2B5EF4-FFF2-40B4-BE49-F238E27FC236}">
                <a16:creationId xmlns:a16="http://schemas.microsoft.com/office/drawing/2014/main" id="{030B4ABD-A6B3-4B0A-A130-D1ECD596CD5F}"/>
              </a:ext>
            </a:extLst>
          </p:cNvPr>
          <p:cNvPicPr>
            <a:picLocks noChangeAspect="1"/>
          </p:cNvPicPr>
          <p:nvPr/>
        </p:nvPicPr>
        <p:blipFill>
          <a:blip r:embed="rId4"/>
          <a:stretch>
            <a:fillRect/>
          </a:stretch>
        </p:blipFill>
        <p:spPr>
          <a:xfrm>
            <a:off x="2620215" y="3272790"/>
            <a:ext cx="7078821" cy="3210023"/>
          </a:xfrm>
          <a:prstGeom prst="rect">
            <a:avLst/>
          </a:prstGeom>
        </p:spPr>
      </p:pic>
      <p:sp>
        <p:nvSpPr>
          <p:cNvPr id="5" name="Rectangle 4">
            <a:extLst>
              <a:ext uri="{FF2B5EF4-FFF2-40B4-BE49-F238E27FC236}">
                <a16:creationId xmlns:a16="http://schemas.microsoft.com/office/drawing/2014/main" id="{E3DAF714-6BFD-44F2-A83F-20C6D62C1AB3}"/>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A drawing of a cartoon character&#10;&#10;Description automatically generated">
            <a:extLst>
              <a:ext uri="{FF2B5EF4-FFF2-40B4-BE49-F238E27FC236}">
                <a16:creationId xmlns:a16="http://schemas.microsoft.com/office/drawing/2014/main" id="{085B9D3F-B717-4ED1-B1CC-5E4127ED01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66090" y="3652718"/>
            <a:ext cx="2211378" cy="2450165"/>
          </a:xfrm>
          <a:prstGeom prst="rect">
            <a:avLst/>
          </a:prstGeom>
        </p:spPr>
      </p:pic>
      <p:sp>
        <p:nvSpPr>
          <p:cNvPr id="14" name="Speech Bubble: Rectangle with Corners Rounded 13">
            <a:extLst>
              <a:ext uri="{FF2B5EF4-FFF2-40B4-BE49-F238E27FC236}">
                <a16:creationId xmlns:a16="http://schemas.microsoft.com/office/drawing/2014/main" id="{BDA8D7EA-6FA6-46CE-BEA4-2ECC3EF9346D}"/>
              </a:ext>
            </a:extLst>
          </p:cNvPr>
          <p:cNvSpPr/>
          <p:nvPr/>
        </p:nvSpPr>
        <p:spPr>
          <a:xfrm>
            <a:off x="9960472" y="1866948"/>
            <a:ext cx="1944309" cy="1250071"/>
          </a:xfrm>
          <a:prstGeom prst="wedgeRoundRectCallout">
            <a:avLst>
              <a:gd name="adj1" fmla="val 37170"/>
              <a:gd name="adj2" fmla="val 91837"/>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7030A0"/>
                </a:solidFill>
                <a:latin typeface="Amplitude-Bold" panose="02000506050000020004" pitchFamily="50" charset="0"/>
              </a:rPr>
              <a:t>You’re doing great!</a:t>
            </a:r>
          </a:p>
        </p:txBody>
      </p:sp>
      <p:sp>
        <p:nvSpPr>
          <p:cNvPr id="10" name="TextBox 9">
            <a:extLst>
              <a:ext uri="{FF2B5EF4-FFF2-40B4-BE49-F238E27FC236}">
                <a16:creationId xmlns:a16="http://schemas.microsoft.com/office/drawing/2014/main" id="{33EC5A7D-C584-481C-AF3A-BCAFF54629BE}"/>
              </a:ext>
            </a:extLst>
          </p:cNvPr>
          <p:cNvSpPr txBox="1"/>
          <p:nvPr/>
        </p:nvSpPr>
        <p:spPr>
          <a:xfrm>
            <a:off x="80465" y="4240229"/>
            <a:ext cx="2539749" cy="1384995"/>
          </a:xfrm>
          <a:prstGeom prst="rect">
            <a:avLst/>
          </a:prstGeom>
          <a:noFill/>
        </p:spPr>
        <p:txBody>
          <a:bodyPr wrap="square" rtlCol="0">
            <a:spAutoFit/>
          </a:bodyPr>
          <a:lstStyle/>
          <a:p>
            <a:pPr algn="ctr"/>
            <a:r>
              <a:rPr lang="en-GB" sz="2800" b="1" dirty="0"/>
              <a:t>Return to seated position for this section</a:t>
            </a:r>
          </a:p>
        </p:txBody>
      </p:sp>
      <p:pic>
        <p:nvPicPr>
          <p:cNvPr id="4" name="Picture 3">
            <a:extLst>
              <a:ext uri="{FF2B5EF4-FFF2-40B4-BE49-F238E27FC236}">
                <a16:creationId xmlns:a16="http://schemas.microsoft.com/office/drawing/2014/main" id="{34F7E923-7713-BAF7-8ED1-C0DBACB26D2C}"/>
              </a:ext>
            </a:extLst>
          </p:cNvPr>
          <p:cNvPicPr>
            <a:picLocks noChangeAspect="1"/>
          </p:cNvPicPr>
          <p:nvPr/>
        </p:nvPicPr>
        <p:blipFill>
          <a:blip r:embed="rId6">
            <a:extLst>
              <a:ext uri="{28A0092B-C50C-407E-A947-70E740481C1C}">
                <a14:useLocalDpi xmlns:a14="http://schemas.microsoft.com/office/drawing/2010/main" val="0"/>
              </a:ext>
            </a:extLst>
          </a:blip>
          <a:srcRect l="22835" t="9549" r="22595" b="14385"/>
          <a:stretch>
            <a:fillRect/>
          </a:stretch>
        </p:blipFill>
        <p:spPr>
          <a:xfrm>
            <a:off x="10567357" y="336430"/>
            <a:ext cx="1268085" cy="1177715"/>
          </a:xfrm>
          <a:prstGeom prst="rect">
            <a:avLst/>
          </a:prstGeom>
        </p:spPr>
      </p:pic>
    </p:spTree>
    <p:extLst>
      <p:ext uri="{BB962C8B-B14F-4D97-AF65-F5344CB8AC3E}">
        <p14:creationId xmlns:p14="http://schemas.microsoft.com/office/powerpoint/2010/main" val="1609892070"/>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50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extLst>
    <p:ext uri="{E180D4A7-C9FB-4DFB-919C-405C955672EB}">
      <p14:showEvtLst xmlns:p14="http://schemas.microsoft.com/office/powerpoint/2010/main">
        <p14:playEvt time="2119" objId="4"/>
      </p14:showEvtLst>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79F6842-5B98-46A6-A412-2C8D6C1E705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
        <p:nvSpPr>
          <p:cNvPr id="4" name="Rectangle 4">
            <a:extLst>
              <a:ext uri="{FF2B5EF4-FFF2-40B4-BE49-F238E27FC236}">
                <a16:creationId xmlns:a16="http://schemas.microsoft.com/office/drawing/2014/main" id="{16277074-4FB9-48F1-BFAC-E5C9D472A422}"/>
              </a:ext>
            </a:extLst>
          </p:cNvPr>
          <p:cNvSpPr>
            <a:spLocks noChangeArrowheads="1"/>
          </p:cNvSpPr>
          <p:nvPr/>
        </p:nvSpPr>
        <p:spPr bwMode="auto">
          <a:xfrm>
            <a:off x="2625968" y="281353"/>
            <a:ext cx="37583970" cy="4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E"/>
          </a:p>
        </p:txBody>
      </p:sp>
      <p:sp>
        <p:nvSpPr>
          <p:cNvPr id="3" name="Rectangle 2">
            <a:extLst>
              <a:ext uri="{FF2B5EF4-FFF2-40B4-BE49-F238E27FC236}">
                <a16:creationId xmlns:a16="http://schemas.microsoft.com/office/drawing/2014/main" id="{CC9B326B-78BD-463E-97C9-6EF7CC0C301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pic>
        <p:nvPicPr>
          <p:cNvPr id="7" name="Picture 6">
            <a:extLst>
              <a:ext uri="{FF2B5EF4-FFF2-40B4-BE49-F238E27FC236}">
                <a16:creationId xmlns:a16="http://schemas.microsoft.com/office/drawing/2014/main" id="{2EF79F8C-0ADC-4755-8A43-F2E01701D3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67748" y="332229"/>
            <a:ext cx="5828252" cy="4618794"/>
          </a:xfrm>
          <a:prstGeom prst="rect">
            <a:avLst/>
          </a:prstGeom>
        </p:spPr>
      </p:pic>
      <p:sp>
        <p:nvSpPr>
          <p:cNvPr id="8" name="TextBox 7">
            <a:extLst>
              <a:ext uri="{FF2B5EF4-FFF2-40B4-BE49-F238E27FC236}">
                <a16:creationId xmlns:a16="http://schemas.microsoft.com/office/drawing/2014/main" id="{6FDFC863-3C73-4AA0-82CC-C3EE2BDC9B9A}"/>
              </a:ext>
            </a:extLst>
          </p:cNvPr>
          <p:cNvSpPr txBox="1"/>
          <p:nvPr/>
        </p:nvSpPr>
        <p:spPr>
          <a:xfrm>
            <a:off x="6179240" y="2693348"/>
            <a:ext cx="6096000" cy="446276"/>
          </a:xfrm>
          <a:prstGeom prst="rect">
            <a:avLst/>
          </a:prstGeom>
          <a:noFill/>
          <a:ln>
            <a:noFill/>
          </a:ln>
        </p:spPr>
        <p:txBody>
          <a:bodyPr wrap="square" rtlCol="0">
            <a:spAutoFit/>
          </a:bodyPr>
          <a:lstStyle/>
          <a:p>
            <a:r>
              <a:rPr lang="en-US" sz="2300" dirty="0"/>
              <a:t>Spread fingers and thumbs to stretch out hands.</a:t>
            </a:r>
          </a:p>
        </p:txBody>
      </p:sp>
      <p:sp>
        <p:nvSpPr>
          <p:cNvPr id="9" name="TextBox 8">
            <a:extLst>
              <a:ext uri="{FF2B5EF4-FFF2-40B4-BE49-F238E27FC236}">
                <a16:creationId xmlns:a16="http://schemas.microsoft.com/office/drawing/2014/main" id="{03D39C33-D04A-402E-B9A8-FDE79038EAA0}"/>
              </a:ext>
            </a:extLst>
          </p:cNvPr>
          <p:cNvSpPr txBox="1"/>
          <p:nvPr/>
        </p:nvSpPr>
        <p:spPr>
          <a:xfrm>
            <a:off x="2531040" y="5379248"/>
            <a:ext cx="1092200" cy="923330"/>
          </a:xfrm>
          <a:prstGeom prst="rect">
            <a:avLst/>
          </a:prstGeom>
          <a:noFill/>
          <a:ln>
            <a:solidFill>
              <a:schemeClr val="tx1"/>
            </a:solidFill>
          </a:ln>
        </p:spPr>
        <p:txBody>
          <a:bodyPr wrap="square" rtlCol="0">
            <a:spAutoFit/>
          </a:bodyPr>
          <a:lstStyle/>
          <a:p>
            <a:pPr algn="ctr"/>
            <a:r>
              <a:rPr lang="en-US" sz="5400" dirty="0"/>
              <a:t>1</a:t>
            </a:r>
            <a:endParaRPr lang="en-IE" sz="5400" dirty="0"/>
          </a:p>
        </p:txBody>
      </p:sp>
      <p:sp>
        <p:nvSpPr>
          <p:cNvPr id="10" name="TextBox 9">
            <a:extLst>
              <a:ext uri="{FF2B5EF4-FFF2-40B4-BE49-F238E27FC236}">
                <a16:creationId xmlns:a16="http://schemas.microsoft.com/office/drawing/2014/main" id="{A8F1A524-57CD-473B-B9F4-23F2F14A2AAE}"/>
              </a:ext>
            </a:extLst>
          </p:cNvPr>
          <p:cNvSpPr txBox="1"/>
          <p:nvPr/>
        </p:nvSpPr>
        <p:spPr>
          <a:xfrm>
            <a:off x="3740638" y="5375436"/>
            <a:ext cx="1092200" cy="923330"/>
          </a:xfrm>
          <a:prstGeom prst="rect">
            <a:avLst/>
          </a:prstGeom>
          <a:noFill/>
          <a:ln>
            <a:solidFill>
              <a:schemeClr val="tx1"/>
            </a:solidFill>
          </a:ln>
        </p:spPr>
        <p:txBody>
          <a:bodyPr wrap="square" rtlCol="0">
            <a:spAutoFit/>
          </a:bodyPr>
          <a:lstStyle/>
          <a:p>
            <a:pPr algn="ctr"/>
            <a:r>
              <a:rPr lang="en-US" sz="5400" dirty="0"/>
              <a:t>2</a:t>
            </a:r>
            <a:endParaRPr lang="en-IE" sz="5400" dirty="0"/>
          </a:p>
        </p:txBody>
      </p:sp>
      <p:sp>
        <p:nvSpPr>
          <p:cNvPr id="11" name="TextBox 10">
            <a:extLst>
              <a:ext uri="{FF2B5EF4-FFF2-40B4-BE49-F238E27FC236}">
                <a16:creationId xmlns:a16="http://schemas.microsoft.com/office/drawing/2014/main" id="{30374BF6-A8B9-4CA6-A99A-1796853747A1}"/>
              </a:ext>
            </a:extLst>
          </p:cNvPr>
          <p:cNvSpPr txBox="1"/>
          <p:nvPr/>
        </p:nvSpPr>
        <p:spPr>
          <a:xfrm>
            <a:off x="4972538" y="5377974"/>
            <a:ext cx="1092200" cy="923330"/>
          </a:xfrm>
          <a:prstGeom prst="rect">
            <a:avLst/>
          </a:prstGeom>
          <a:noFill/>
          <a:ln>
            <a:solidFill>
              <a:schemeClr val="tx1"/>
            </a:solidFill>
          </a:ln>
        </p:spPr>
        <p:txBody>
          <a:bodyPr wrap="square" rtlCol="0">
            <a:spAutoFit/>
          </a:bodyPr>
          <a:lstStyle/>
          <a:p>
            <a:pPr algn="ctr"/>
            <a:r>
              <a:rPr lang="en-US" sz="5400" dirty="0"/>
              <a:t>3</a:t>
            </a:r>
            <a:endParaRPr lang="en-IE" sz="5400" dirty="0"/>
          </a:p>
        </p:txBody>
      </p:sp>
      <p:sp>
        <p:nvSpPr>
          <p:cNvPr id="12" name="TextBox 11">
            <a:extLst>
              <a:ext uri="{FF2B5EF4-FFF2-40B4-BE49-F238E27FC236}">
                <a16:creationId xmlns:a16="http://schemas.microsoft.com/office/drawing/2014/main" id="{2788D3F2-A594-47C5-9A4F-F86816F4BF20}"/>
              </a:ext>
            </a:extLst>
          </p:cNvPr>
          <p:cNvSpPr txBox="1"/>
          <p:nvPr/>
        </p:nvSpPr>
        <p:spPr>
          <a:xfrm>
            <a:off x="6191738" y="5375436"/>
            <a:ext cx="1092200" cy="923330"/>
          </a:xfrm>
          <a:prstGeom prst="rect">
            <a:avLst/>
          </a:prstGeom>
          <a:noFill/>
          <a:ln>
            <a:solidFill>
              <a:schemeClr val="tx1"/>
            </a:solidFill>
          </a:ln>
        </p:spPr>
        <p:txBody>
          <a:bodyPr wrap="square" rtlCol="0">
            <a:spAutoFit/>
          </a:bodyPr>
          <a:lstStyle/>
          <a:p>
            <a:pPr algn="ctr"/>
            <a:r>
              <a:rPr lang="en-US" sz="5400" dirty="0"/>
              <a:t>4</a:t>
            </a:r>
            <a:endParaRPr lang="en-IE" sz="5400" dirty="0"/>
          </a:p>
        </p:txBody>
      </p:sp>
      <p:sp>
        <p:nvSpPr>
          <p:cNvPr id="13" name="TextBox 12">
            <a:extLst>
              <a:ext uri="{FF2B5EF4-FFF2-40B4-BE49-F238E27FC236}">
                <a16:creationId xmlns:a16="http://schemas.microsoft.com/office/drawing/2014/main" id="{13491B7D-38C8-4F93-876E-0A1A311774BB}"/>
              </a:ext>
            </a:extLst>
          </p:cNvPr>
          <p:cNvSpPr txBox="1"/>
          <p:nvPr/>
        </p:nvSpPr>
        <p:spPr>
          <a:xfrm>
            <a:off x="7436338" y="5362736"/>
            <a:ext cx="1092200" cy="923330"/>
          </a:xfrm>
          <a:prstGeom prst="rect">
            <a:avLst/>
          </a:prstGeom>
          <a:noFill/>
          <a:ln>
            <a:solidFill>
              <a:schemeClr val="tx1"/>
            </a:solidFill>
          </a:ln>
        </p:spPr>
        <p:txBody>
          <a:bodyPr wrap="square" rtlCol="0">
            <a:spAutoFit/>
          </a:bodyPr>
          <a:lstStyle/>
          <a:p>
            <a:pPr algn="ctr"/>
            <a:r>
              <a:rPr lang="en-US" sz="5400" dirty="0"/>
              <a:t>5</a:t>
            </a:r>
            <a:endParaRPr lang="en-IE" sz="5400" dirty="0"/>
          </a:p>
        </p:txBody>
      </p:sp>
      <p:sp>
        <p:nvSpPr>
          <p:cNvPr id="14" name="TextBox 13">
            <a:extLst>
              <a:ext uri="{FF2B5EF4-FFF2-40B4-BE49-F238E27FC236}">
                <a16:creationId xmlns:a16="http://schemas.microsoft.com/office/drawing/2014/main" id="{DE119DC9-BE24-48F5-A9F3-AF731A5FE82D}"/>
              </a:ext>
            </a:extLst>
          </p:cNvPr>
          <p:cNvSpPr txBox="1"/>
          <p:nvPr/>
        </p:nvSpPr>
        <p:spPr>
          <a:xfrm>
            <a:off x="8655538" y="5352574"/>
            <a:ext cx="1092200" cy="923330"/>
          </a:xfrm>
          <a:prstGeom prst="rect">
            <a:avLst/>
          </a:prstGeom>
          <a:noFill/>
          <a:ln>
            <a:solidFill>
              <a:schemeClr val="tx1"/>
            </a:solidFill>
          </a:ln>
        </p:spPr>
        <p:txBody>
          <a:bodyPr wrap="square" rtlCol="0">
            <a:spAutoFit/>
          </a:bodyPr>
          <a:lstStyle/>
          <a:p>
            <a:pPr algn="ctr"/>
            <a:r>
              <a:rPr lang="en-US" sz="5400" dirty="0"/>
              <a:t>6</a:t>
            </a:r>
            <a:endParaRPr lang="en-IE" sz="5400" dirty="0"/>
          </a:p>
        </p:txBody>
      </p:sp>
      <p:sp>
        <p:nvSpPr>
          <p:cNvPr id="17" name="TextBox 16">
            <a:extLst>
              <a:ext uri="{FF2B5EF4-FFF2-40B4-BE49-F238E27FC236}">
                <a16:creationId xmlns:a16="http://schemas.microsoft.com/office/drawing/2014/main" id="{3530498A-65E7-4741-80F7-9ED727E5BDDF}"/>
              </a:ext>
            </a:extLst>
          </p:cNvPr>
          <p:cNvSpPr txBox="1"/>
          <p:nvPr/>
        </p:nvSpPr>
        <p:spPr>
          <a:xfrm>
            <a:off x="7496525" y="4249567"/>
            <a:ext cx="3461430" cy="646331"/>
          </a:xfrm>
          <a:prstGeom prst="rect">
            <a:avLst/>
          </a:prstGeom>
          <a:noFill/>
        </p:spPr>
        <p:txBody>
          <a:bodyPr wrap="square" rtlCol="0">
            <a:spAutoFit/>
          </a:bodyPr>
          <a:lstStyle/>
          <a:p>
            <a:pPr algn="ctr"/>
            <a:r>
              <a:rPr lang="en-US" sz="3600" dirty="0"/>
              <a:t>Hold for 6…</a:t>
            </a:r>
            <a:endParaRPr lang="en-IE" sz="3600" dirty="0"/>
          </a:p>
        </p:txBody>
      </p:sp>
      <p:sp>
        <p:nvSpPr>
          <p:cNvPr id="5" name="Rectangle 4">
            <a:extLst>
              <a:ext uri="{FF2B5EF4-FFF2-40B4-BE49-F238E27FC236}">
                <a16:creationId xmlns:a16="http://schemas.microsoft.com/office/drawing/2014/main" id="{F49EAAD2-A91A-459C-AB57-4F692A226A59}"/>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209C4014-D9BD-AA75-4F79-61D610E57AC5}"/>
              </a:ext>
            </a:extLst>
          </p:cNvPr>
          <p:cNvPicPr>
            <a:picLocks noChangeAspect="1"/>
          </p:cNvPicPr>
          <p:nvPr/>
        </p:nvPicPr>
        <p:blipFill>
          <a:blip r:embed="rId3">
            <a:extLst>
              <a:ext uri="{28A0092B-C50C-407E-A947-70E740481C1C}">
                <a14:useLocalDpi xmlns:a14="http://schemas.microsoft.com/office/drawing/2010/main" val="0"/>
              </a:ext>
            </a:extLst>
          </a:blip>
          <a:srcRect l="22835" t="9549" r="22595" b="14385"/>
          <a:stretch>
            <a:fillRect/>
          </a:stretch>
        </p:blipFill>
        <p:spPr>
          <a:xfrm>
            <a:off x="10567357" y="336430"/>
            <a:ext cx="1268085" cy="1177715"/>
          </a:xfrm>
          <a:prstGeom prst="rect">
            <a:avLst/>
          </a:prstGeom>
        </p:spPr>
      </p:pic>
    </p:spTree>
    <p:extLst>
      <p:ext uri="{BB962C8B-B14F-4D97-AF65-F5344CB8AC3E}">
        <p14:creationId xmlns:p14="http://schemas.microsoft.com/office/powerpoint/2010/main" val="4125254702"/>
      </p:ext>
    </p:extLst>
  </p:cSld>
  <p:clrMapOvr>
    <a:masterClrMapping/>
  </p:clrMapOvr>
  <mc:AlternateContent xmlns:mc="http://schemas.openxmlformats.org/markup-compatibility/2006" xmlns:p14="http://schemas.microsoft.com/office/powerpoint/2010/main">
    <mc:Choice Requires="p14">
      <p:transition spd="slow" p14:dur="2000" advTm="11116"/>
    </mc:Choice>
    <mc:Fallback xmlns="">
      <p:transition spd="slow" advTm="111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500"/>
                                  </p:stCondLst>
                                  <p:childTnLst>
                                    <p:set>
                                      <p:cBhvr>
                                        <p:cTn id="6" dur="1" fill="hold">
                                          <p:stCondLst>
                                            <p:cond delay="499"/>
                                          </p:stCondLst>
                                        </p:cTn>
                                        <p:tgtEl>
                                          <p:spTgt spid="17"/>
                                        </p:tgtEl>
                                        <p:attrNameLst>
                                          <p:attrName>style.visibility</p:attrName>
                                        </p:attrNameLst>
                                      </p:cBhvr>
                                      <p:to>
                                        <p:strVal val="visible"/>
                                      </p:to>
                                    </p:set>
                                  </p:childTnLst>
                                </p:cTn>
                              </p:par>
                            </p:childTnLst>
                          </p:cTn>
                        </p:par>
                        <p:par>
                          <p:cTn id="7" fill="hold">
                            <p:stCondLst>
                              <p:cond delay="2000"/>
                            </p:stCondLst>
                            <p:childTnLst>
                              <p:par>
                                <p:cTn id="8" presetID="10" presetClass="entr" presetSubtype="0" fill="hold" grpId="1" nodeType="after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par>
                                <p:cTn id="11" presetID="10" presetClass="entr" presetSubtype="0" fill="hold" grpId="1" nodeType="withEffect">
                                  <p:stCondLst>
                                    <p:cond delay="10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childTnLst>
                                </p:cTn>
                              </p:par>
                              <p:par>
                                <p:cTn id="14" presetID="10" presetClass="entr" presetSubtype="0" fill="hold" grpId="1" nodeType="withEffect">
                                  <p:stCondLst>
                                    <p:cond delay="10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par>
                                <p:cTn id="17" presetID="10" presetClass="entr" presetSubtype="0" fill="hold" grpId="1" nodeType="withEffect">
                                  <p:stCondLst>
                                    <p:cond delay="10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childTnLst>
                                </p:cTn>
                              </p:par>
                              <p:par>
                                <p:cTn id="20" presetID="10" presetClass="entr" presetSubtype="0" fill="hold" grpId="1" nodeType="withEffect">
                                  <p:stCondLst>
                                    <p:cond delay="10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childTnLst>
                                </p:cTn>
                              </p:par>
                              <p:par>
                                <p:cTn id="23" presetID="10" presetClass="entr" presetSubtype="0" fill="hold" grpId="1" nodeType="withEffect">
                                  <p:stCondLst>
                                    <p:cond delay="100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childTnLst>
                                </p:cTn>
                              </p:par>
                            </p:childTnLst>
                          </p:cTn>
                        </p:par>
                        <p:par>
                          <p:cTn id="26" fill="hold">
                            <p:stCondLst>
                              <p:cond delay="4000"/>
                            </p:stCondLst>
                            <p:childTnLst>
                              <p:par>
                                <p:cTn id="27" presetID="1" presetClass="exit" presetSubtype="0" fill="hold" grpId="0" nodeType="afterEffect">
                                  <p:stCondLst>
                                    <p:cond delay="0"/>
                                  </p:stCondLst>
                                  <p:childTnLst>
                                    <p:set>
                                      <p:cBhvr>
                                        <p:cTn id="28" dur="1" fill="hold">
                                          <p:stCondLst>
                                            <p:cond delay="999"/>
                                          </p:stCondLst>
                                        </p:cTn>
                                        <p:tgtEl>
                                          <p:spTgt spid="9"/>
                                        </p:tgtEl>
                                        <p:attrNameLst>
                                          <p:attrName>style.visibility</p:attrName>
                                        </p:attrNameLst>
                                      </p:cBhvr>
                                      <p:to>
                                        <p:strVal val="hidden"/>
                                      </p:to>
                                    </p:set>
                                  </p:childTnLst>
                                </p:cTn>
                              </p:par>
                            </p:childTnLst>
                          </p:cTn>
                        </p:par>
                        <p:par>
                          <p:cTn id="29" fill="hold">
                            <p:stCondLst>
                              <p:cond delay="5000"/>
                            </p:stCondLst>
                            <p:childTnLst>
                              <p:par>
                                <p:cTn id="30" presetID="1" presetClass="exit" presetSubtype="0" fill="hold" grpId="0" nodeType="afterEffect">
                                  <p:stCondLst>
                                    <p:cond delay="1000"/>
                                  </p:stCondLst>
                                  <p:childTnLst>
                                    <p:set>
                                      <p:cBhvr>
                                        <p:cTn id="31" dur="1" fill="hold">
                                          <p:stCondLst>
                                            <p:cond delay="0"/>
                                          </p:stCondLst>
                                        </p:cTn>
                                        <p:tgtEl>
                                          <p:spTgt spid="10"/>
                                        </p:tgtEl>
                                        <p:attrNameLst>
                                          <p:attrName>style.visibility</p:attrName>
                                        </p:attrNameLst>
                                      </p:cBhvr>
                                      <p:to>
                                        <p:strVal val="hidden"/>
                                      </p:to>
                                    </p:set>
                                  </p:childTnLst>
                                </p:cTn>
                              </p:par>
                            </p:childTnLst>
                          </p:cTn>
                        </p:par>
                        <p:par>
                          <p:cTn id="32" fill="hold">
                            <p:stCondLst>
                              <p:cond delay="6000"/>
                            </p:stCondLst>
                            <p:childTnLst>
                              <p:par>
                                <p:cTn id="33" presetID="1" presetClass="exit" presetSubtype="0" fill="hold" grpId="0" nodeType="afterEffect">
                                  <p:stCondLst>
                                    <p:cond delay="1000"/>
                                  </p:stCondLst>
                                  <p:childTnLst>
                                    <p:set>
                                      <p:cBhvr>
                                        <p:cTn id="34" dur="1" fill="hold">
                                          <p:stCondLst>
                                            <p:cond delay="0"/>
                                          </p:stCondLst>
                                        </p:cTn>
                                        <p:tgtEl>
                                          <p:spTgt spid="11"/>
                                        </p:tgtEl>
                                        <p:attrNameLst>
                                          <p:attrName>style.visibility</p:attrName>
                                        </p:attrNameLst>
                                      </p:cBhvr>
                                      <p:to>
                                        <p:strVal val="hidden"/>
                                      </p:to>
                                    </p:set>
                                  </p:childTnLst>
                                </p:cTn>
                              </p:par>
                            </p:childTnLst>
                          </p:cTn>
                        </p:par>
                        <p:par>
                          <p:cTn id="35" fill="hold">
                            <p:stCondLst>
                              <p:cond delay="7000"/>
                            </p:stCondLst>
                            <p:childTnLst>
                              <p:par>
                                <p:cTn id="36" presetID="1" presetClass="exit" presetSubtype="0" fill="hold" grpId="0" nodeType="afterEffect">
                                  <p:stCondLst>
                                    <p:cond delay="1000"/>
                                  </p:stCondLst>
                                  <p:childTnLst>
                                    <p:set>
                                      <p:cBhvr>
                                        <p:cTn id="37" dur="1" fill="hold">
                                          <p:stCondLst>
                                            <p:cond delay="0"/>
                                          </p:stCondLst>
                                        </p:cTn>
                                        <p:tgtEl>
                                          <p:spTgt spid="12"/>
                                        </p:tgtEl>
                                        <p:attrNameLst>
                                          <p:attrName>style.visibility</p:attrName>
                                        </p:attrNameLst>
                                      </p:cBhvr>
                                      <p:to>
                                        <p:strVal val="hidden"/>
                                      </p:to>
                                    </p:set>
                                  </p:childTnLst>
                                </p:cTn>
                              </p:par>
                            </p:childTnLst>
                          </p:cTn>
                        </p:par>
                        <p:par>
                          <p:cTn id="38" fill="hold">
                            <p:stCondLst>
                              <p:cond delay="8000"/>
                            </p:stCondLst>
                            <p:childTnLst>
                              <p:par>
                                <p:cTn id="39" presetID="1" presetClass="exit" presetSubtype="0" fill="hold" grpId="0" nodeType="afterEffect">
                                  <p:stCondLst>
                                    <p:cond delay="1000"/>
                                  </p:stCondLst>
                                  <p:childTnLst>
                                    <p:set>
                                      <p:cBhvr>
                                        <p:cTn id="40" dur="1" fill="hold">
                                          <p:stCondLst>
                                            <p:cond delay="0"/>
                                          </p:stCondLst>
                                        </p:cTn>
                                        <p:tgtEl>
                                          <p:spTgt spid="13"/>
                                        </p:tgtEl>
                                        <p:attrNameLst>
                                          <p:attrName>style.visibility</p:attrName>
                                        </p:attrNameLst>
                                      </p:cBhvr>
                                      <p:to>
                                        <p:strVal val="hidden"/>
                                      </p:to>
                                    </p:set>
                                  </p:childTnLst>
                                </p:cTn>
                              </p:par>
                            </p:childTnLst>
                          </p:cTn>
                        </p:par>
                        <p:par>
                          <p:cTn id="41" fill="hold">
                            <p:stCondLst>
                              <p:cond delay="9000"/>
                            </p:stCondLst>
                            <p:childTnLst>
                              <p:par>
                                <p:cTn id="42" presetID="1" presetClass="exit" presetSubtype="0" fill="hold" grpId="0" nodeType="afterEffect">
                                  <p:stCondLst>
                                    <p:cond delay="1000"/>
                                  </p:stCondLst>
                                  <p:childTnLst>
                                    <p:set>
                                      <p:cBhvr>
                                        <p:cTn id="43"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79F6842-5B98-46A6-A412-2C8D6C1E705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
        <p:nvSpPr>
          <p:cNvPr id="4" name="Rectangle 4">
            <a:extLst>
              <a:ext uri="{FF2B5EF4-FFF2-40B4-BE49-F238E27FC236}">
                <a16:creationId xmlns:a16="http://schemas.microsoft.com/office/drawing/2014/main" id="{16277074-4FB9-48F1-BFAC-E5C9D472A422}"/>
              </a:ext>
            </a:extLst>
          </p:cNvPr>
          <p:cNvSpPr>
            <a:spLocks noChangeArrowheads="1"/>
          </p:cNvSpPr>
          <p:nvPr/>
        </p:nvSpPr>
        <p:spPr bwMode="auto">
          <a:xfrm>
            <a:off x="2625968" y="281353"/>
            <a:ext cx="37583970" cy="4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E"/>
          </a:p>
        </p:txBody>
      </p:sp>
      <p:pic>
        <p:nvPicPr>
          <p:cNvPr id="6" name="Picture 5" descr="A picture containing drawing&#10;&#10;Description automatically generated">
            <a:extLst>
              <a:ext uri="{FF2B5EF4-FFF2-40B4-BE49-F238E27FC236}">
                <a16:creationId xmlns:a16="http://schemas.microsoft.com/office/drawing/2014/main" id="{A5D83258-B4FD-4AEE-B47D-DD9D9EB34A68}"/>
              </a:ext>
            </a:extLst>
          </p:cNvPr>
          <p:cNvPicPr>
            <a:picLocks noChangeAspect="1"/>
          </p:cNvPicPr>
          <p:nvPr/>
        </p:nvPicPr>
        <p:blipFill rotWithShape="1">
          <a:blip r:embed="rId2">
            <a:extLst>
              <a:ext uri="{28A0092B-C50C-407E-A947-70E740481C1C}">
                <a14:useLocalDpi xmlns:a14="http://schemas.microsoft.com/office/drawing/2010/main" val="0"/>
              </a:ext>
            </a:extLst>
          </a:blip>
          <a:srcRect t="4854"/>
          <a:stretch/>
        </p:blipFill>
        <p:spPr>
          <a:xfrm>
            <a:off x="107874" y="868188"/>
            <a:ext cx="5499798" cy="4084323"/>
          </a:xfrm>
          <a:prstGeom prst="rect">
            <a:avLst/>
          </a:prstGeom>
        </p:spPr>
      </p:pic>
      <p:sp>
        <p:nvSpPr>
          <p:cNvPr id="7" name="TextBox 6">
            <a:extLst>
              <a:ext uri="{FF2B5EF4-FFF2-40B4-BE49-F238E27FC236}">
                <a16:creationId xmlns:a16="http://schemas.microsoft.com/office/drawing/2014/main" id="{7D067659-A82A-4D84-A1D3-3FAA659C8FD6}"/>
              </a:ext>
            </a:extLst>
          </p:cNvPr>
          <p:cNvSpPr txBox="1"/>
          <p:nvPr/>
        </p:nvSpPr>
        <p:spPr>
          <a:xfrm>
            <a:off x="5841670" y="4470362"/>
            <a:ext cx="5988126" cy="923330"/>
          </a:xfrm>
          <a:prstGeom prst="rect">
            <a:avLst/>
          </a:prstGeom>
          <a:noFill/>
          <a:ln>
            <a:noFill/>
          </a:ln>
        </p:spPr>
        <p:txBody>
          <a:bodyPr wrap="square" rtlCol="0">
            <a:spAutoFit/>
          </a:bodyPr>
          <a:lstStyle/>
          <a:p>
            <a:endParaRPr lang="en-US" i="1" dirty="0"/>
          </a:p>
          <a:p>
            <a:r>
              <a:rPr lang="en-US" dirty="0"/>
              <a:t>• Slowly bend the opposite way so that fingers point up.</a:t>
            </a:r>
          </a:p>
          <a:p>
            <a:endParaRPr lang="en-US" dirty="0"/>
          </a:p>
        </p:txBody>
      </p:sp>
      <p:sp>
        <p:nvSpPr>
          <p:cNvPr id="8" name="TextBox 7">
            <a:extLst>
              <a:ext uri="{FF2B5EF4-FFF2-40B4-BE49-F238E27FC236}">
                <a16:creationId xmlns:a16="http://schemas.microsoft.com/office/drawing/2014/main" id="{22D80682-44F2-45E0-BBC3-DDDB1BA89E5A}"/>
              </a:ext>
            </a:extLst>
          </p:cNvPr>
          <p:cNvSpPr txBox="1"/>
          <p:nvPr/>
        </p:nvSpPr>
        <p:spPr>
          <a:xfrm>
            <a:off x="6624346" y="3844213"/>
            <a:ext cx="601952" cy="646331"/>
          </a:xfrm>
          <a:prstGeom prst="rect">
            <a:avLst/>
          </a:prstGeom>
          <a:noFill/>
          <a:ln>
            <a:solidFill>
              <a:schemeClr val="tx1"/>
            </a:solidFill>
          </a:ln>
        </p:spPr>
        <p:txBody>
          <a:bodyPr wrap="square" rtlCol="0">
            <a:spAutoFit/>
          </a:bodyPr>
          <a:lstStyle/>
          <a:p>
            <a:pPr algn="ctr"/>
            <a:r>
              <a:rPr lang="en-US" sz="3600" dirty="0"/>
              <a:t>1</a:t>
            </a:r>
            <a:endParaRPr lang="en-IE" sz="3600" dirty="0"/>
          </a:p>
        </p:txBody>
      </p:sp>
      <p:sp>
        <p:nvSpPr>
          <p:cNvPr id="9" name="TextBox 8">
            <a:extLst>
              <a:ext uri="{FF2B5EF4-FFF2-40B4-BE49-F238E27FC236}">
                <a16:creationId xmlns:a16="http://schemas.microsoft.com/office/drawing/2014/main" id="{D2E3C91A-54B6-4B08-A233-CD3B90DE0923}"/>
              </a:ext>
            </a:extLst>
          </p:cNvPr>
          <p:cNvSpPr txBox="1"/>
          <p:nvPr/>
        </p:nvSpPr>
        <p:spPr>
          <a:xfrm>
            <a:off x="7266994" y="3840401"/>
            <a:ext cx="601952" cy="646331"/>
          </a:xfrm>
          <a:prstGeom prst="rect">
            <a:avLst/>
          </a:prstGeom>
          <a:noFill/>
          <a:ln>
            <a:solidFill>
              <a:schemeClr val="tx1"/>
            </a:solidFill>
          </a:ln>
        </p:spPr>
        <p:txBody>
          <a:bodyPr wrap="square" rtlCol="0">
            <a:spAutoFit/>
          </a:bodyPr>
          <a:lstStyle/>
          <a:p>
            <a:pPr algn="ctr"/>
            <a:r>
              <a:rPr lang="en-US" sz="3600" dirty="0"/>
              <a:t>2</a:t>
            </a:r>
            <a:endParaRPr lang="en-IE" sz="3600" dirty="0"/>
          </a:p>
        </p:txBody>
      </p:sp>
      <p:sp>
        <p:nvSpPr>
          <p:cNvPr id="10" name="TextBox 9">
            <a:extLst>
              <a:ext uri="{FF2B5EF4-FFF2-40B4-BE49-F238E27FC236}">
                <a16:creationId xmlns:a16="http://schemas.microsoft.com/office/drawing/2014/main" id="{E5E03A8A-084A-4967-B94C-17F8B71912C9}"/>
              </a:ext>
            </a:extLst>
          </p:cNvPr>
          <p:cNvSpPr txBox="1"/>
          <p:nvPr/>
        </p:nvSpPr>
        <p:spPr>
          <a:xfrm>
            <a:off x="7934232" y="3840401"/>
            <a:ext cx="601952" cy="646331"/>
          </a:xfrm>
          <a:prstGeom prst="rect">
            <a:avLst/>
          </a:prstGeom>
          <a:noFill/>
          <a:ln>
            <a:solidFill>
              <a:schemeClr val="tx1"/>
            </a:solidFill>
          </a:ln>
        </p:spPr>
        <p:txBody>
          <a:bodyPr wrap="square" rtlCol="0">
            <a:spAutoFit/>
          </a:bodyPr>
          <a:lstStyle/>
          <a:p>
            <a:pPr algn="ctr"/>
            <a:r>
              <a:rPr lang="en-US" sz="3600" dirty="0"/>
              <a:t>3</a:t>
            </a:r>
            <a:endParaRPr lang="en-IE" sz="3600" dirty="0"/>
          </a:p>
        </p:txBody>
      </p:sp>
      <p:sp>
        <p:nvSpPr>
          <p:cNvPr id="11" name="TextBox 10">
            <a:extLst>
              <a:ext uri="{FF2B5EF4-FFF2-40B4-BE49-F238E27FC236}">
                <a16:creationId xmlns:a16="http://schemas.microsoft.com/office/drawing/2014/main" id="{869796B6-B47B-485E-9391-E0B9CDFFEB99}"/>
              </a:ext>
            </a:extLst>
          </p:cNvPr>
          <p:cNvSpPr txBox="1"/>
          <p:nvPr/>
        </p:nvSpPr>
        <p:spPr>
          <a:xfrm>
            <a:off x="8579341" y="3840401"/>
            <a:ext cx="601952" cy="646331"/>
          </a:xfrm>
          <a:prstGeom prst="rect">
            <a:avLst/>
          </a:prstGeom>
          <a:noFill/>
          <a:ln>
            <a:solidFill>
              <a:schemeClr val="tx1"/>
            </a:solidFill>
          </a:ln>
        </p:spPr>
        <p:txBody>
          <a:bodyPr wrap="square" rtlCol="0">
            <a:spAutoFit/>
          </a:bodyPr>
          <a:lstStyle/>
          <a:p>
            <a:pPr algn="ctr"/>
            <a:r>
              <a:rPr lang="en-US" sz="3600" dirty="0"/>
              <a:t>4</a:t>
            </a:r>
            <a:endParaRPr lang="en-IE" sz="3600" dirty="0"/>
          </a:p>
        </p:txBody>
      </p:sp>
      <p:sp>
        <p:nvSpPr>
          <p:cNvPr id="12" name="TextBox 11">
            <a:extLst>
              <a:ext uri="{FF2B5EF4-FFF2-40B4-BE49-F238E27FC236}">
                <a16:creationId xmlns:a16="http://schemas.microsoft.com/office/drawing/2014/main" id="{05A186D1-9793-4DE9-B3F7-C5DAD2F62BF3}"/>
              </a:ext>
            </a:extLst>
          </p:cNvPr>
          <p:cNvSpPr txBox="1"/>
          <p:nvPr/>
        </p:nvSpPr>
        <p:spPr>
          <a:xfrm>
            <a:off x="9226054" y="3845286"/>
            <a:ext cx="601952" cy="646331"/>
          </a:xfrm>
          <a:prstGeom prst="rect">
            <a:avLst/>
          </a:prstGeom>
          <a:noFill/>
          <a:ln>
            <a:solidFill>
              <a:schemeClr val="tx1"/>
            </a:solidFill>
          </a:ln>
        </p:spPr>
        <p:txBody>
          <a:bodyPr wrap="square" rtlCol="0">
            <a:spAutoFit/>
          </a:bodyPr>
          <a:lstStyle/>
          <a:p>
            <a:pPr algn="ctr"/>
            <a:r>
              <a:rPr lang="en-US" sz="3600" dirty="0"/>
              <a:t>5</a:t>
            </a:r>
            <a:endParaRPr lang="en-IE" sz="3600" dirty="0"/>
          </a:p>
        </p:txBody>
      </p:sp>
      <p:sp>
        <p:nvSpPr>
          <p:cNvPr id="13" name="TextBox 12">
            <a:extLst>
              <a:ext uri="{FF2B5EF4-FFF2-40B4-BE49-F238E27FC236}">
                <a16:creationId xmlns:a16="http://schemas.microsoft.com/office/drawing/2014/main" id="{09E33D1E-580A-4847-8FF4-41D56702F26D}"/>
              </a:ext>
            </a:extLst>
          </p:cNvPr>
          <p:cNvSpPr txBox="1"/>
          <p:nvPr/>
        </p:nvSpPr>
        <p:spPr>
          <a:xfrm>
            <a:off x="9882548" y="3852709"/>
            <a:ext cx="601952" cy="646331"/>
          </a:xfrm>
          <a:prstGeom prst="rect">
            <a:avLst/>
          </a:prstGeom>
          <a:noFill/>
          <a:ln>
            <a:solidFill>
              <a:schemeClr val="tx1"/>
            </a:solidFill>
          </a:ln>
        </p:spPr>
        <p:txBody>
          <a:bodyPr wrap="square" rtlCol="0">
            <a:spAutoFit/>
          </a:bodyPr>
          <a:lstStyle/>
          <a:p>
            <a:pPr algn="ctr"/>
            <a:r>
              <a:rPr lang="en-US" sz="3600" dirty="0"/>
              <a:t>6</a:t>
            </a:r>
            <a:endParaRPr lang="en-IE" sz="3600" dirty="0"/>
          </a:p>
        </p:txBody>
      </p:sp>
      <p:sp>
        <p:nvSpPr>
          <p:cNvPr id="3" name="TextBox 2">
            <a:extLst>
              <a:ext uri="{FF2B5EF4-FFF2-40B4-BE49-F238E27FC236}">
                <a16:creationId xmlns:a16="http://schemas.microsoft.com/office/drawing/2014/main" id="{DA74DDCC-8B75-462C-97AB-B5CACC6EAE39}"/>
              </a:ext>
            </a:extLst>
          </p:cNvPr>
          <p:cNvSpPr txBox="1"/>
          <p:nvPr/>
        </p:nvSpPr>
        <p:spPr>
          <a:xfrm>
            <a:off x="5740537" y="2340141"/>
            <a:ext cx="6207401" cy="646331"/>
          </a:xfrm>
          <a:prstGeom prst="rect">
            <a:avLst/>
          </a:prstGeom>
          <a:noFill/>
        </p:spPr>
        <p:txBody>
          <a:bodyPr wrap="square" rtlCol="0">
            <a:spAutoFit/>
          </a:bodyPr>
          <a:lstStyle/>
          <a:p>
            <a:endParaRPr lang="en-US" dirty="0"/>
          </a:p>
          <a:p>
            <a:r>
              <a:rPr lang="en-US" dirty="0"/>
              <a:t>• Slowly bend wrists so that fingers are pointing down</a:t>
            </a:r>
          </a:p>
        </p:txBody>
      </p:sp>
      <p:sp>
        <p:nvSpPr>
          <p:cNvPr id="5" name="TextBox 4">
            <a:extLst>
              <a:ext uri="{FF2B5EF4-FFF2-40B4-BE49-F238E27FC236}">
                <a16:creationId xmlns:a16="http://schemas.microsoft.com/office/drawing/2014/main" id="{355CBDE3-A000-4E90-8A17-7993F19577B3}"/>
              </a:ext>
            </a:extLst>
          </p:cNvPr>
          <p:cNvSpPr txBox="1"/>
          <p:nvPr/>
        </p:nvSpPr>
        <p:spPr>
          <a:xfrm>
            <a:off x="7018371" y="3156824"/>
            <a:ext cx="3938954" cy="400110"/>
          </a:xfrm>
          <a:prstGeom prst="rect">
            <a:avLst/>
          </a:prstGeom>
          <a:noFill/>
        </p:spPr>
        <p:txBody>
          <a:bodyPr wrap="square" rtlCol="0">
            <a:spAutoFit/>
          </a:bodyPr>
          <a:lstStyle/>
          <a:p>
            <a:pPr algn="r"/>
            <a:r>
              <a:rPr lang="en-US" sz="2000" b="1" dirty="0"/>
              <a:t>Hold for 6…</a:t>
            </a:r>
            <a:endParaRPr lang="en-IE" sz="2000" b="1" dirty="0"/>
          </a:p>
        </p:txBody>
      </p:sp>
      <p:sp>
        <p:nvSpPr>
          <p:cNvPr id="17" name="TextBox 16">
            <a:extLst>
              <a:ext uri="{FF2B5EF4-FFF2-40B4-BE49-F238E27FC236}">
                <a16:creationId xmlns:a16="http://schemas.microsoft.com/office/drawing/2014/main" id="{740376B6-6FFF-41F0-8642-69069889000E}"/>
              </a:ext>
            </a:extLst>
          </p:cNvPr>
          <p:cNvSpPr txBox="1"/>
          <p:nvPr/>
        </p:nvSpPr>
        <p:spPr>
          <a:xfrm>
            <a:off x="6680841" y="5794775"/>
            <a:ext cx="601952" cy="646331"/>
          </a:xfrm>
          <a:prstGeom prst="rect">
            <a:avLst/>
          </a:prstGeom>
          <a:noFill/>
          <a:ln>
            <a:solidFill>
              <a:schemeClr val="tx1"/>
            </a:solidFill>
          </a:ln>
        </p:spPr>
        <p:txBody>
          <a:bodyPr wrap="square" rtlCol="0">
            <a:spAutoFit/>
          </a:bodyPr>
          <a:lstStyle/>
          <a:p>
            <a:pPr algn="ctr"/>
            <a:r>
              <a:rPr lang="en-US" sz="3600" dirty="0"/>
              <a:t>1</a:t>
            </a:r>
            <a:endParaRPr lang="en-IE" sz="3600" dirty="0"/>
          </a:p>
        </p:txBody>
      </p:sp>
      <p:sp>
        <p:nvSpPr>
          <p:cNvPr id="18" name="TextBox 17">
            <a:extLst>
              <a:ext uri="{FF2B5EF4-FFF2-40B4-BE49-F238E27FC236}">
                <a16:creationId xmlns:a16="http://schemas.microsoft.com/office/drawing/2014/main" id="{3A2492E2-A0E0-479A-8B3D-548104C848CD}"/>
              </a:ext>
            </a:extLst>
          </p:cNvPr>
          <p:cNvSpPr txBox="1"/>
          <p:nvPr/>
        </p:nvSpPr>
        <p:spPr>
          <a:xfrm>
            <a:off x="7323489" y="5790963"/>
            <a:ext cx="601952" cy="646331"/>
          </a:xfrm>
          <a:prstGeom prst="rect">
            <a:avLst/>
          </a:prstGeom>
          <a:noFill/>
          <a:ln>
            <a:solidFill>
              <a:schemeClr val="tx1"/>
            </a:solidFill>
          </a:ln>
        </p:spPr>
        <p:txBody>
          <a:bodyPr wrap="square" rtlCol="0">
            <a:spAutoFit/>
          </a:bodyPr>
          <a:lstStyle/>
          <a:p>
            <a:pPr algn="ctr"/>
            <a:r>
              <a:rPr lang="en-US" sz="3600" dirty="0"/>
              <a:t>2</a:t>
            </a:r>
            <a:endParaRPr lang="en-IE" sz="3600" dirty="0"/>
          </a:p>
        </p:txBody>
      </p:sp>
      <p:sp>
        <p:nvSpPr>
          <p:cNvPr id="19" name="TextBox 18">
            <a:extLst>
              <a:ext uri="{FF2B5EF4-FFF2-40B4-BE49-F238E27FC236}">
                <a16:creationId xmlns:a16="http://schemas.microsoft.com/office/drawing/2014/main" id="{FB3DBEEE-6676-450B-A36D-64BE0361AE16}"/>
              </a:ext>
            </a:extLst>
          </p:cNvPr>
          <p:cNvSpPr txBox="1"/>
          <p:nvPr/>
        </p:nvSpPr>
        <p:spPr>
          <a:xfrm>
            <a:off x="7990727" y="5790963"/>
            <a:ext cx="601952" cy="646331"/>
          </a:xfrm>
          <a:prstGeom prst="rect">
            <a:avLst/>
          </a:prstGeom>
          <a:noFill/>
          <a:ln>
            <a:solidFill>
              <a:schemeClr val="tx1"/>
            </a:solidFill>
          </a:ln>
        </p:spPr>
        <p:txBody>
          <a:bodyPr wrap="square" rtlCol="0">
            <a:spAutoFit/>
          </a:bodyPr>
          <a:lstStyle/>
          <a:p>
            <a:pPr algn="ctr"/>
            <a:r>
              <a:rPr lang="en-US" sz="3600" dirty="0"/>
              <a:t>3</a:t>
            </a:r>
            <a:endParaRPr lang="en-IE" sz="3600" dirty="0"/>
          </a:p>
        </p:txBody>
      </p:sp>
      <p:sp>
        <p:nvSpPr>
          <p:cNvPr id="20" name="TextBox 19">
            <a:extLst>
              <a:ext uri="{FF2B5EF4-FFF2-40B4-BE49-F238E27FC236}">
                <a16:creationId xmlns:a16="http://schemas.microsoft.com/office/drawing/2014/main" id="{42B43678-F4DD-4ECE-A31C-132E02DDD7D1}"/>
              </a:ext>
            </a:extLst>
          </p:cNvPr>
          <p:cNvSpPr txBox="1"/>
          <p:nvPr/>
        </p:nvSpPr>
        <p:spPr>
          <a:xfrm>
            <a:off x="8635836" y="5790963"/>
            <a:ext cx="601952" cy="646331"/>
          </a:xfrm>
          <a:prstGeom prst="rect">
            <a:avLst/>
          </a:prstGeom>
          <a:noFill/>
          <a:ln>
            <a:solidFill>
              <a:schemeClr val="tx1"/>
            </a:solidFill>
          </a:ln>
        </p:spPr>
        <p:txBody>
          <a:bodyPr wrap="square" rtlCol="0">
            <a:spAutoFit/>
          </a:bodyPr>
          <a:lstStyle/>
          <a:p>
            <a:pPr algn="ctr"/>
            <a:r>
              <a:rPr lang="en-US" sz="3600" dirty="0"/>
              <a:t>4</a:t>
            </a:r>
            <a:endParaRPr lang="en-IE" sz="3600" dirty="0"/>
          </a:p>
        </p:txBody>
      </p:sp>
      <p:sp>
        <p:nvSpPr>
          <p:cNvPr id="21" name="TextBox 20">
            <a:extLst>
              <a:ext uri="{FF2B5EF4-FFF2-40B4-BE49-F238E27FC236}">
                <a16:creationId xmlns:a16="http://schemas.microsoft.com/office/drawing/2014/main" id="{DBBDC2AB-018E-482D-8097-0B5B52E20245}"/>
              </a:ext>
            </a:extLst>
          </p:cNvPr>
          <p:cNvSpPr txBox="1"/>
          <p:nvPr/>
        </p:nvSpPr>
        <p:spPr>
          <a:xfrm>
            <a:off x="9282549" y="5795848"/>
            <a:ext cx="601952" cy="646331"/>
          </a:xfrm>
          <a:prstGeom prst="rect">
            <a:avLst/>
          </a:prstGeom>
          <a:noFill/>
          <a:ln>
            <a:solidFill>
              <a:schemeClr val="tx1"/>
            </a:solidFill>
          </a:ln>
        </p:spPr>
        <p:txBody>
          <a:bodyPr wrap="square" rtlCol="0">
            <a:spAutoFit/>
          </a:bodyPr>
          <a:lstStyle/>
          <a:p>
            <a:pPr algn="ctr"/>
            <a:r>
              <a:rPr lang="en-US" sz="3600" dirty="0"/>
              <a:t>5</a:t>
            </a:r>
            <a:endParaRPr lang="en-IE" sz="3600" dirty="0"/>
          </a:p>
        </p:txBody>
      </p:sp>
      <p:sp>
        <p:nvSpPr>
          <p:cNvPr id="22" name="TextBox 21">
            <a:extLst>
              <a:ext uri="{FF2B5EF4-FFF2-40B4-BE49-F238E27FC236}">
                <a16:creationId xmlns:a16="http://schemas.microsoft.com/office/drawing/2014/main" id="{3D95FE6B-8334-4727-B532-94C6136BF1BD}"/>
              </a:ext>
            </a:extLst>
          </p:cNvPr>
          <p:cNvSpPr txBox="1"/>
          <p:nvPr/>
        </p:nvSpPr>
        <p:spPr>
          <a:xfrm>
            <a:off x="9956628" y="5803271"/>
            <a:ext cx="601952" cy="646331"/>
          </a:xfrm>
          <a:prstGeom prst="rect">
            <a:avLst/>
          </a:prstGeom>
          <a:noFill/>
          <a:ln>
            <a:solidFill>
              <a:schemeClr val="tx1"/>
            </a:solidFill>
          </a:ln>
        </p:spPr>
        <p:txBody>
          <a:bodyPr wrap="square" rtlCol="0">
            <a:spAutoFit/>
          </a:bodyPr>
          <a:lstStyle/>
          <a:p>
            <a:pPr algn="ctr"/>
            <a:r>
              <a:rPr lang="en-US" sz="3600" dirty="0"/>
              <a:t>6</a:t>
            </a:r>
            <a:endParaRPr lang="en-IE" sz="3600" dirty="0"/>
          </a:p>
        </p:txBody>
      </p:sp>
      <p:sp>
        <p:nvSpPr>
          <p:cNvPr id="25" name="TextBox 24">
            <a:extLst>
              <a:ext uri="{FF2B5EF4-FFF2-40B4-BE49-F238E27FC236}">
                <a16:creationId xmlns:a16="http://schemas.microsoft.com/office/drawing/2014/main" id="{4A5C3BD1-E607-4BA7-BC25-7FD452F6F094}"/>
              </a:ext>
            </a:extLst>
          </p:cNvPr>
          <p:cNvSpPr txBox="1"/>
          <p:nvPr/>
        </p:nvSpPr>
        <p:spPr>
          <a:xfrm>
            <a:off x="7192596" y="5198987"/>
            <a:ext cx="3938954" cy="400110"/>
          </a:xfrm>
          <a:prstGeom prst="rect">
            <a:avLst/>
          </a:prstGeom>
          <a:noFill/>
        </p:spPr>
        <p:txBody>
          <a:bodyPr wrap="square" rtlCol="0">
            <a:spAutoFit/>
          </a:bodyPr>
          <a:lstStyle/>
          <a:p>
            <a:pPr algn="r"/>
            <a:r>
              <a:rPr lang="en-US" sz="2000" b="1" dirty="0"/>
              <a:t>Hold for 6…</a:t>
            </a:r>
            <a:endParaRPr lang="en-IE" sz="2000" b="1" dirty="0"/>
          </a:p>
        </p:txBody>
      </p:sp>
      <p:sp>
        <p:nvSpPr>
          <p:cNvPr id="26" name="TextBox 25">
            <a:extLst>
              <a:ext uri="{FF2B5EF4-FFF2-40B4-BE49-F238E27FC236}">
                <a16:creationId xmlns:a16="http://schemas.microsoft.com/office/drawing/2014/main" id="{AB2A3FB3-3125-42A9-B284-F77C9ECBD1B3}"/>
              </a:ext>
            </a:extLst>
          </p:cNvPr>
          <p:cNvSpPr txBox="1"/>
          <p:nvPr/>
        </p:nvSpPr>
        <p:spPr>
          <a:xfrm>
            <a:off x="5792772" y="1905207"/>
            <a:ext cx="6102930" cy="369332"/>
          </a:xfrm>
          <a:prstGeom prst="rect">
            <a:avLst/>
          </a:prstGeom>
          <a:noFill/>
        </p:spPr>
        <p:txBody>
          <a:bodyPr wrap="square" rtlCol="0">
            <a:spAutoFit/>
          </a:bodyPr>
          <a:lstStyle/>
          <a:p>
            <a:r>
              <a:rPr lang="en-US" dirty="0"/>
              <a:t>Hold arms straight out in front with palms facing down:</a:t>
            </a:r>
          </a:p>
        </p:txBody>
      </p:sp>
      <p:sp>
        <p:nvSpPr>
          <p:cNvPr id="14" name="Rectangle 13">
            <a:extLst>
              <a:ext uri="{FF2B5EF4-FFF2-40B4-BE49-F238E27FC236}">
                <a16:creationId xmlns:a16="http://schemas.microsoft.com/office/drawing/2014/main" id="{8F09C521-D395-439A-A771-8E0B4B141E66}"/>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970663F5-E8F6-06F8-C56C-092623F039CD}"/>
              </a:ext>
            </a:extLst>
          </p:cNvPr>
          <p:cNvPicPr>
            <a:picLocks noChangeAspect="1"/>
          </p:cNvPicPr>
          <p:nvPr/>
        </p:nvPicPr>
        <p:blipFill>
          <a:blip r:embed="rId3">
            <a:extLst>
              <a:ext uri="{28A0092B-C50C-407E-A947-70E740481C1C}">
                <a14:useLocalDpi xmlns:a14="http://schemas.microsoft.com/office/drawing/2010/main" val="0"/>
              </a:ext>
            </a:extLst>
          </a:blip>
          <a:srcRect l="22835" t="9549" r="22595" b="14385"/>
          <a:stretch>
            <a:fillRect/>
          </a:stretch>
        </p:blipFill>
        <p:spPr>
          <a:xfrm>
            <a:off x="10567357" y="336430"/>
            <a:ext cx="1268085" cy="1177715"/>
          </a:xfrm>
          <a:prstGeom prst="rect">
            <a:avLst/>
          </a:prstGeom>
        </p:spPr>
      </p:pic>
    </p:spTree>
    <p:extLst>
      <p:ext uri="{BB962C8B-B14F-4D97-AF65-F5344CB8AC3E}">
        <p14:creationId xmlns:p14="http://schemas.microsoft.com/office/powerpoint/2010/main" val="496716989"/>
      </p:ext>
    </p:extLst>
  </p:cSld>
  <p:clrMapOvr>
    <a:masterClrMapping/>
  </p:clrMapOvr>
  <mc:AlternateContent xmlns:mc="http://schemas.openxmlformats.org/markup-compatibility/2006" xmlns:p14="http://schemas.microsoft.com/office/powerpoint/2010/main">
    <mc:Choice Requires="p14">
      <p:transition spd="slow" p14:dur="2000" advTm="19952"/>
    </mc:Choice>
    <mc:Fallback xmlns="">
      <p:transition spd="slow" advTm="199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1500"/>
                            </p:stCondLst>
                            <p:childTnLst>
                              <p:par>
                                <p:cTn id="8" presetID="10" presetClass="entr" presetSubtype="0" fill="hold" grpId="1" nodeType="afterEffect">
                                  <p:stCondLst>
                                    <p:cond delay="10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10" presetClass="entr" presetSubtype="0" fill="hold" grpId="1" nodeType="withEffect">
                                  <p:stCondLst>
                                    <p:cond delay="10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par>
                                <p:cTn id="14" presetID="10" presetClass="entr" presetSubtype="0" fill="hold" grpId="1" nodeType="with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par>
                                <p:cTn id="17" presetID="10" presetClass="entr" presetSubtype="0" fill="hold" grpId="1" nodeType="with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par>
                                <p:cTn id="20" presetID="10" presetClass="entr" presetSubtype="0" fill="hold" grpId="1" nodeType="withEffect">
                                  <p:stCondLst>
                                    <p:cond delay="10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childTnLst>
                                </p:cTn>
                              </p:par>
                              <p:par>
                                <p:cTn id="23" presetID="10" presetClass="entr" presetSubtype="0" fill="hold" grpId="1" nodeType="withEffect">
                                  <p:stCondLst>
                                    <p:cond delay="100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childTnLst>
                                </p:cTn>
                              </p:par>
                            </p:childTnLst>
                          </p:cTn>
                        </p:par>
                        <p:par>
                          <p:cTn id="26" fill="hold">
                            <p:stCondLst>
                              <p:cond delay="3500"/>
                            </p:stCondLst>
                            <p:childTnLst>
                              <p:par>
                                <p:cTn id="27" presetID="1" presetClass="exit" presetSubtype="0" fill="hold" grpId="0" nodeType="afterEffect">
                                  <p:stCondLst>
                                    <p:cond delay="0"/>
                                  </p:stCondLst>
                                  <p:childTnLst>
                                    <p:set>
                                      <p:cBhvr>
                                        <p:cTn id="28" dur="1" fill="hold">
                                          <p:stCondLst>
                                            <p:cond delay="999"/>
                                          </p:stCondLst>
                                        </p:cTn>
                                        <p:tgtEl>
                                          <p:spTgt spid="8"/>
                                        </p:tgtEl>
                                        <p:attrNameLst>
                                          <p:attrName>style.visibility</p:attrName>
                                        </p:attrNameLst>
                                      </p:cBhvr>
                                      <p:to>
                                        <p:strVal val="hidden"/>
                                      </p:to>
                                    </p:set>
                                  </p:childTnLst>
                                </p:cTn>
                              </p:par>
                            </p:childTnLst>
                          </p:cTn>
                        </p:par>
                        <p:par>
                          <p:cTn id="29" fill="hold">
                            <p:stCondLst>
                              <p:cond delay="4500"/>
                            </p:stCondLst>
                            <p:childTnLst>
                              <p:par>
                                <p:cTn id="30" presetID="1" presetClass="exit" presetSubtype="0" fill="hold" grpId="0" nodeType="afterEffect">
                                  <p:stCondLst>
                                    <p:cond delay="1000"/>
                                  </p:stCondLst>
                                  <p:childTnLst>
                                    <p:set>
                                      <p:cBhvr>
                                        <p:cTn id="31" dur="1" fill="hold">
                                          <p:stCondLst>
                                            <p:cond delay="0"/>
                                          </p:stCondLst>
                                        </p:cTn>
                                        <p:tgtEl>
                                          <p:spTgt spid="9"/>
                                        </p:tgtEl>
                                        <p:attrNameLst>
                                          <p:attrName>style.visibility</p:attrName>
                                        </p:attrNameLst>
                                      </p:cBhvr>
                                      <p:to>
                                        <p:strVal val="hidden"/>
                                      </p:to>
                                    </p:set>
                                  </p:childTnLst>
                                </p:cTn>
                              </p:par>
                            </p:childTnLst>
                          </p:cTn>
                        </p:par>
                        <p:par>
                          <p:cTn id="32" fill="hold">
                            <p:stCondLst>
                              <p:cond delay="5500"/>
                            </p:stCondLst>
                            <p:childTnLst>
                              <p:par>
                                <p:cTn id="33" presetID="1" presetClass="exit" presetSubtype="0" fill="hold" grpId="0" nodeType="afterEffect">
                                  <p:stCondLst>
                                    <p:cond delay="1000"/>
                                  </p:stCondLst>
                                  <p:childTnLst>
                                    <p:set>
                                      <p:cBhvr>
                                        <p:cTn id="34" dur="1" fill="hold">
                                          <p:stCondLst>
                                            <p:cond delay="0"/>
                                          </p:stCondLst>
                                        </p:cTn>
                                        <p:tgtEl>
                                          <p:spTgt spid="10"/>
                                        </p:tgtEl>
                                        <p:attrNameLst>
                                          <p:attrName>style.visibility</p:attrName>
                                        </p:attrNameLst>
                                      </p:cBhvr>
                                      <p:to>
                                        <p:strVal val="hidden"/>
                                      </p:to>
                                    </p:set>
                                  </p:childTnLst>
                                </p:cTn>
                              </p:par>
                            </p:childTnLst>
                          </p:cTn>
                        </p:par>
                        <p:par>
                          <p:cTn id="35" fill="hold">
                            <p:stCondLst>
                              <p:cond delay="6500"/>
                            </p:stCondLst>
                            <p:childTnLst>
                              <p:par>
                                <p:cTn id="36" presetID="1" presetClass="exit" presetSubtype="0" fill="hold" grpId="0" nodeType="afterEffect">
                                  <p:stCondLst>
                                    <p:cond delay="1000"/>
                                  </p:stCondLst>
                                  <p:childTnLst>
                                    <p:set>
                                      <p:cBhvr>
                                        <p:cTn id="37" dur="1" fill="hold">
                                          <p:stCondLst>
                                            <p:cond delay="0"/>
                                          </p:stCondLst>
                                        </p:cTn>
                                        <p:tgtEl>
                                          <p:spTgt spid="11"/>
                                        </p:tgtEl>
                                        <p:attrNameLst>
                                          <p:attrName>style.visibility</p:attrName>
                                        </p:attrNameLst>
                                      </p:cBhvr>
                                      <p:to>
                                        <p:strVal val="hidden"/>
                                      </p:to>
                                    </p:set>
                                  </p:childTnLst>
                                </p:cTn>
                              </p:par>
                            </p:childTnLst>
                          </p:cTn>
                        </p:par>
                        <p:par>
                          <p:cTn id="38" fill="hold">
                            <p:stCondLst>
                              <p:cond delay="7500"/>
                            </p:stCondLst>
                            <p:childTnLst>
                              <p:par>
                                <p:cTn id="39" presetID="1" presetClass="exit" presetSubtype="0" fill="hold" grpId="0" nodeType="afterEffect">
                                  <p:stCondLst>
                                    <p:cond delay="1000"/>
                                  </p:stCondLst>
                                  <p:childTnLst>
                                    <p:set>
                                      <p:cBhvr>
                                        <p:cTn id="40" dur="1" fill="hold">
                                          <p:stCondLst>
                                            <p:cond delay="0"/>
                                          </p:stCondLst>
                                        </p:cTn>
                                        <p:tgtEl>
                                          <p:spTgt spid="12"/>
                                        </p:tgtEl>
                                        <p:attrNameLst>
                                          <p:attrName>style.visibility</p:attrName>
                                        </p:attrNameLst>
                                      </p:cBhvr>
                                      <p:to>
                                        <p:strVal val="hidden"/>
                                      </p:to>
                                    </p:set>
                                  </p:childTnLst>
                                </p:cTn>
                              </p:par>
                            </p:childTnLst>
                          </p:cTn>
                        </p:par>
                        <p:par>
                          <p:cTn id="41" fill="hold">
                            <p:stCondLst>
                              <p:cond delay="8500"/>
                            </p:stCondLst>
                            <p:childTnLst>
                              <p:par>
                                <p:cTn id="42" presetID="1" presetClass="exit" presetSubtype="0" fill="hold" grpId="0" nodeType="afterEffect">
                                  <p:stCondLst>
                                    <p:cond delay="1000"/>
                                  </p:stCondLst>
                                  <p:childTnLst>
                                    <p:set>
                                      <p:cBhvr>
                                        <p:cTn id="43" dur="1" fill="hold">
                                          <p:stCondLst>
                                            <p:cond delay="0"/>
                                          </p:stCondLst>
                                        </p:cTn>
                                        <p:tgtEl>
                                          <p:spTgt spid="13"/>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3"/>
                                        </p:tgtEl>
                                      </p:cBhvr>
                                    </p:animEffect>
                                    <p:set>
                                      <p:cBhvr>
                                        <p:cTn id="46" dur="1" fill="hold">
                                          <p:stCondLst>
                                            <p:cond delay="499"/>
                                          </p:stCondLst>
                                        </p:cTn>
                                        <p:tgtEl>
                                          <p:spTgt spid="3"/>
                                        </p:tgtEl>
                                        <p:attrNameLst>
                                          <p:attrName>style.visibility</p:attrName>
                                        </p:attrNameLst>
                                      </p:cBhvr>
                                      <p:to>
                                        <p:strVal val="hidden"/>
                                      </p:to>
                                    </p:set>
                                  </p:childTnLst>
                                </p:cTn>
                              </p:par>
                            </p:childTnLst>
                          </p:cTn>
                        </p:par>
                        <p:par>
                          <p:cTn id="47" fill="hold">
                            <p:stCondLst>
                              <p:cond delay="9500"/>
                            </p:stCondLst>
                            <p:childTnLst>
                              <p:par>
                                <p:cTn id="48" presetID="1" presetClass="entr" presetSubtype="0"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childTnLst>
                                </p:cTn>
                              </p:par>
                            </p:childTnLst>
                          </p:cTn>
                        </p:par>
                        <p:par>
                          <p:cTn id="50" fill="hold">
                            <p:stCondLst>
                              <p:cond delay="9500"/>
                            </p:stCondLst>
                            <p:childTnLst>
                              <p:par>
                                <p:cTn id="51" presetID="1" presetClass="entr" presetSubtype="0" fill="hold" grpId="0" nodeType="afterEffect">
                                  <p:stCondLst>
                                    <p:cond delay="1500"/>
                                  </p:stCondLst>
                                  <p:childTnLst>
                                    <p:set>
                                      <p:cBhvr>
                                        <p:cTn id="52" dur="1" fill="hold">
                                          <p:stCondLst>
                                            <p:cond delay="0"/>
                                          </p:stCondLst>
                                        </p:cTn>
                                        <p:tgtEl>
                                          <p:spTgt spid="25"/>
                                        </p:tgtEl>
                                        <p:attrNameLst>
                                          <p:attrName>style.visibility</p:attrName>
                                        </p:attrNameLst>
                                      </p:cBhvr>
                                      <p:to>
                                        <p:strVal val="visible"/>
                                      </p:to>
                                    </p:set>
                                  </p:childTnLst>
                                </p:cTn>
                              </p:par>
                            </p:childTnLst>
                          </p:cTn>
                        </p:par>
                        <p:par>
                          <p:cTn id="53" fill="hold">
                            <p:stCondLst>
                              <p:cond delay="11000"/>
                            </p:stCondLst>
                            <p:childTnLst>
                              <p:par>
                                <p:cTn id="54" presetID="10" presetClass="entr" presetSubtype="0" fill="hold" grpId="1" nodeType="afterEffect">
                                  <p:stCondLst>
                                    <p:cond delay="100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childTnLst>
                                </p:cTn>
                              </p:par>
                              <p:par>
                                <p:cTn id="57" presetID="10" presetClass="entr" presetSubtype="0" fill="hold" grpId="1" nodeType="withEffect">
                                  <p:stCondLst>
                                    <p:cond delay="100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childTnLst>
                                </p:cTn>
                              </p:par>
                              <p:par>
                                <p:cTn id="60" presetID="10" presetClass="entr" presetSubtype="0" fill="hold" grpId="1" nodeType="withEffect">
                                  <p:stCondLst>
                                    <p:cond delay="100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childTnLst>
                                </p:cTn>
                              </p:par>
                              <p:par>
                                <p:cTn id="63" presetID="10" presetClass="entr" presetSubtype="0" fill="hold" grpId="1" nodeType="withEffect">
                                  <p:stCondLst>
                                    <p:cond delay="100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1000"/>
                                        <p:tgtEl>
                                          <p:spTgt spid="20"/>
                                        </p:tgtEl>
                                      </p:cBhvr>
                                    </p:animEffect>
                                  </p:childTnLst>
                                </p:cTn>
                              </p:par>
                              <p:par>
                                <p:cTn id="66" presetID="10" presetClass="entr" presetSubtype="0" fill="hold" grpId="1" nodeType="withEffect">
                                  <p:stCondLst>
                                    <p:cond delay="100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1000"/>
                                        <p:tgtEl>
                                          <p:spTgt spid="21"/>
                                        </p:tgtEl>
                                      </p:cBhvr>
                                    </p:animEffect>
                                  </p:childTnLst>
                                </p:cTn>
                              </p:par>
                              <p:par>
                                <p:cTn id="69" presetID="10" presetClass="entr" presetSubtype="0" fill="hold" grpId="1" nodeType="withEffect">
                                  <p:stCondLst>
                                    <p:cond delay="100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childTnLst>
                                </p:cTn>
                              </p:par>
                            </p:childTnLst>
                          </p:cTn>
                        </p:par>
                        <p:par>
                          <p:cTn id="72" fill="hold">
                            <p:stCondLst>
                              <p:cond delay="13000"/>
                            </p:stCondLst>
                            <p:childTnLst>
                              <p:par>
                                <p:cTn id="73" presetID="1" presetClass="exit" presetSubtype="0" fill="hold" grpId="0" nodeType="afterEffect">
                                  <p:stCondLst>
                                    <p:cond delay="0"/>
                                  </p:stCondLst>
                                  <p:childTnLst>
                                    <p:set>
                                      <p:cBhvr>
                                        <p:cTn id="74" dur="1" fill="hold">
                                          <p:stCondLst>
                                            <p:cond delay="999"/>
                                          </p:stCondLst>
                                        </p:cTn>
                                        <p:tgtEl>
                                          <p:spTgt spid="17"/>
                                        </p:tgtEl>
                                        <p:attrNameLst>
                                          <p:attrName>style.visibility</p:attrName>
                                        </p:attrNameLst>
                                      </p:cBhvr>
                                      <p:to>
                                        <p:strVal val="hidden"/>
                                      </p:to>
                                    </p:set>
                                  </p:childTnLst>
                                </p:cTn>
                              </p:par>
                            </p:childTnLst>
                          </p:cTn>
                        </p:par>
                        <p:par>
                          <p:cTn id="75" fill="hold">
                            <p:stCondLst>
                              <p:cond delay="14000"/>
                            </p:stCondLst>
                            <p:childTnLst>
                              <p:par>
                                <p:cTn id="76" presetID="1" presetClass="exit" presetSubtype="0" fill="hold" grpId="0" nodeType="afterEffect">
                                  <p:stCondLst>
                                    <p:cond delay="1000"/>
                                  </p:stCondLst>
                                  <p:childTnLst>
                                    <p:set>
                                      <p:cBhvr>
                                        <p:cTn id="77" dur="1" fill="hold">
                                          <p:stCondLst>
                                            <p:cond delay="0"/>
                                          </p:stCondLst>
                                        </p:cTn>
                                        <p:tgtEl>
                                          <p:spTgt spid="18"/>
                                        </p:tgtEl>
                                        <p:attrNameLst>
                                          <p:attrName>style.visibility</p:attrName>
                                        </p:attrNameLst>
                                      </p:cBhvr>
                                      <p:to>
                                        <p:strVal val="hidden"/>
                                      </p:to>
                                    </p:set>
                                  </p:childTnLst>
                                </p:cTn>
                              </p:par>
                            </p:childTnLst>
                          </p:cTn>
                        </p:par>
                        <p:par>
                          <p:cTn id="78" fill="hold">
                            <p:stCondLst>
                              <p:cond delay="15000"/>
                            </p:stCondLst>
                            <p:childTnLst>
                              <p:par>
                                <p:cTn id="79" presetID="1" presetClass="exit" presetSubtype="0" fill="hold" grpId="0" nodeType="afterEffect">
                                  <p:stCondLst>
                                    <p:cond delay="1000"/>
                                  </p:stCondLst>
                                  <p:childTnLst>
                                    <p:set>
                                      <p:cBhvr>
                                        <p:cTn id="80" dur="1" fill="hold">
                                          <p:stCondLst>
                                            <p:cond delay="0"/>
                                          </p:stCondLst>
                                        </p:cTn>
                                        <p:tgtEl>
                                          <p:spTgt spid="19"/>
                                        </p:tgtEl>
                                        <p:attrNameLst>
                                          <p:attrName>style.visibility</p:attrName>
                                        </p:attrNameLst>
                                      </p:cBhvr>
                                      <p:to>
                                        <p:strVal val="hidden"/>
                                      </p:to>
                                    </p:set>
                                  </p:childTnLst>
                                </p:cTn>
                              </p:par>
                            </p:childTnLst>
                          </p:cTn>
                        </p:par>
                        <p:par>
                          <p:cTn id="81" fill="hold">
                            <p:stCondLst>
                              <p:cond delay="16000"/>
                            </p:stCondLst>
                            <p:childTnLst>
                              <p:par>
                                <p:cTn id="82" presetID="1" presetClass="exit" presetSubtype="0" fill="hold" grpId="0" nodeType="afterEffect">
                                  <p:stCondLst>
                                    <p:cond delay="1000"/>
                                  </p:stCondLst>
                                  <p:childTnLst>
                                    <p:set>
                                      <p:cBhvr>
                                        <p:cTn id="83" dur="1" fill="hold">
                                          <p:stCondLst>
                                            <p:cond delay="0"/>
                                          </p:stCondLst>
                                        </p:cTn>
                                        <p:tgtEl>
                                          <p:spTgt spid="20"/>
                                        </p:tgtEl>
                                        <p:attrNameLst>
                                          <p:attrName>style.visibility</p:attrName>
                                        </p:attrNameLst>
                                      </p:cBhvr>
                                      <p:to>
                                        <p:strVal val="hidden"/>
                                      </p:to>
                                    </p:set>
                                  </p:childTnLst>
                                </p:cTn>
                              </p:par>
                            </p:childTnLst>
                          </p:cTn>
                        </p:par>
                        <p:par>
                          <p:cTn id="84" fill="hold">
                            <p:stCondLst>
                              <p:cond delay="17000"/>
                            </p:stCondLst>
                            <p:childTnLst>
                              <p:par>
                                <p:cTn id="85" presetID="1" presetClass="exit" presetSubtype="0" fill="hold" grpId="0" nodeType="afterEffect">
                                  <p:stCondLst>
                                    <p:cond delay="1000"/>
                                  </p:stCondLst>
                                  <p:childTnLst>
                                    <p:set>
                                      <p:cBhvr>
                                        <p:cTn id="86" dur="1" fill="hold">
                                          <p:stCondLst>
                                            <p:cond delay="0"/>
                                          </p:stCondLst>
                                        </p:cTn>
                                        <p:tgtEl>
                                          <p:spTgt spid="21"/>
                                        </p:tgtEl>
                                        <p:attrNameLst>
                                          <p:attrName>style.visibility</p:attrName>
                                        </p:attrNameLst>
                                      </p:cBhvr>
                                      <p:to>
                                        <p:strVal val="hidden"/>
                                      </p:to>
                                    </p:set>
                                  </p:childTnLst>
                                </p:cTn>
                              </p:par>
                            </p:childTnLst>
                          </p:cTn>
                        </p:par>
                        <p:par>
                          <p:cTn id="87" fill="hold">
                            <p:stCondLst>
                              <p:cond delay="18000"/>
                            </p:stCondLst>
                            <p:childTnLst>
                              <p:par>
                                <p:cTn id="88" presetID="1" presetClass="exit" presetSubtype="0" fill="hold" grpId="0" nodeType="afterEffect">
                                  <p:stCondLst>
                                    <p:cond delay="1000"/>
                                  </p:stCondLst>
                                  <p:childTnLst>
                                    <p:set>
                                      <p:cBhvr>
                                        <p:cTn id="89"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3" grpId="0"/>
      <p:bldP spid="5" grpId="0"/>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79F6842-5B98-46A6-A412-2C8D6C1E705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pic>
        <p:nvPicPr>
          <p:cNvPr id="5" name="Picture 4" descr="A picture containing drawing&#10;&#10;Description automatically generated">
            <a:extLst>
              <a:ext uri="{FF2B5EF4-FFF2-40B4-BE49-F238E27FC236}">
                <a16:creationId xmlns:a16="http://schemas.microsoft.com/office/drawing/2014/main" id="{89EE256B-6591-4868-AF72-6077237A5C51}"/>
              </a:ext>
            </a:extLst>
          </p:cNvPr>
          <p:cNvPicPr>
            <a:picLocks noChangeAspect="1"/>
          </p:cNvPicPr>
          <p:nvPr/>
        </p:nvPicPr>
        <p:blipFill rotWithShape="1">
          <a:blip r:embed="rId2">
            <a:extLst>
              <a:ext uri="{28A0092B-C50C-407E-A947-70E740481C1C}">
                <a14:useLocalDpi xmlns:a14="http://schemas.microsoft.com/office/drawing/2010/main" val="0"/>
              </a:ext>
            </a:extLst>
          </a:blip>
          <a:srcRect t="1442"/>
          <a:stretch/>
        </p:blipFill>
        <p:spPr>
          <a:xfrm>
            <a:off x="913972" y="610802"/>
            <a:ext cx="3423991" cy="5268186"/>
          </a:xfrm>
          <a:prstGeom prst="rect">
            <a:avLst/>
          </a:prstGeom>
        </p:spPr>
      </p:pic>
      <p:sp>
        <p:nvSpPr>
          <p:cNvPr id="3" name="TextBox 2">
            <a:extLst>
              <a:ext uri="{FF2B5EF4-FFF2-40B4-BE49-F238E27FC236}">
                <a16:creationId xmlns:a16="http://schemas.microsoft.com/office/drawing/2014/main" id="{79CAC343-D268-4527-B503-01F88BC51299}"/>
              </a:ext>
            </a:extLst>
          </p:cNvPr>
          <p:cNvSpPr txBox="1"/>
          <p:nvPr/>
        </p:nvSpPr>
        <p:spPr>
          <a:xfrm>
            <a:off x="4580861" y="1170312"/>
            <a:ext cx="7438293" cy="400110"/>
          </a:xfrm>
          <a:prstGeom prst="rect">
            <a:avLst/>
          </a:prstGeom>
          <a:noFill/>
        </p:spPr>
        <p:txBody>
          <a:bodyPr wrap="square" rtlCol="0">
            <a:spAutoFit/>
          </a:bodyPr>
          <a:lstStyle/>
          <a:p>
            <a:r>
              <a:rPr lang="en-US" sz="2000" dirty="0"/>
              <a:t>Place hands on shoulders with elbows bent:</a:t>
            </a:r>
          </a:p>
        </p:txBody>
      </p:sp>
      <p:sp>
        <p:nvSpPr>
          <p:cNvPr id="7" name="TextBox 6">
            <a:extLst>
              <a:ext uri="{FF2B5EF4-FFF2-40B4-BE49-F238E27FC236}">
                <a16:creationId xmlns:a16="http://schemas.microsoft.com/office/drawing/2014/main" id="{89EF0AF0-B460-4348-A9EE-C07B47BB6AD4}"/>
              </a:ext>
            </a:extLst>
          </p:cNvPr>
          <p:cNvSpPr txBox="1"/>
          <p:nvPr/>
        </p:nvSpPr>
        <p:spPr>
          <a:xfrm>
            <a:off x="4554415" y="1663533"/>
            <a:ext cx="7438293"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t>Stretch elbows outwards like wings</a:t>
            </a:r>
          </a:p>
        </p:txBody>
      </p:sp>
      <p:sp>
        <p:nvSpPr>
          <p:cNvPr id="8" name="TextBox 7">
            <a:extLst>
              <a:ext uri="{FF2B5EF4-FFF2-40B4-BE49-F238E27FC236}">
                <a16:creationId xmlns:a16="http://schemas.microsoft.com/office/drawing/2014/main" id="{85413BB7-27CE-4757-A3B7-E41F54FE6790}"/>
              </a:ext>
            </a:extLst>
          </p:cNvPr>
          <p:cNvSpPr txBox="1"/>
          <p:nvPr/>
        </p:nvSpPr>
        <p:spPr>
          <a:xfrm>
            <a:off x="4554415" y="3857230"/>
            <a:ext cx="7227277"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Move elbows close together, feeling a stretch in the shoulders and upper back</a:t>
            </a:r>
            <a:endParaRPr lang="en-IE" sz="2000" dirty="0"/>
          </a:p>
        </p:txBody>
      </p:sp>
      <p:sp>
        <p:nvSpPr>
          <p:cNvPr id="10" name="TextBox 9">
            <a:extLst>
              <a:ext uri="{FF2B5EF4-FFF2-40B4-BE49-F238E27FC236}">
                <a16:creationId xmlns:a16="http://schemas.microsoft.com/office/drawing/2014/main" id="{E2796AFC-5C5A-4599-886E-E9761AB3D0A7}"/>
              </a:ext>
            </a:extLst>
          </p:cNvPr>
          <p:cNvSpPr txBox="1"/>
          <p:nvPr/>
        </p:nvSpPr>
        <p:spPr>
          <a:xfrm>
            <a:off x="5433731" y="2721490"/>
            <a:ext cx="601952" cy="646331"/>
          </a:xfrm>
          <a:prstGeom prst="rect">
            <a:avLst/>
          </a:prstGeom>
          <a:noFill/>
          <a:ln>
            <a:solidFill>
              <a:schemeClr val="tx1"/>
            </a:solidFill>
          </a:ln>
        </p:spPr>
        <p:txBody>
          <a:bodyPr wrap="square" rtlCol="0">
            <a:spAutoFit/>
          </a:bodyPr>
          <a:lstStyle/>
          <a:p>
            <a:pPr algn="ctr"/>
            <a:r>
              <a:rPr lang="en-US" sz="3600" dirty="0"/>
              <a:t>1</a:t>
            </a:r>
            <a:endParaRPr lang="en-IE" sz="3600" dirty="0"/>
          </a:p>
        </p:txBody>
      </p:sp>
      <p:sp>
        <p:nvSpPr>
          <p:cNvPr id="11" name="TextBox 10">
            <a:extLst>
              <a:ext uri="{FF2B5EF4-FFF2-40B4-BE49-F238E27FC236}">
                <a16:creationId xmlns:a16="http://schemas.microsoft.com/office/drawing/2014/main" id="{706AFB88-4607-483B-81D1-B12D9AB357E2}"/>
              </a:ext>
            </a:extLst>
          </p:cNvPr>
          <p:cNvSpPr txBox="1"/>
          <p:nvPr/>
        </p:nvSpPr>
        <p:spPr>
          <a:xfrm>
            <a:off x="6076379" y="2717678"/>
            <a:ext cx="601952" cy="646331"/>
          </a:xfrm>
          <a:prstGeom prst="rect">
            <a:avLst/>
          </a:prstGeom>
          <a:noFill/>
          <a:ln>
            <a:solidFill>
              <a:schemeClr val="tx1"/>
            </a:solidFill>
          </a:ln>
        </p:spPr>
        <p:txBody>
          <a:bodyPr wrap="square" rtlCol="0">
            <a:spAutoFit/>
          </a:bodyPr>
          <a:lstStyle/>
          <a:p>
            <a:pPr algn="ctr"/>
            <a:r>
              <a:rPr lang="en-US" sz="3600" dirty="0"/>
              <a:t>2</a:t>
            </a:r>
            <a:endParaRPr lang="en-IE" sz="3600" dirty="0"/>
          </a:p>
        </p:txBody>
      </p:sp>
      <p:sp>
        <p:nvSpPr>
          <p:cNvPr id="12" name="TextBox 11">
            <a:extLst>
              <a:ext uri="{FF2B5EF4-FFF2-40B4-BE49-F238E27FC236}">
                <a16:creationId xmlns:a16="http://schemas.microsoft.com/office/drawing/2014/main" id="{7D4C0CDA-8EE8-46F4-910B-80B5FF85A89B}"/>
              </a:ext>
            </a:extLst>
          </p:cNvPr>
          <p:cNvSpPr txBox="1"/>
          <p:nvPr/>
        </p:nvSpPr>
        <p:spPr>
          <a:xfrm>
            <a:off x="6743617" y="2717678"/>
            <a:ext cx="601952" cy="646331"/>
          </a:xfrm>
          <a:prstGeom prst="rect">
            <a:avLst/>
          </a:prstGeom>
          <a:noFill/>
          <a:ln>
            <a:solidFill>
              <a:schemeClr val="tx1"/>
            </a:solidFill>
          </a:ln>
        </p:spPr>
        <p:txBody>
          <a:bodyPr wrap="square" rtlCol="0">
            <a:spAutoFit/>
          </a:bodyPr>
          <a:lstStyle/>
          <a:p>
            <a:pPr algn="ctr"/>
            <a:r>
              <a:rPr lang="en-US" sz="3600" dirty="0"/>
              <a:t>3</a:t>
            </a:r>
            <a:endParaRPr lang="en-IE" sz="3600" dirty="0"/>
          </a:p>
        </p:txBody>
      </p:sp>
      <p:sp>
        <p:nvSpPr>
          <p:cNvPr id="13" name="TextBox 12">
            <a:extLst>
              <a:ext uri="{FF2B5EF4-FFF2-40B4-BE49-F238E27FC236}">
                <a16:creationId xmlns:a16="http://schemas.microsoft.com/office/drawing/2014/main" id="{D9796FEB-7107-4733-80BC-96DF15B6265B}"/>
              </a:ext>
            </a:extLst>
          </p:cNvPr>
          <p:cNvSpPr txBox="1"/>
          <p:nvPr/>
        </p:nvSpPr>
        <p:spPr>
          <a:xfrm>
            <a:off x="7388726" y="2717678"/>
            <a:ext cx="601952" cy="646331"/>
          </a:xfrm>
          <a:prstGeom prst="rect">
            <a:avLst/>
          </a:prstGeom>
          <a:noFill/>
          <a:ln>
            <a:solidFill>
              <a:schemeClr val="tx1"/>
            </a:solidFill>
          </a:ln>
        </p:spPr>
        <p:txBody>
          <a:bodyPr wrap="square" rtlCol="0">
            <a:spAutoFit/>
          </a:bodyPr>
          <a:lstStyle/>
          <a:p>
            <a:pPr algn="ctr"/>
            <a:r>
              <a:rPr lang="en-US" sz="3600" dirty="0"/>
              <a:t>4</a:t>
            </a:r>
            <a:endParaRPr lang="en-IE" sz="3600" dirty="0"/>
          </a:p>
        </p:txBody>
      </p:sp>
      <p:sp>
        <p:nvSpPr>
          <p:cNvPr id="14" name="TextBox 13">
            <a:extLst>
              <a:ext uri="{FF2B5EF4-FFF2-40B4-BE49-F238E27FC236}">
                <a16:creationId xmlns:a16="http://schemas.microsoft.com/office/drawing/2014/main" id="{71322910-BEFB-4E75-9246-5957303571DE}"/>
              </a:ext>
            </a:extLst>
          </p:cNvPr>
          <p:cNvSpPr txBox="1"/>
          <p:nvPr/>
        </p:nvSpPr>
        <p:spPr>
          <a:xfrm>
            <a:off x="8035439" y="2722563"/>
            <a:ext cx="601952" cy="646331"/>
          </a:xfrm>
          <a:prstGeom prst="rect">
            <a:avLst/>
          </a:prstGeom>
          <a:noFill/>
          <a:ln>
            <a:solidFill>
              <a:schemeClr val="tx1"/>
            </a:solidFill>
          </a:ln>
        </p:spPr>
        <p:txBody>
          <a:bodyPr wrap="square" rtlCol="0">
            <a:spAutoFit/>
          </a:bodyPr>
          <a:lstStyle/>
          <a:p>
            <a:pPr algn="ctr"/>
            <a:r>
              <a:rPr lang="en-US" sz="3600" dirty="0"/>
              <a:t>5</a:t>
            </a:r>
            <a:endParaRPr lang="en-IE" sz="3600" dirty="0"/>
          </a:p>
        </p:txBody>
      </p:sp>
      <p:sp>
        <p:nvSpPr>
          <p:cNvPr id="15" name="TextBox 14">
            <a:extLst>
              <a:ext uri="{FF2B5EF4-FFF2-40B4-BE49-F238E27FC236}">
                <a16:creationId xmlns:a16="http://schemas.microsoft.com/office/drawing/2014/main" id="{7088EC9C-0557-4CD2-98BF-294C413AECD7}"/>
              </a:ext>
            </a:extLst>
          </p:cNvPr>
          <p:cNvSpPr txBox="1"/>
          <p:nvPr/>
        </p:nvSpPr>
        <p:spPr>
          <a:xfrm>
            <a:off x="8691933" y="2729986"/>
            <a:ext cx="601952" cy="646331"/>
          </a:xfrm>
          <a:prstGeom prst="rect">
            <a:avLst/>
          </a:prstGeom>
          <a:noFill/>
          <a:ln>
            <a:solidFill>
              <a:schemeClr val="tx1"/>
            </a:solidFill>
          </a:ln>
        </p:spPr>
        <p:txBody>
          <a:bodyPr wrap="square" rtlCol="0">
            <a:spAutoFit/>
          </a:bodyPr>
          <a:lstStyle/>
          <a:p>
            <a:pPr algn="ctr"/>
            <a:r>
              <a:rPr lang="en-US" sz="3600" dirty="0"/>
              <a:t>6</a:t>
            </a:r>
            <a:endParaRPr lang="en-IE" sz="3600" dirty="0"/>
          </a:p>
        </p:txBody>
      </p:sp>
      <p:sp>
        <p:nvSpPr>
          <p:cNvPr id="18" name="TextBox 17">
            <a:extLst>
              <a:ext uri="{FF2B5EF4-FFF2-40B4-BE49-F238E27FC236}">
                <a16:creationId xmlns:a16="http://schemas.microsoft.com/office/drawing/2014/main" id="{688C9D08-E1C3-4485-BC65-21ED36559DE0}"/>
              </a:ext>
            </a:extLst>
          </p:cNvPr>
          <p:cNvSpPr txBox="1"/>
          <p:nvPr/>
        </p:nvSpPr>
        <p:spPr>
          <a:xfrm>
            <a:off x="6640556" y="2034101"/>
            <a:ext cx="3938954" cy="400110"/>
          </a:xfrm>
          <a:prstGeom prst="rect">
            <a:avLst/>
          </a:prstGeom>
          <a:noFill/>
        </p:spPr>
        <p:txBody>
          <a:bodyPr wrap="square" rtlCol="0">
            <a:spAutoFit/>
          </a:bodyPr>
          <a:lstStyle/>
          <a:p>
            <a:pPr algn="r"/>
            <a:r>
              <a:rPr lang="en-US" sz="2000" b="1" dirty="0"/>
              <a:t>Hold for 6…</a:t>
            </a:r>
            <a:endParaRPr lang="en-IE" sz="2000" b="1" dirty="0"/>
          </a:p>
        </p:txBody>
      </p:sp>
      <p:sp>
        <p:nvSpPr>
          <p:cNvPr id="19" name="TextBox 18">
            <a:extLst>
              <a:ext uri="{FF2B5EF4-FFF2-40B4-BE49-F238E27FC236}">
                <a16:creationId xmlns:a16="http://schemas.microsoft.com/office/drawing/2014/main" id="{2C560360-5934-401F-8FFF-236D0094C7BF}"/>
              </a:ext>
            </a:extLst>
          </p:cNvPr>
          <p:cNvSpPr txBox="1"/>
          <p:nvPr/>
        </p:nvSpPr>
        <p:spPr>
          <a:xfrm>
            <a:off x="5494048" y="5603603"/>
            <a:ext cx="601952" cy="646331"/>
          </a:xfrm>
          <a:prstGeom prst="rect">
            <a:avLst/>
          </a:prstGeom>
          <a:noFill/>
          <a:ln>
            <a:solidFill>
              <a:schemeClr val="tx1"/>
            </a:solidFill>
          </a:ln>
        </p:spPr>
        <p:txBody>
          <a:bodyPr wrap="square" rtlCol="0">
            <a:spAutoFit/>
          </a:bodyPr>
          <a:lstStyle/>
          <a:p>
            <a:pPr algn="ctr"/>
            <a:r>
              <a:rPr lang="en-US" sz="3600" dirty="0"/>
              <a:t>1</a:t>
            </a:r>
            <a:endParaRPr lang="en-IE" sz="3600" dirty="0"/>
          </a:p>
        </p:txBody>
      </p:sp>
      <p:sp>
        <p:nvSpPr>
          <p:cNvPr id="20" name="TextBox 19">
            <a:extLst>
              <a:ext uri="{FF2B5EF4-FFF2-40B4-BE49-F238E27FC236}">
                <a16:creationId xmlns:a16="http://schemas.microsoft.com/office/drawing/2014/main" id="{0093FB42-DA65-4E82-9B5B-E048A1DC6A92}"/>
              </a:ext>
            </a:extLst>
          </p:cNvPr>
          <p:cNvSpPr txBox="1"/>
          <p:nvPr/>
        </p:nvSpPr>
        <p:spPr>
          <a:xfrm>
            <a:off x="6136696" y="5599791"/>
            <a:ext cx="601952" cy="646331"/>
          </a:xfrm>
          <a:prstGeom prst="rect">
            <a:avLst/>
          </a:prstGeom>
          <a:noFill/>
          <a:ln>
            <a:solidFill>
              <a:schemeClr val="tx1"/>
            </a:solidFill>
          </a:ln>
        </p:spPr>
        <p:txBody>
          <a:bodyPr wrap="square" rtlCol="0">
            <a:spAutoFit/>
          </a:bodyPr>
          <a:lstStyle/>
          <a:p>
            <a:pPr algn="ctr"/>
            <a:r>
              <a:rPr lang="en-US" sz="3600" dirty="0"/>
              <a:t>2</a:t>
            </a:r>
            <a:endParaRPr lang="en-IE" sz="3600" dirty="0"/>
          </a:p>
        </p:txBody>
      </p:sp>
      <p:sp>
        <p:nvSpPr>
          <p:cNvPr id="21" name="TextBox 20">
            <a:extLst>
              <a:ext uri="{FF2B5EF4-FFF2-40B4-BE49-F238E27FC236}">
                <a16:creationId xmlns:a16="http://schemas.microsoft.com/office/drawing/2014/main" id="{15AFDA72-07BD-41C1-A99B-F6CDCCD3FF91}"/>
              </a:ext>
            </a:extLst>
          </p:cNvPr>
          <p:cNvSpPr txBox="1"/>
          <p:nvPr/>
        </p:nvSpPr>
        <p:spPr>
          <a:xfrm>
            <a:off x="6803934" y="5599791"/>
            <a:ext cx="601952" cy="646331"/>
          </a:xfrm>
          <a:prstGeom prst="rect">
            <a:avLst/>
          </a:prstGeom>
          <a:noFill/>
          <a:ln>
            <a:solidFill>
              <a:schemeClr val="tx1"/>
            </a:solidFill>
          </a:ln>
        </p:spPr>
        <p:txBody>
          <a:bodyPr wrap="square" rtlCol="0">
            <a:spAutoFit/>
          </a:bodyPr>
          <a:lstStyle/>
          <a:p>
            <a:pPr algn="ctr"/>
            <a:r>
              <a:rPr lang="en-US" sz="3600" dirty="0"/>
              <a:t>3</a:t>
            </a:r>
            <a:endParaRPr lang="en-IE" sz="3600" dirty="0"/>
          </a:p>
        </p:txBody>
      </p:sp>
      <p:sp>
        <p:nvSpPr>
          <p:cNvPr id="22" name="TextBox 21">
            <a:extLst>
              <a:ext uri="{FF2B5EF4-FFF2-40B4-BE49-F238E27FC236}">
                <a16:creationId xmlns:a16="http://schemas.microsoft.com/office/drawing/2014/main" id="{C106B683-4B3F-4118-81C3-BC8C5FE7757C}"/>
              </a:ext>
            </a:extLst>
          </p:cNvPr>
          <p:cNvSpPr txBox="1"/>
          <p:nvPr/>
        </p:nvSpPr>
        <p:spPr>
          <a:xfrm>
            <a:off x="7449043" y="5599791"/>
            <a:ext cx="601952" cy="646331"/>
          </a:xfrm>
          <a:prstGeom prst="rect">
            <a:avLst/>
          </a:prstGeom>
          <a:noFill/>
          <a:ln>
            <a:solidFill>
              <a:schemeClr val="tx1"/>
            </a:solidFill>
          </a:ln>
        </p:spPr>
        <p:txBody>
          <a:bodyPr wrap="square" rtlCol="0">
            <a:spAutoFit/>
          </a:bodyPr>
          <a:lstStyle/>
          <a:p>
            <a:pPr algn="ctr"/>
            <a:r>
              <a:rPr lang="en-US" sz="3600" dirty="0"/>
              <a:t>4</a:t>
            </a:r>
            <a:endParaRPr lang="en-IE" sz="3600" dirty="0"/>
          </a:p>
        </p:txBody>
      </p:sp>
      <p:sp>
        <p:nvSpPr>
          <p:cNvPr id="23" name="TextBox 22">
            <a:extLst>
              <a:ext uri="{FF2B5EF4-FFF2-40B4-BE49-F238E27FC236}">
                <a16:creationId xmlns:a16="http://schemas.microsoft.com/office/drawing/2014/main" id="{3E572F95-0F36-4BDE-B31F-9A0204DD90FC}"/>
              </a:ext>
            </a:extLst>
          </p:cNvPr>
          <p:cNvSpPr txBox="1"/>
          <p:nvPr/>
        </p:nvSpPr>
        <p:spPr>
          <a:xfrm>
            <a:off x="8095756" y="5604676"/>
            <a:ext cx="601952" cy="646331"/>
          </a:xfrm>
          <a:prstGeom prst="rect">
            <a:avLst/>
          </a:prstGeom>
          <a:noFill/>
          <a:ln>
            <a:solidFill>
              <a:schemeClr val="tx1"/>
            </a:solidFill>
          </a:ln>
        </p:spPr>
        <p:txBody>
          <a:bodyPr wrap="square" rtlCol="0">
            <a:spAutoFit/>
          </a:bodyPr>
          <a:lstStyle/>
          <a:p>
            <a:pPr algn="ctr"/>
            <a:r>
              <a:rPr lang="en-US" sz="3600" dirty="0"/>
              <a:t>5</a:t>
            </a:r>
            <a:endParaRPr lang="en-IE" sz="3600" dirty="0"/>
          </a:p>
        </p:txBody>
      </p:sp>
      <p:sp>
        <p:nvSpPr>
          <p:cNvPr id="24" name="TextBox 23">
            <a:extLst>
              <a:ext uri="{FF2B5EF4-FFF2-40B4-BE49-F238E27FC236}">
                <a16:creationId xmlns:a16="http://schemas.microsoft.com/office/drawing/2014/main" id="{DB4B76BC-ACE0-42DF-87A4-BB0522D61681}"/>
              </a:ext>
            </a:extLst>
          </p:cNvPr>
          <p:cNvSpPr txBox="1"/>
          <p:nvPr/>
        </p:nvSpPr>
        <p:spPr>
          <a:xfrm>
            <a:off x="8752250" y="5594514"/>
            <a:ext cx="601952" cy="646331"/>
          </a:xfrm>
          <a:prstGeom prst="rect">
            <a:avLst/>
          </a:prstGeom>
          <a:noFill/>
          <a:ln>
            <a:solidFill>
              <a:schemeClr val="tx1"/>
            </a:solidFill>
          </a:ln>
        </p:spPr>
        <p:txBody>
          <a:bodyPr wrap="square" rtlCol="0">
            <a:spAutoFit/>
          </a:bodyPr>
          <a:lstStyle/>
          <a:p>
            <a:pPr algn="ctr"/>
            <a:r>
              <a:rPr lang="en-US" sz="3600" dirty="0"/>
              <a:t>6</a:t>
            </a:r>
            <a:endParaRPr lang="en-IE" sz="3600" dirty="0"/>
          </a:p>
        </p:txBody>
      </p:sp>
      <p:sp>
        <p:nvSpPr>
          <p:cNvPr id="27" name="TextBox 26">
            <a:extLst>
              <a:ext uri="{FF2B5EF4-FFF2-40B4-BE49-F238E27FC236}">
                <a16:creationId xmlns:a16="http://schemas.microsoft.com/office/drawing/2014/main" id="{742D9DC3-2ACE-48D0-BD6C-54027F8E3EC0}"/>
              </a:ext>
            </a:extLst>
          </p:cNvPr>
          <p:cNvSpPr txBox="1"/>
          <p:nvPr/>
        </p:nvSpPr>
        <p:spPr>
          <a:xfrm>
            <a:off x="6803934" y="4965425"/>
            <a:ext cx="3938954" cy="400110"/>
          </a:xfrm>
          <a:prstGeom prst="rect">
            <a:avLst/>
          </a:prstGeom>
          <a:noFill/>
        </p:spPr>
        <p:txBody>
          <a:bodyPr wrap="square" rtlCol="0">
            <a:spAutoFit/>
          </a:bodyPr>
          <a:lstStyle/>
          <a:p>
            <a:pPr algn="r"/>
            <a:r>
              <a:rPr lang="en-US" sz="2000" b="1" dirty="0"/>
              <a:t>Hold for 6…</a:t>
            </a:r>
            <a:endParaRPr lang="en-IE" sz="2000" b="1" dirty="0"/>
          </a:p>
        </p:txBody>
      </p:sp>
      <p:sp>
        <p:nvSpPr>
          <p:cNvPr id="4" name="Rectangle 3">
            <a:extLst>
              <a:ext uri="{FF2B5EF4-FFF2-40B4-BE49-F238E27FC236}">
                <a16:creationId xmlns:a16="http://schemas.microsoft.com/office/drawing/2014/main" id="{B73DDC92-3FAA-4E24-90A2-329058FF6084}"/>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1F0C2A95-697E-CF6A-9D81-33B5A886984E}"/>
              </a:ext>
            </a:extLst>
          </p:cNvPr>
          <p:cNvPicPr>
            <a:picLocks noChangeAspect="1"/>
          </p:cNvPicPr>
          <p:nvPr/>
        </p:nvPicPr>
        <p:blipFill>
          <a:blip r:embed="rId3">
            <a:extLst>
              <a:ext uri="{28A0092B-C50C-407E-A947-70E740481C1C}">
                <a14:useLocalDpi xmlns:a14="http://schemas.microsoft.com/office/drawing/2010/main" val="0"/>
              </a:ext>
            </a:extLst>
          </a:blip>
          <a:srcRect l="22835" t="9549" r="22595" b="14385"/>
          <a:stretch>
            <a:fillRect/>
          </a:stretch>
        </p:blipFill>
        <p:spPr>
          <a:xfrm>
            <a:off x="10567357" y="336430"/>
            <a:ext cx="1268085" cy="1177715"/>
          </a:xfrm>
          <a:prstGeom prst="rect">
            <a:avLst/>
          </a:prstGeom>
        </p:spPr>
      </p:pic>
    </p:spTree>
    <p:extLst>
      <p:ext uri="{BB962C8B-B14F-4D97-AF65-F5344CB8AC3E}">
        <p14:creationId xmlns:p14="http://schemas.microsoft.com/office/powerpoint/2010/main" val="1504114515"/>
      </p:ext>
    </p:extLst>
  </p:cSld>
  <p:clrMapOvr>
    <a:masterClrMapping/>
  </p:clrMapOvr>
  <mc:AlternateContent xmlns:mc="http://schemas.openxmlformats.org/markup-compatibility/2006" xmlns:p14="http://schemas.microsoft.com/office/powerpoint/2010/main">
    <mc:Choice Requires="p14">
      <p:transition spd="slow" p14:dur="2000" advTm="21422"/>
    </mc:Choice>
    <mc:Fallback xmlns="">
      <p:transition spd="slow" advTm="214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
                                          </p:stCondLst>
                                        </p:cTn>
                                        <p:tgtEl>
                                          <p:spTgt spid="7"/>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999"/>
                                          </p:stCondLst>
                                        </p:cTn>
                                        <p:tgtEl>
                                          <p:spTgt spid="18"/>
                                        </p:tgtEl>
                                        <p:attrNameLst>
                                          <p:attrName>style.visibility</p:attrName>
                                        </p:attrNameLst>
                                      </p:cBhvr>
                                      <p:to>
                                        <p:strVal val="visible"/>
                                      </p:to>
                                    </p:set>
                                  </p:childTnLst>
                                </p:cTn>
                              </p:par>
                            </p:childTnLst>
                          </p:cTn>
                        </p:par>
                        <p:par>
                          <p:cTn id="9" fill="hold">
                            <p:stCondLst>
                              <p:cond delay="1500"/>
                            </p:stCondLst>
                            <p:childTnLst>
                              <p:par>
                                <p:cTn id="10" presetID="10" presetClass="entr" presetSubtype="0" fill="hold" grpId="1"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par>
                                <p:cTn id="13" presetID="10" presetClass="entr" presetSubtype="0" fill="hold" grpId="1"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par>
                                <p:cTn id="16" presetID="10" presetClass="entr" presetSubtype="0" fill="hold" grpId="1" nodeType="withEffect">
                                  <p:stCondLst>
                                    <p:cond delay="10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childTnLst>
                                </p:cTn>
                              </p:par>
                              <p:par>
                                <p:cTn id="19" presetID="10" presetClass="entr" presetSubtype="0" fill="hold" grpId="1" nodeType="withEffect">
                                  <p:stCondLst>
                                    <p:cond delay="10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childTnLst>
                                </p:cTn>
                              </p:par>
                              <p:par>
                                <p:cTn id="22" presetID="10" presetClass="entr" presetSubtype="0" fill="hold" grpId="1" nodeType="withEffect">
                                  <p:stCondLst>
                                    <p:cond delay="100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childTnLst>
                                </p:cTn>
                              </p:par>
                              <p:par>
                                <p:cTn id="25" presetID="10" presetClass="entr" presetSubtype="0" fill="hold" grpId="1" nodeType="withEffect">
                                  <p:stCondLst>
                                    <p:cond delay="100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childTnLst>
                                </p:cTn>
                              </p:par>
                            </p:childTnLst>
                          </p:cTn>
                        </p:par>
                        <p:par>
                          <p:cTn id="28" fill="hold">
                            <p:stCondLst>
                              <p:cond delay="3500"/>
                            </p:stCondLst>
                            <p:childTnLst>
                              <p:par>
                                <p:cTn id="29" presetID="1" presetClass="exit" presetSubtype="0" fill="hold" grpId="0" nodeType="afterEffect">
                                  <p:stCondLst>
                                    <p:cond delay="0"/>
                                  </p:stCondLst>
                                  <p:childTnLst>
                                    <p:set>
                                      <p:cBhvr>
                                        <p:cTn id="30" dur="1" fill="hold">
                                          <p:stCondLst>
                                            <p:cond delay="999"/>
                                          </p:stCondLst>
                                        </p:cTn>
                                        <p:tgtEl>
                                          <p:spTgt spid="10"/>
                                        </p:tgtEl>
                                        <p:attrNameLst>
                                          <p:attrName>style.visibility</p:attrName>
                                        </p:attrNameLst>
                                      </p:cBhvr>
                                      <p:to>
                                        <p:strVal val="hidden"/>
                                      </p:to>
                                    </p:set>
                                  </p:childTnLst>
                                </p:cTn>
                              </p:par>
                            </p:childTnLst>
                          </p:cTn>
                        </p:par>
                        <p:par>
                          <p:cTn id="31" fill="hold">
                            <p:stCondLst>
                              <p:cond delay="4500"/>
                            </p:stCondLst>
                            <p:childTnLst>
                              <p:par>
                                <p:cTn id="32" presetID="1" presetClass="exit" presetSubtype="0" fill="hold" grpId="0" nodeType="afterEffect">
                                  <p:stCondLst>
                                    <p:cond delay="1000"/>
                                  </p:stCondLst>
                                  <p:childTnLst>
                                    <p:set>
                                      <p:cBhvr>
                                        <p:cTn id="33" dur="1" fill="hold">
                                          <p:stCondLst>
                                            <p:cond delay="0"/>
                                          </p:stCondLst>
                                        </p:cTn>
                                        <p:tgtEl>
                                          <p:spTgt spid="11"/>
                                        </p:tgtEl>
                                        <p:attrNameLst>
                                          <p:attrName>style.visibility</p:attrName>
                                        </p:attrNameLst>
                                      </p:cBhvr>
                                      <p:to>
                                        <p:strVal val="hidden"/>
                                      </p:to>
                                    </p:set>
                                  </p:childTnLst>
                                </p:cTn>
                              </p:par>
                            </p:childTnLst>
                          </p:cTn>
                        </p:par>
                        <p:par>
                          <p:cTn id="34" fill="hold">
                            <p:stCondLst>
                              <p:cond delay="5500"/>
                            </p:stCondLst>
                            <p:childTnLst>
                              <p:par>
                                <p:cTn id="35" presetID="1" presetClass="exit" presetSubtype="0" fill="hold" grpId="0" nodeType="afterEffect">
                                  <p:stCondLst>
                                    <p:cond delay="1000"/>
                                  </p:stCondLst>
                                  <p:childTnLst>
                                    <p:set>
                                      <p:cBhvr>
                                        <p:cTn id="36" dur="1" fill="hold">
                                          <p:stCondLst>
                                            <p:cond delay="0"/>
                                          </p:stCondLst>
                                        </p:cTn>
                                        <p:tgtEl>
                                          <p:spTgt spid="12"/>
                                        </p:tgtEl>
                                        <p:attrNameLst>
                                          <p:attrName>style.visibility</p:attrName>
                                        </p:attrNameLst>
                                      </p:cBhvr>
                                      <p:to>
                                        <p:strVal val="hidden"/>
                                      </p:to>
                                    </p:set>
                                  </p:childTnLst>
                                </p:cTn>
                              </p:par>
                            </p:childTnLst>
                          </p:cTn>
                        </p:par>
                        <p:par>
                          <p:cTn id="37" fill="hold">
                            <p:stCondLst>
                              <p:cond delay="6500"/>
                            </p:stCondLst>
                            <p:childTnLst>
                              <p:par>
                                <p:cTn id="38" presetID="1" presetClass="exit" presetSubtype="0" fill="hold" grpId="0" nodeType="afterEffect">
                                  <p:stCondLst>
                                    <p:cond delay="1000"/>
                                  </p:stCondLst>
                                  <p:childTnLst>
                                    <p:set>
                                      <p:cBhvr>
                                        <p:cTn id="39" dur="1" fill="hold">
                                          <p:stCondLst>
                                            <p:cond delay="0"/>
                                          </p:stCondLst>
                                        </p:cTn>
                                        <p:tgtEl>
                                          <p:spTgt spid="13"/>
                                        </p:tgtEl>
                                        <p:attrNameLst>
                                          <p:attrName>style.visibility</p:attrName>
                                        </p:attrNameLst>
                                      </p:cBhvr>
                                      <p:to>
                                        <p:strVal val="hidden"/>
                                      </p:to>
                                    </p:set>
                                  </p:childTnLst>
                                </p:cTn>
                              </p:par>
                            </p:childTnLst>
                          </p:cTn>
                        </p:par>
                        <p:par>
                          <p:cTn id="40" fill="hold">
                            <p:stCondLst>
                              <p:cond delay="7500"/>
                            </p:stCondLst>
                            <p:childTnLst>
                              <p:par>
                                <p:cTn id="41" presetID="1" presetClass="exit" presetSubtype="0" fill="hold" grpId="0" nodeType="afterEffect">
                                  <p:stCondLst>
                                    <p:cond delay="1000"/>
                                  </p:stCondLst>
                                  <p:childTnLst>
                                    <p:set>
                                      <p:cBhvr>
                                        <p:cTn id="42" dur="1" fill="hold">
                                          <p:stCondLst>
                                            <p:cond delay="0"/>
                                          </p:stCondLst>
                                        </p:cTn>
                                        <p:tgtEl>
                                          <p:spTgt spid="14"/>
                                        </p:tgtEl>
                                        <p:attrNameLst>
                                          <p:attrName>style.visibility</p:attrName>
                                        </p:attrNameLst>
                                      </p:cBhvr>
                                      <p:to>
                                        <p:strVal val="hidden"/>
                                      </p:to>
                                    </p:set>
                                  </p:childTnLst>
                                </p:cTn>
                              </p:par>
                            </p:childTnLst>
                          </p:cTn>
                        </p:par>
                        <p:par>
                          <p:cTn id="43" fill="hold">
                            <p:stCondLst>
                              <p:cond delay="8500"/>
                            </p:stCondLst>
                            <p:childTnLst>
                              <p:par>
                                <p:cTn id="44" presetID="1" presetClass="exit" presetSubtype="0" fill="hold" grpId="0" nodeType="afterEffect">
                                  <p:stCondLst>
                                    <p:cond delay="1000"/>
                                  </p:stCondLst>
                                  <p:childTnLst>
                                    <p:set>
                                      <p:cBhvr>
                                        <p:cTn id="45" dur="1" fill="hold">
                                          <p:stCondLst>
                                            <p:cond delay="0"/>
                                          </p:stCondLst>
                                        </p:cTn>
                                        <p:tgtEl>
                                          <p:spTgt spid="15"/>
                                        </p:tgtEl>
                                        <p:attrNameLst>
                                          <p:attrName>style.visibility</p:attrName>
                                        </p:attrNameLst>
                                      </p:cBhvr>
                                      <p:to>
                                        <p:strVal val="hidden"/>
                                      </p:to>
                                    </p:set>
                                  </p:childTnLst>
                                </p:cTn>
                              </p:par>
                            </p:childTnLst>
                          </p:cTn>
                        </p:par>
                        <p:par>
                          <p:cTn id="46" fill="hold">
                            <p:stCondLst>
                              <p:cond delay="9500"/>
                            </p:stCondLst>
                            <p:childTnLst>
                              <p:par>
                                <p:cTn id="47" presetID="1" presetClass="exit" presetSubtype="0" fill="hold" grpId="1" nodeType="afterEffect">
                                  <p:stCondLst>
                                    <p:cond delay="250"/>
                                  </p:stCondLst>
                                  <p:childTnLst>
                                    <p:set>
                                      <p:cBhvr>
                                        <p:cTn id="48" dur="1" fill="hold">
                                          <p:stCondLst>
                                            <p:cond delay="999"/>
                                          </p:stCondLst>
                                        </p:cTn>
                                        <p:tgtEl>
                                          <p:spTgt spid="7"/>
                                        </p:tgtEl>
                                        <p:attrNameLst>
                                          <p:attrName>style.visibility</p:attrName>
                                        </p:attrNameLst>
                                      </p:cBhvr>
                                      <p:to>
                                        <p:strVal val="hidden"/>
                                      </p:to>
                                    </p:set>
                                  </p:childTnLst>
                                </p:cTn>
                              </p:par>
                            </p:childTnLst>
                          </p:cTn>
                        </p:par>
                        <p:par>
                          <p:cTn id="49" fill="hold">
                            <p:stCondLst>
                              <p:cond delay="10750"/>
                            </p:stCondLst>
                            <p:childTnLst>
                              <p:par>
                                <p:cTn id="50" presetID="1" presetClass="exit" presetSubtype="0" fill="hold" grpId="2" nodeType="afterEffect">
                                  <p:stCondLst>
                                    <p:cond delay="0"/>
                                  </p:stCondLst>
                                  <p:childTnLst>
                                    <p:set>
                                      <p:cBhvr>
                                        <p:cTn id="51" dur="1" fill="hold">
                                          <p:stCondLst>
                                            <p:cond delay="999"/>
                                          </p:stCondLst>
                                        </p:cTn>
                                        <p:tgtEl>
                                          <p:spTgt spid="7"/>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18"/>
                                        </p:tgtEl>
                                        <p:attrNameLst>
                                          <p:attrName>style.visibility</p:attrName>
                                        </p:attrNameLst>
                                      </p:cBhvr>
                                      <p:to>
                                        <p:strVal val="hidden"/>
                                      </p:to>
                                    </p:set>
                                  </p:childTnLst>
                                </p:cTn>
                              </p:par>
                            </p:childTnLst>
                          </p:cTn>
                        </p:par>
                        <p:par>
                          <p:cTn id="54" fill="hold">
                            <p:stCondLst>
                              <p:cond delay="11750"/>
                            </p:stCondLst>
                            <p:childTnLst>
                              <p:par>
                                <p:cTn id="55" presetID="1" presetClass="entr" presetSubtype="0" fill="hold" grpId="0" nodeType="afterEffect">
                                  <p:stCondLst>
                                    <p:cond delay="0"/>
                                  </p:stCondLst>
                                  <p:childTnLst>
                                    <p:set>
                                      <p:cBhvr>
                                        <p:cTn id="56" dur="1" fill="hold">
                                          <p:stCondLst>
                                            <p:cond delay="9"/>
                                          </p:stCondLst>
                                        </p:cTn>
                                        <p:tgtEl>
                                          <p:spTgt spid="8"/>
                                        </p:tgtEl>
                                        <p:attrNameLst>
                                          <p:attrName>style.visibility</p:attrName>
                                        </p:attrNameLst>
                                      </p:cBhvr>
                                      <p:to>
                                        <p:strVal val="visible"/>
                                      </p:to>
                                    </p:set>
                                  </p:childTnLst>
                                </p:cTn>
                              </p:par>
                            </p:childTnLst>
                          </p:cTn>
                        </p:par>
                        <p:par>
                          <p:cTn id="57" fill="hold">
                            <p:stCondLst>
                              <p:cond delay="11760"/>
                            </p:stCondLst>
                            <p:childTnLst>
                              <p:par>
                                <p:cTn id="58" presetID="1" presetClass="entr" presetSubtype="0" fill="hold" grpId="0" nodeType="afterEffect">
                                  <p:stCondLst>
                                    <p:cond delay="500"/>
                                  </p:stCondLst>
                                  <p:childTnLst>
                                    <p:set>
                                      <p:cBhvr>
                                        <p:cTn id="59" dur="1" fill="hold">
                                          <p:stCondLst>
                                            <p:cond delay="249"/>
                                          </p:stCondLst>
                                        </p:cTn>
                                        <p:tgtEl>
                                          <p:spTgt spid="27"/>
                                        </p:tgtEl>
                                        <p:attrNameLst>
                                          <p:attrName>style.visibility</p:attrName>
                                        </p:attrNameLst>
                                      </p:cBhvr>
                                      <p:to>
                                        <p:strVal val="visible"/>
                                      </p:to>
                                    </p:set>
                                  </p:childTnLst>
                                </p:cTn>
                              </p:par>
                            </p:childTnLst>
                          </p:cTn>
                        </p:par>
                        <p:par>
                          <p:cTn id="60" fill="hold">
                            <p:stCondLst>
                              <p:cond delay="12510"/>
                            </p:stCondLst>
                            <p:childTnLst>
                              <p:par>
                                <p:cTn id="61" presetID="10" presetClass="entr" presetSubtype="0" fill="hold" grpId="1" nodeType="afterEffect">
                                  <p:stCondLst>
                                    <p:cond delay="100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childTnLst>
                                </p:cTn>
                              </p:par>
                              <p:par>
                                <p:cTn id="64" presetID="10" presetClass="entr" presetSubtype="0" fill="hold" grpId="1" nodeType="withEffect">
                                  <p:stCondLst>
                                    <p:cond delay="100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1000"/>
                                        <p:tgtEl>
                                          <p:spTgt spid="20"/>
                                        </p:tgtEl>
                                      </p:cBhvr>
                                    </p:animEffect>
                                  </p:childTnLst>
                                </p:cTn>
                              </p:par>
                              <p:par>
                                <p:cTn id="67" presetID="10" presetClass="entr" presetSubtype="0" fill="hold" grpId="1" nodeType="withEffect">
                                  <p:stCondLst>
                                    <p:cond delay="100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childTnLst>
                                </p:cTn>
                              </p:par>
                              <p:par>
                                <p:cTn id="70" presetID="10" presetClass="entr" presetSubtype="0" fill="hold" grpId="1" nodeType="withEffect">
                                  <p:stCondLst>
                                    <p:cond delay="100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childTnLst>
                                </p:cTn>
                              </p:par>
                              <p:par>
                                <p:cTn id="73" presetID="10" presetClass="entr" presetSubtype="0" fill="hold" grpId="1" nodeType="withEffect">
                                  <p:stCondLst>
                                    <p:cond delay="100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1000"/>
                                        <p:tgtEl>
                                          <p:spTgt spid="23"/>
                                        </p:tgtEl>
                                      </p:cBhvr>
                                    </p:animEffect>
                                  </p:childTnLst>
                                </p:cTn>
                              </p:par>
                              <p:par>
                                <p:cTn id="76" presetID="10" presetClass="entr" presetSubtype="0" fill="hold" grpId="1" nodeType="withEffect">
                                  <p:stCondLst>
                                    <p:cond delay="100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childTnLst>
                                </p:cTn>
                              </p:par>
                            </p:childTnLst>
                          </p:cTn>
                        </p:par>
                        <p:par>
                          <p:cTn id="79" fill="hold">
                            <p:stCondLst>
                              <p:cond delay="14510"/>
                            </p:stCondLst>
                            <p:childTnLst>
                              <p:par>
                                <p:cTn id="80" presetID="1" presetClass="exit" presetSubtype="0" fill="hold" grpId="0" nodeType="afterEffect">
                                  <p:stCondLst>
                                    <p:cond delay="0"/>
                                  </p:stCondLst>
                                  <p:childTnLst>
                                    <p:set>
                                      <p:cBhvr>
                                        <p:cTn id="81" dur="1" fill="hold">
                                          <p:stCondLst>
                                            <p:cond delay="999"/>
                                          </p:stCondLst>
                                        </p:cTn>
                                        <p:tgtEl>
                                          <p:spTgt spid="19"/>
                                        </p:tgtEl>
                                        <p:attrNameLst>
                                          <p:attrName>style.visibility</p:attrName>
                                        </p:attrNameLst>
                                      </p:cBhvr>
                                      <p:to>
                                        <p:strVal val="hidden"/>
                                      </p:to>
                                    </p:set>
                                  </p:childTnLst>
                                </p:cTn>
                              </p:par>
                            </p:childTnLst>
                          </p:cTn>
                        </p:par>
                        <p:par>
                          <p:cTn id="82" fill="hold">
                            <p:stCondLst>
                              <p:cond delay="15510"/>
                            </p:stCondLst>
                            <p:childTnLst>
                              <p:par>
                                <p:cTn id="83" presetID="1" presetClass="exit" presetSubtype="0" fill="hold" grpId="0" nodeType="afterEffect">
                                  <p:stCondLst>
                                    <p:cond delay="1000"/>
                                  </p:stCondLst>
                                  <p:childTnLst>
                                    <p:set>
                                      <p:cBhvr>
                                        <p:cTn id="84" dur="1" fill="hold">
                                          <p:stCondLst>
                                            <p:cond delay="0"/>
                                          </p:stCondLst>
                                        </p:cTn>
                                        <p:tgtEl>
                                          <p:spTgt spid="20"/>
                                        </p:tgtEl>
                                        <p:attrNameLst>
                                          <p:attrName>style.visibility</p:attrName>
                                        </p:attrNameLst>
                                      </p:cBhvr>
                                      <p:to>
                                        <p:strVal val="hidden"/>
                                      </p:to>
                                    </p:set>
                                  </p:childTnLst>
                                </p:cTn>
                              </p:par>
                            </p:childTnLst>
                          </p:cTn>
                        </p:par>
                        <p:par>
                          <p:cTn id="85" fill="hold">
                            <p:stCondLst>
                              <p:cond delay="16510"/>
                            </p:stCondLst>
                            <p:childTnLst>
                              <p:par>
                                <p:cTn id="86" presetID="1" presetClass="exit" presetSubtype="0" fill="hold" grpId="0" nodeType="afterEffect">
                                  <p:stCondLst>
                                    <p:cond delay="1000"/>
                                  </p:stCondLst>
                                  <p:childTnLst>
                                    <p:set>
                                      <p:cBhvr>
                                        <p:cTn id="87" dur="1" fill="hold">
                                          <p:stCondLst>
                                            <p:cond delay="0"/>
                                          </p:stCondLst>
                                        </p:cTn>
                                        <p:tgtEl>
                                          <p:spTgt spid="21"/>
                                        </p:tgtEl>
                                        <p:attrNameLst>
                                          <p:attrName>style.visibility</p:attrName>
                                        </p:attrNameLst>
                                      </p:cBhvr>
                                      <p:to>
                                        <p:strVal val="hidden"/>
                                      </p:to>
                                    </p:set>
                                  </p:childTnLst>
                                </p:cTn>
                              </p:par>
                            </p:childTnLst>
                          </p:cTn>
                        </p:par>
                        <p:par>
                          <p:cTn id="88" fill="hold">
                            <p:stCondLst>
                              <p:cond delay="17510"/>
                            </p:stCondLst>
                            <p:childTnLst>
                              <p:par>
                                <p:cTn id="89" presetID="1" presetClass="exit" presetSubtype="0" fill="hold" grpId="0" nodeType="afterEffect">
                                  <p:stCondLst>
                                    <p:cond delay="1000"/>
                                  </p:stCondLst>
                                  <p:childTnLst>
                                    <p:set>
                                      <p:cBhvr>
                                        <p:cTn id="90" dur="1" fill="hold">
                                          <p:stCondLst>
                                            <p:cond delay="0"/>
                                          </p:stCondLst>
                                        </p:cTn>
                                        <p:tgtEl>
                                          <p:spTgt spid="22"/>
                                        </p:tgtEl>
                                        <p:attrNameLst>
                                          <p:attrName>style.visibility</p:attrName>
                                        </p:attrNameLst>
                                      </p:cBhvr>
                                      <p:to>
                                        <p:strVal val="hidden"/>
                                      </p:to>
                                    </p:set>
                                  </p:childTnLst>
                                </p:cTn>
                              </p:par>
                            </p:childTnLst>
                          </p:cTn>
                        </p:par>
                        <p:par>
                          <p:cTn id="91" fill="hold">
                            <p:stCondLst>
                              <p:cond delay="18510"/>
                            </p:stCondLst>
                            <p:childTnLst>
                              <p:par>
                                <p:cTn id="92" presetID="1" presetClass="exit" presetSubtype="0" fill="hold" grpId="0" nodeType="afterEffect">
                                  <p:stCondLst>
                                    <p:cond delay="1000"/>
                                  </p:stCondLst>
                                  <p:childTnLst>
                                    <p:set>
                                      <p:cBhvr>
                                        <p:cTn id="93" dur="1" fill="hold">
                                          <p:stCondLst>
                                            <p:cond delay="0"/>
                                          </p:stCondLst>
                                        </p:cTn>
                                        <p:tgtEl>
                                          <p:spTgt spid="23"/>
                                        </p:tgtEl>
                                        <p:attrNameLst>
                                          <p:attrName>style.visibility</p:attrName>
                                        </p:attrNameLst>
                                      </p:cBhvr>
                                      <p:to>
                                        <p:strVal val="hidden"/>
                                      </p:to>
                                    </p:set>
                                  </p:childTnLst>
                                </p:cTn>
                              </p:par>
                            </p:childTnLst>
                          </p:cTn>
                        </p:par>
                        <p:par>
                          <p:cTn id="94" fill="hold">
                            <p:stCondLst>
                              <p:cond delay="19510"/>
                            </p:stCondLst>
                            <p:childTnLst>
                              <p:par>
                                <p:cTn id="95" presetID="1" presetClass="exit" presetSubtype="0" fill="hold" grpId="0" nodeType="afterEffect">
                                  <p:stCondLst>
                                    <p:cond delay="1000"/>
                                  </p:stCondLst>
                                  <p:childTnLst>
                                    <p:set>
                                      <p:cBhvr>
                                        <p:cTn id="96"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8" grpId="0"/>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8" grpId="0"/>
      <p:bldP spid="18" grpId="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79F6842-5B98-46A6-A412-2C8D6C1E705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
        <p:nvSpPr>
          <p:cNvPr id="4" name="Rectangle 4">
            <a:extLst>
              <a:ext uri="{FF2B5EF4-FFF2-40B4-BE49-F238E27FC236}">
                <a16:creationId xmlns:a16="http://schemas.microsoft.com/office/drawing/2014/main" id="{16277074-4FB9-48F1-BFAC-E5C9D472A422}"/>
              </a:ext>
            </a:extLst>
          </p:cNvPr>
          <p:cNvSpPr>
            <a:spLocks noChangeArrowheads="1"/>
          </p:cNvSpPr>
          <p:nvPr/>
        </p:nvSpPr>
        <p:spPr bwMode="auto">
          <a:xfrm>
            <a:off x="2625968" y="281353"/>
            <a:ext cx="37583970" cy="4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E"/>
          </a:p>
        </p:txBody>
      </p:sp>
      <p:pic>
        <p:nvPicPr>
          <p:cNvPr id="6" name="Picture 5" descr="A drawing of a cartoon character&#10;&#10;Description automatically generated">
            <a:extLst>
              <a:ext uri="{FF2B5EF4-FFF2-40B4-BE49-F238E27FC236}">
                <a16:creationId xmlns:a16="http://schemas.microsoft.com/office/drawing/2014/main" id="{AEC9B23A-E688-4CF6-AE8B-D1DC0C21CE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968" y="444801"/>
            <a:ext cx="3810000" cy="5207671"/>
          </a:xfrm>
          <a:prstGeom prst="rect">
            <a:avLst/>
          </a:prstGeom>
        </p:spPr>
      </p:pic>
      <p:sp>
        <p:nvSpPr>
          <p:cNvPr id="8" name="TextBox 7">
            <a:extLst>
              <a:ext uri="{FF2B5EF4-FFF2-40B4-BE49-F238E27FC236}">
                <a16:creationId xmlns:a16="http://schemas.microsoft.com/office/drawing/2014/main" id="{6C8FCCB1-2C1B-467F-A012-2BFDFCF5882A}"/>
              </a:ext>
            </a:extLst>
          </p:cNvPr>
          <p:cNvSpPr txBox="1"/>
          <p:nvPr/>
        </p:nvSpPr>
        <p:spPr>
          <a:xfrm>
            <a:off x="4765518" y="1324401"/>
            <a:ext cx="7438293"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Raise one knee and wrap arm around it.</a:t>
            </a:r>
          </a:p>
          <a:p>
            <a:pPr marL="285750" indent="-285750">
              <a:buFont typeface="Arial" panose="020B0604020202020204" pitchFamily="34" charset="0"/>
              <a:buChar char="•"/>
            </a:pPr>
            <a:r>
              <a:rPr lang="en-US" sz="2400" dirty="0"/>
              <a:t>Pull knee gently towards chest.</a:t>
            </a:r>
          </a:p>
        </p:txBody>
      </p:sp>
      <p:sp>
        <p:nvSpPr>
          <p:cNvPr id="10" name="TextBox 9">
            <a:extLst>
              <a:ext uri="{FF2B5EF4-FFF2-40B4-BE49-F238E27FC236}">
                <a16:creationId xmlns:a16="http://schemas.microsoft.com/office/drawing/2014/main" id="{9A839B7A-7E34-4E5E-A36B-2F8AB0FB4A59}"/>
              </a:ext>
            </a:extLst>
          </p:cNvPr>
          <p:cNvSpPr txBox="1"/>
          <p:nvPr/>
        </p:nvSpPr>
        <p:spPr>
          <a:xfrm>
            <a:off x="4737471" y="4436753"/>
            <a:ext cx="6025095"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 Repeat for other leg.</a:t>
            </a:r>
          </a:p>
        </p:txBody>
      </p:sp>
      <p:sp>
        <p:nvSpPr>
          <p:cNvPr id="11" name="TextBox 10">
            <a:extLst>
              <a:ext uri="{FF2B5EF4-FFF2-40B4-BE49-F238E27FC236}">
                <a16:creationId xmlns:a16="http://schemas.microsoft.com/office/drawing/2014/main" id="{6A1F1BB9-5A9C-4276-BB5B-8911B37F885F}"/>
              </a:ext>
            </a:extLst>
          </p:cNvPr>
          <p:cNvSpPr txBox="1"/>
          <p:nvPr/>
        </p:nvSpPr>
        <p:spPr>
          <a:xfrm>
            <a:off x="5433731" y="2735339"/>
            <a:ext cx="601952" cy="646331"/>
          </a:xfrm>
          <a:prstGeom prst="rect">
            <a:avLst/>
          </a:prstGeom>
          <a:noFill/>
          <a:ln>
            <a:solidFill>
              <a:schemeClr val="tx1"/>
            </a:solidFill>
          </a:ln>
        </p:spPr>
        <p:txBody>
          <a:bodyPr wrap="square" rtlCol="0">
            <a:spAutoFit/>
          </a:bodyPr>
          <a:lstStyle/>
          <a:p>
            <a:pPr algn="ctr"/>
            <a:r>
              <a:rPr lang="en-US" sz="3600" dirty="0"/>
              <a:t>1</a:t>
            </a:r>
            <a:endParaRPr lang="en-IE" sz="3600" dirty="0"/>
          </a:p>
        </p:txBody>
      </p:sp>
      <p:sp>
        <p:nvSpPr>
          <p:cNvPr id="12" name="TextBox 11">
            <a:extLst>
              <a:ext uri="{FF2B5EF4-FFF2-40B4-BE49-F238E27FC236}">
                <a16:creationId xmlns:a16="http://schemas.microsoft.com/office/drawing/2014/main" id="{ADFCB287-ECEF-4C5A-B3B2-11D38E70CA06}"/>
              </a:ext>
            </a:extLst>
          </p:cNvPr>
          <p:cNvSpPr txBox="1"/>
          <p:nvPr/>
        </p:nvSpPr>
        <p:spPr>
          <a:xfrm>
            <a:off x="6076379" y="2731527"/>
            <a:ext cx="601952" cy="646331"/>
          </a:xfrm>
          <a:prstGeom prst="rect">
            <a:avLst/>
          </a:prstGeom>
          <a:noFill/>
          <a:ln>
            <a:solidFill>
              <a:schemeClr val="tx1"/>
            </a:solidFill>
          </a:ln>
        </p:spPr>
        <p:txBody>
          <a:bodyPr wrap="square" rtlCol="0">
            <a:spAutoFit/>
          </a:bodyPr>
          <a:lstStyle/>
          <a:p>
            <a:pPr algn="ctr"/>
            <a:r>
              <a:rPr lang="en-US" sz="3600" dirty="0"/>
              <a:t>2</a:t>
            </a:r>
            <a:endParaRPr lang="en-IE" sz="3600" dirty="0"/>
          </a:p>
        </p:txBody>
      </p:sp>
      <p:sp>
        <p:nvSpPr>
          <p:cNvPr id="13" name="TextBox 12">
            <a:extLst>
              <a:ext uri="{FF2B5EF4-FFF2-40B4-BE49-F238E27FC236}">
                <a16:creationId xmlns:a16="http://schemas.microsoft.com/office/drawing/2014/main" id="{B174BE1B-2C42-44C1-8D5B-13619C48E811}"/>
              </a:ext>
            </a:extLst>
          </p:cNvPr>
          <p:cNvSpPr txBox="1"/>
          <p:nvPr/>
        </p:nvSpPr>
        <p:spPr>
          <a:xfrm>
            <a:off x="6743617" y="2731527"/>
            <a:ext cx="601952" cy="646331"/>
          </a:xfrm>
          <a:prstGeom prst="rect">
            <a:avLst/>
          </a:prstGeom>
          <a:noFill/>
          <a:ln>
            <a:solidFill>
              <a:schemeClr val="tx1"/>
            </a:solidFill>
          </a:ln>
        </p:spPr>
        <p:txBody>
          <a:bodyPr wrap="square" rtlCol="0">
            <a:spAutoFit/>
          </a:bodyPr>
          <a:lstStyle/>
          <a:p>
            <a:pPr algn="ctr"/>
            <a:r>
              <a:rPr lang="en-US" sz="3600" dirty="0"/>
              <a:t>3</a:t>
            </a:r>
            <a:endParaRPr lang="en-IE" sz="3600" dirty="0"/>
          </a:p>
        </p:txBody>
      </p:sp>
      <p:sp>
        <p:nvSpPr>
          <p:cNvPr id="14" name="TextBox 13">
            <a:extLst>
              <a:ext uri="{FF2B5EF4-FFF2-40B4-BE49-F238E27FC236}">
                <a16:creationId xmlns:a16="http://schemas.microsoft.com/office/drawing/2014/main" id="{14074379-20D2-4A5D-B7B7-A55DF58A1465}"/>
              </a:ext>
            </a:extLst>
          </p:cNvPr>
          <p:cNvSpPr txBox="1"/>
          <p:nvPr/>
        </p:nvSpPr>
        <p:spPr>
          <a:xfrm>
            <a:off x="7388726" y="2731527"/>
            <a:ext cx="601952" cy="646331"/>
          </a:xfrm>
          <a:prstGeom prst="rect">
            <a:avLst/>
          </a:prstGeom>
          <a:noFill/>
          <a:ln>
            <a:solidFill>
              <a:schemeClr val="tx1"/>
            </a:solidFill>
          </a:ln>
        </p:spPr>
        <p:txBody>
          <a:bodyPr wrap="square" rtlCol="0">
            <a:spAutoFit/>
          </a:bodyPr>
          <a:lstStyle/>
          <a:p>
            <a:pPr algn="ctr"/>
            <a:r>
              <a:rPr lang="en-US" sz="3600" dirty="0"/>
              <a:t>4</a:t>
            </a:r>
            <a:endParaRPr lang="en-IE" sz="3600" dirty="0"/>
          </a:p>
        </p:txBody>
      </p:sp>
      <p:sp>
        <p:nvSpPr>
          <p:cNvPr id="15" name="TextBox 14">
            <a:extLst>
              <a:ext uri="{FF2B5EF4-FFF2-40B4-BE49-F238E27FC236}">
                <a16:creationId xmlns:a16="http://schemas.microsoft.com/office/drawing/2014/main" id="{A855091E-BD83-49A4-9055-4A3437F04ADE}"/>
              </a:ext>
            </a:extLst>
          </p:cNvPr>
          <p:cNvSpPr txBox="1"/>
          <p:nvPr/>
        </p:nvSpPr>
        <p:spPr>
          <a:xfrm>
            <a:off x="8035439" y="2736412"/>
            <a:ext cx="601952" cy="646331"/>
          </a:xfrm>
          <a:prstGeom prst="rect">
            <a:avLst/>
          </a:prstGeom>
          <a:noFill/>
          <a:ln>
            <a:solidFill>
              <a:schemeClr val="tx1"/>
            </a:solidFill>
          </a:ln>
        </p:spPr>
        <p:txBody>
          <a:bodyPr wrap="square" rtlCol="0">
            <a:spAutoFit/>
          </a:bodyPr>
          <a:lstStyle/>
          <a:p>
            <a:pPr algn="ctr"/>
            <a:r>
              <a:rPr lang="en-US" sz="3600" dirty="0"/>
              <a:t>5</a:t>
            </a:r>
            <a:endParaRPr lang="en-IE" sz="3600" dirty="0"/>
          </a:p>
        </p:txBody>
      </p:sp>
      <p:sp>
        <p:nvSpPr>
          <p:cNvPr id="16" name="TextBox 15">
            <a:extLst>
              <a:ext uri="{FF2B5EF4-FFF2-40B4-BE49-F238E27FC236}">
                <a16:creationId xmlns:a16="http://schemas.microsoft.com/office/drawing/2014/main" id="{BA4AD97F-CCB3-4BC6-9047-C99A017D08C2}"/>
              </a:ext>
            </a:extLst>
          </p:cNvPr>
          <p:cNvSpPr txBox="1"/>
          <p:nvPr/>
        </p:nvSpPr>
        <p:spPr>
          <a:xfrm>
            <a:off x="8691933" y="2743835"/>
            <a:ext cx="601952" cy="646331"/>
          </a:xfrm>
          <a:prstGeom prst="rect">
            <a:avLst/>
          </a:prstGeom>
          <a:noFill/>
          <a:ln>
            <a:solidFill>
              <a:schemeClr val="tx1"/>
            </a:solidFill>
          </a:ln>
        </p:spPr>
        <p:txBody>
          <a:bodyPr wrap="square" rtlCol="0">
            <a:spAutoFit/>
          </a:bodyPr>
          <a:lstStyle/>
          <a:p>
            <a:pPr algn="ctr"/>
            <a:r>
              <a:rPr lang="en-US" sz="3600" dirty="0"/>
              <a:t>6</a:t>
            </a:r>
            <a:endParaRPr lang="en-IE" sz="3600" dirty="0"/>
          </a:p>
        </p:txBody>
      </p:sp>
      <p:sp>
        <p:nvSpPr>
          <p:cNvPr id="19" name="TextBox 18">
            <a:extLst>
              <a:ext uri="{FF2B5EF4-FFF2-40B4-BE49-F238E27FC236}">
                <a16:creationId xmlns:a16="http://schemas.microsoft.com/office/drawing/2014/main" id="{25170FB4-1C06-441B-80AE-79C533375B22}"/>
              </a:ext>
            </a:extLst>
          </p:cNvPr>
          <p:cNvSpPr txBox="1"/>
          <p:nvPr/>
        </p:nvSpPr>
        <p:spPr>
          <a:xfrm>
            <a:off x="6667914" y="2157021"/>
            <a:ext cx="3938954" cy="400110"/>
          </a:xfrm>
          <a:prstGeom prst="rect">
            <a:avLst/>
          </a:prstGeom>
          <a:noFill/>
        </p:spPr>
        <p:txBody>
          <a:bodyPr wrap="square" rtlCol="0">
            <a:spAutoFit/>
          </a:bodyPr>
          <a:lstStyle/>
          <a:p>
            <a:pPr algn="r"/>
            <a:r>
              <a:rPr lang="en-US" sz="2000" b="1" dirty="0"/>
              <a:t>Hold for 6…</a:t>
            </a:r>
            <a:endParaRPr lang="en-IE" sz="2000" b="1" dirty="0"/>
          </a:p>
        </p:txBody>
      </p:sp>
      <p:sp>
        <p:nvSpPr>
          <p:cNvPr id="20" name="TextBox 19">
            <a:extLst>
              <a:ext uri="{FF2B5EF4-FFF2-40B4-BE49-F238E27FC236}">
                <a16:creationId xmlns:a16="http://schemas.microsoft.com/office/drawing/2014/main" id="{592EB36E-36F0-48A8-9F77-D8AC1C56632C}"/>
              </a:ext>
            </a:extLst>
          </p:cNvPr>
          <p:cNvSpPr txBox="1"/>
          <p:nvPr/>
        </p:nvSpPr>
        <p:spPr>
          <a:xfrm>
            <a:off x="5494048" y="5617452"/>
            <a:ext cx="601952" cy="646331"/>
          </a:xfrm>
          <a:prstGeom prst="rect">
            <a:avLst/>
          </a:prstGeom>
          <a:noFill/>
          <a:ln>
            <a:solidFill>
              <a:schemeClr val="tx1"/>
            </a:solidFill>
          </a:ln>
        </p:spPr>
        <p:txBody>
          <a:bodyPr wrap="square" rtlCol="0">
            <a:spAutoFit/>
          </a:bodyPr>
          <a:lstStyle/>
          <a:p>
            <a:pPr algn="ctr"/>
            <a:r>
              <a:rPr lang="en-US" sz="3600" dirty="0"/>
              <a:t>1</a:t>
            </a:r>
            <a:endParaRPr lang="en-IE" sz="3600" dirty="0"/>
          </a:p>
        </p:txBody>
      </p:sp>
      <p:sp>
        <p:nvSpPr>
          <p:cNvPr id="21" name="TextBox 20">
            <a:extLst>
              <a:ext uri="{FF2B5EF4-FFF2-40B4-BE49-F238E27FC236}">
                <a16:creationId xmlns:a16="http://schemas.microsoft.com/office/drawing/2014/main" id="{2AA130EA-748A-476E-B1C5-D8067F5DB375}"/>
              </a:ext>
            </a:extLst>
          </p:cNvPr>
          <p:cNvSpPr txBox="1"/>
          <p:nvPr/>
        </p:nvSpPr>
        <p:spPr>
          <a:xfrm>
            <a:off x="6136696" y="5613640"/>
            <a:ext cx="601952" cy="646331"/>
          </a:xfrm>
          <a:prstGeom prst="rect">
            <a:avLst/>
          </a:prstGeom>
          <a:noFill/>
          <a:ln>
            <a:solidFill>
              <a:schemeClr val="tx1"/>
            </a:solidFill>
          </a:ln>
        </p:spPr>
        <p:txBody>
          <a:bodyPr wrap="square" rtlCol="0">
            <a:spAutoFit/>
          </a:bodyPr>
          <a:lstStyle/>
          <a:p>
            <a:pPr algn="ctr"/>
            <a:r>
              <a:rPr lang="en-US" sz="3600" dirty="0"/>
              <a:t>2</a:t>
            </a:r>
            <a:endParaRPr lang="en-IE" sz="3600" dirty="0"/>
          </a:p>
        </p:txBody>
      </p:sp>
      <p:sp>
        <p:nvSpPr>
          <p:cNvPr id="22" name="TextBox 21">
            <a:extLst>
              <a:ext uri="{FF2B5EF4-FFF2-40B4-BE49-F238E27FC236}">
                <a16:creationId xmlns:a16="http://schemas.microsoft.com/office/drawing/2014/main" id="{533ED4BB-ABD1-4430-9954-C434900AED0C}"/>
              </a:ext>
            </a:extLst>
          </p:cNvPr>
          <p:cNvSpPr txBox="1"/>
          <p:nvPr/>
        </p:nvSpPr>
        <p:spPr>
          <a:xfrm>
            <a:off x="6803934" y="5613640"/>
            <a:ext cx="601952" cy="646331"/>
          </a:xfrm>
          <a:prstGeom prst="rect">
            <a:avLst/>
          </a:prstGeom>
          <a:noFill/>
          <a:ln>
            <a:solidFill>
              <a:schemeClr val="tx1"/>
            </a:solidFill>
          </a:ln>
        </p:spPr>
        <p:txBody>
          <a:bodyPr wrap="square" rtlCol="0">
            <a:spAutoFit/>
          </a:bodyPr>
          <a:lstStyle/>
          <a:p>
            <a:pPr algn="ctr"/>
            <a:r>
              <a:rPr lang="en-US" sz="3600" dirty="0"/>
              <a:t>3</a:t>
            </a:r>
            <a:endParaRPr lang="en-IE" sz="3600" dirty="0"/>
          </a:p>
        </p:txBody>
      </p:sp>
      <p:sp>
        <p:nvSpPr>
          <p:cNvPr id="23" name="TextBox 22">
            <a:extLst>
              <a:ext uri="{FF2B5EF4-FFF2-40B4-BE49-F238E27FC236}">
                <a16:creationId xmlns:a16="http://schemas.microsoft.com/office/drawing/2014/main" id="{356CC4D5-0918-48D8-8095-84268BAAD0D2}"/>
              </a:ext>
            </a:extLst>
          </p:cNvPr>
          <p:cNvSpPr txBox="1"/>
          <p:nvPr/>
        </p:nvSpPr>
        <p:spPr>
          <a:xfrm>
            <a:off x="7449043" y="5613640"/>
            <a:ext cx="601952" cy="646331"/>
          </a:xfrm>
          <a:prstGeom prst="rect">
            <a:avLst/>
          </a:prstGeom>
          <a:noFill/>
          <a:ln>
            <a:solidFill>
              <a:schemeClr val="tx1"/>
            </a:solidFill>
          </a:ln>
        </p:spPr>
        <p:txBody>
          <a:bodyPr wrap="square" rtlCol="0">
            <a:spAutoFit/>
          </a:bodyPr>
          <a:lstStyle/>
          <a:p>
            <a:pPr algn="ctr"/>
            <a:r>
              <a:rPr lang="en-US" sz="3600" dirty="0"/>
              <a:t>4</a:t>
            </a:r>
            <a:endParaRPr lang="en-IE" sz="3600" dirty="0"/>
          </a:p>
        </p:txBody>
      </p:sp>
      <p:sp>
        <p:nvSpPr>
          <p:cNvPr id="24" name="TextBox 23">
            <a:extLst>
              <a:ext uri="{FF2B5EF4-FFF2-40B4-BE49-F238E27FC236}">
                <a16:creationId xmlns:a16="http://schemas.microsoft.com/office/drawing/2014/main" id="{A88A9E88-6CC0-42FA-AE02-2819F9336DBE}"/>
              </a:ext>
            </a:extLst>
          </p:cNvPr>
          <p:cNvSpPr txBox="1"/>
          <p:nvPr/>
        </p:nvSpPr>
        <p:spPr>
          <a:xfrm>
            <a:off x="8095756" y="5618525"/>
            <a:ext cx="601952" cy="646331"/>
          </a:xfrm>
          <a:prstGeom prst="rect">
            <a:avLst/>
          </a:prstGeom>
          <a:noFill/>
          <a:ln>
            <a:solidFill>
              <a:schemeClr val="tx1"/>
            </a:solidFill>
          </a:ln>
        </p:spPr>
        <p:txBody>
          <a:bodyPr wrap="square" rtlCol="0">
            <a:spAutoFit/>
          </a:bodyPr>
          <a:lstStyle/>
          <a:p>
            <a:pPr algn="ctr"/>
            <a:r>
              <a:rPr lang="en-US" sz="3600" dirty="0"/>
              <a:t>5</a:t>
            </a:r>
            <a:endParaRPr lang="en-IE" sz="3600" dirty="0"/>
          </a:p>
        </p:txBody>
      </p:sp>
      <p:sp>
        <p:nvSpPr>
          <p:cNvPr id="25" name="TextBox 24">
            <a:extLst>
              <a:ext uri="{FF2B5EF4-FFF2-40B4-BE49-F238E27FC236}">
                <a16:creationId xmlns:a16="http://schemas.microsoft.com/office/drawing/2014/main" id="{90E9FB7D-16E3-407B-ACEC-8011CF289A7C}"/>
              </a:ext>
            </a:extLst>
          </p:cNvPr>
          <p:cNvSpPr txBox="1"/>
          <p:nvPr/>
        </p:nvSpPr>
        <p:spPr>
          <a:xfrm>
            <a:off x="8752250" y="5608363"/>
            <a:ext cx="601952" cy="646331"/>
          </a:xfrm>
          <a:prstGeom prst="rect">
            <a:avLst/>
          </a:prstGeom>
          <a:noFill/>
          <a:ln>
            <a:solidFill>
              <a:schemeClr val="tx1"/>
            </a:solidFill>
          </a:ln>
        </p:spPr>
        <p:txBody>
          <a:bodyPr wrap="square" rtlCol="0">
            <a:spAutoFit/>
          </a:bodyPr>
          <a:lstStyle/>
          <a:p>
            <a:pPr algn="ctr"/>
            <a:r>
              <a:rPr lang="en-US" sz="3600" dirty="0"/>
              <a:t>6</a:t>
            </a:r>
            <a:endParaRPr lang="en-IE" sz="3600" dirty="0"/>
          </a:p>
        </p:txBody>
      </p:sp>
      <p:sp>
        <p:nvSpPr>
          <p:cNvPr id="28" name="TextBox 27">
            <a:extLst>
              <a:ext uri="{FF2B5EF4-FFF2-40B4-BE49-F238E27FC236}">
                <a16:creationId xmlns:a16="http://schemas.microsoft.com/office/drawing/2014/main" id="{0253AD46-81FF-45DF-AF20-3CB9E44287E8}"/>
              </a:ext>
            </a:extLst>
          </p:cNvPr>
          <p:cNvSpPr txBox="1"/>
          <p:nvPr/>
        </p:nvSpPr>
        <p:spPr>
          <a:xfrm>
            <a:off x="6803934" y="4972641"/>
            <a:ext cx="3938954" cy="400110"/>
          </a:xfrm>
          <a:prstGeom prst="rect">
            <a:avLst/>
          </a:prstGeom>
          <a:noFill/>
        </p:spPr>
        <p:txBody>
          <a:bodyPr wrap="square" rtlCol="0">
            <a:spAutoFit/>
          </a:bodyPr>
          <a:lstStyle/>
          <a:p>
            <a:pPr algn="r"/>
            <a:r>
              <a:rPr lang="en-US" sz="2000" b="1" dirty="0"/>
              <a:t>Hold for 6…</a:t>
            </a:r>
            <a:endParaRPr lang="en-IE" sz="2000" b="1" dirty="0"/>
          </a:p>
        </p:txBody>
      </p:sp>
      <p:sp>
        <p:nvSpPr>
          <p:cNvPr id="3" name="Rectangle 2">
            <a:extLst>
              <a:ext uri="{FF2B5EF4-FFF2-40B4-BE49-F238E27FC236}">
                <a16:creationId xmlns:a16="http://schemas.microsoft.com/office/drawing/2014/main" id="{7558A709-9C56-4BE3-B74E-27CF81D1B17C}"/>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0B44BAD4-7A4D-255C-9A56-136F8BC30ADC}"/>
              </a:ext>
            </a:extLst>
          </p:cNvPr>
          <p:cNvPicPr>
            <a:picLocks noChangeAspect="1"/>
          </p:cNvPicPr>
          <p:nvPr/>
        </p:nvPicPr>
        <p:blipFill>
          <a:blip r:embed="rId3">
            <a:extLst>
              <a:ext uri="{28A0092B-C50C-407E-A947-70E740481C1C}">
                <a14:useLocalDpi xmlns:a14="http://schemas.microsoft.com/office/drawing/2010/main" val="0"/>
              </a:ext>
            </a:extLst>
          </a:blip>
          <a:srcRect l="22835" t="9549" r="22595" b="14385"/>
          <a:stretch>
            <a:fillRect/>
          </a:stretch>
        </p:blipFill>
        <p:spPr>
          <a:xfrm>
            <a:off x="10567357" y="336430"/>
            <a:ext cx="1268085" cy="1177715"/>
          </a:xfrm>
          <a:prstGeom prst="rect">
            <a:avLst/>
          </a:prstGeom>
        </p:spPr>
      </p:pic>
    </p:spTree>
    <p:extLst>
      <p:ext uri="{BB962C8B-B14F-4D97-AF65-F5344CB8AC3E}">
        <p14:creationId xmlns:p14="http://schemas.microsoft.com/office/powerpoint/2010/main" val="1541729866"/>
      </p:ext>
    </p:extLst>
  </p:cSld>
  <p:clrMapOvr>
    <a:masterClrMapping/>
  </p:clrMapOvr>
  <mc:AlternateContent xmlns:mc="http://schemas.openxmlformats.org/markup-compatibility/2006" xmlns:p14="http://schemas.microsoft.com/office/powerpoint/2010/main">
    <mc:Choice Requires="p14">
      <p:transition spd="slow" p14:dur="2000" advTm="20435"/>
    </mc:Choice>
    <mc:Fallback xmlns="">
      <p:transition spd="slow" advTm="204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999"/>
                                          </p:stCondLst>
                                        </p:cTn>
                                        <p:tgtEl>
                                          <p:spTgt spid="19"/>
                                        </p:tgtEl>
                                        <p:attrNameLst>
                                          <p:attrName>style.visibility</p:attrName>
                                        </p:attrNameLst>
                                      </p:cBhvr>
                                      <p:to>
                                        <p:strVal val="visible"/>
                                      </p:to>
                                    </p:set>
                                  </p:childTnLst>
                                </p:cTn>
                              </p:par>
                            </p:childTnLst>
                          </p:cTn>
                        </p:par>
                        <p:par>
                          <p:cTn id="7" fill="hold">
                            <p:stCondLst>
                              <p:cond delay="1500"/>
                            </p:stCondLst>
                            <p:childTnLst>
                              <p:par>
                                <p:cTn id="8" presetID="10" presetClass="entr" presetSubtype="0" fill="hold" grpId="1" nodeType="afterEffect">
                                  <p:stCondLst>
                                    <p:cond delay="10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par>
                                <p:cTn id="11" presetID="10" presetClass="entr" presetSubtype="0" fill="hold" grpId="1" nodeType="withEffect">
                                  <p:stCondLst>
                                    <p:cond delay="10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childTnLst>
                                </p:cTn>
                              </p:par>
                              <p:par>
                                <p:cTn id="14" presetID="10" presetClass="entr" presetSubtype="0" fill="hold" grpId="1" nodeType="withEffect">
                                  <p:stCondLst>
                                    <p:cond delay="10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childTnLst>
                                </p:cTn>
                              </p:par>
                              <p:par>
                                <p:cTn id="17" presetID="10" presetClass="entr" presetSubtype="0" fill="hold" grpId="1" nodeType="withEffect">
                                  <p:stCondLst>
                                    <p:cond delay="10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par>
                                <p:cTn id="20" presetID="10" presetClass="entr" presetSubtype="0" fill="hold" grpId="1" nodeType="withEffect">
                                  <p:stCondLst>
                                    <p:cond delay="10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childTnLst>
                                </p:cTn>
                              </p:par>
                              <p:par>
                                <p:cTn id="23" presetID="10" presetClass="entr" presetSubtype="0" fill="hold" grpId="1" nodeType="withEffect">
                                  <p:stCondLst>
                                    <p:cond delay="100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childTnLst>
                                </p:cTn>
                              </p:par>
                            </p:childTnLst>
                          </p:cTn>
                        </p:par>
                        <p:par>
                          <p:cTn id="26" fill="hold">
                            <p:stCondLst>
                              <p:cond delay="3500"/>
                            </p:stCondLst>
                            <p:childTnLst>
                              <p:par>
                                <p:cTn id="27" presetID="1" presetClass="exit" presetSubtype="0" fill="hold" grpId="0" nodeType="afterEffect">
                                  <p:stCondLst>
                                    <p:cond delay="0"/>
                                  </p:stCondLst>
                                  <p:childTnLst>
                                    <p:set>
                                      <p:cBhvr>
                                        <p:cTn id="28" dur="1" fill="hold">
                                          <p:stCondLst>
                                            <p:cond delay="999"/>
                                          </p:stCondLst>
                                        </p:cTn>
                                        <p:tgtEl>
                                          <p:spTgt spid="11"/>
                                        </p:tgtEl>
                                        <p:attrNameLst>
                                          <p:attrName>style.visibility</p:attrName>
                                        </p:attrNameLst>
                                      </p:cBhvr>
                                      <p:to>
                                        <p:strVal val="hidden"/>
                                      </p:to>
                                    </p:set>
                                  </p:childTnLst>
                                </p:cTn>
                              </p:par>
                            </p:childTnLst>
                          </p:cTn>
                        </p:par>
                        <p:par>
                          <p:cTn id="29" fill="hold">
                            <p:stCondLst>
                              <p:cond delay="4500"/>
                            </p:stCondLst>
                            <p:childTnLst>
                              <p:par>
                                <p:cTn id="30" presetID="1" presetClass="exit" presetSubtype="0" fill="hold" grpId="0" nodeType="afterEffect">
                                  <p:stCondLst>
                                    <p:cond delay="1000"/>
                                  </p:stCondLst>
                                  <p:childTnLst>
                                    <p:set>
                                      <p:cBhvr>
                                        <p:cTn id="31" dur="1" fill="hold">
                                          <p:stCondLst>
                                            <p:cond delay="0"/>
                                          </p:stCondLst>
                                        </p:cTn>
                                        <p:tgtEl>
                                          <p:spTgt spid="12"/>
                                        </p:tgtEl>
                                        <p:attrNameLst>
                                          <p:attrName>style.visibility</p:attrName>
                                        </p:attrNameLst>
                                      </p:cBhvr>
                                      <p:to>
                                        <p:strVal val="hidden"/>
                                      </p:to>
                                    </p:set>
                                  </p:childTnLst>
                                </p:cTn>
                              </p:par>
                            </p:childTnLst>
                          </p:cTn>
                        </p:par>
                        <p:par>
                          <p:cTn id="32" fill="hold">
                            <p:stCondLst>
                              <p:cond delay="5500"/>
                            </p:stCondLst>
                            <p:childTnLst>
                              <p:par>
                                <p:cTn id="33" presetID="1" presetClass="exit" presetSubtype="0" fill="hold" grpId="0" nodeType="afterEffect">
                                  <p:stCondLst>
                                    <p:cond delay="1000"/>
                                  </p:stCondLst>
                                  <p:childTnLst>
                                    <p:set>
                                      <p:cBhvr>
                                        <p:cTn id="34" dur="1" fill="hold">
                                          <p:stCondLst>
                                            <p:cond delay="0"/>
                                          </p:stCondLst>
                                        </p:cTn>
                                        <p:tgtEl>
                                          <p:spTgt spid="13"/>
                                        </p:tgtEl>
                                        <p:attrNameLst>
                                          <p:attrName>style.visibility</p:attrName>
                                        </p:attrNameLst>
                                      </p:cBhvr>
                                      <p:to>
                                        <p:strVal val="hidden"/>
                                      </p:to>
                                    </p:set>
                                  </p:childTnLst>
                                </p:cTn>
                              </p:par>
                            </p:childTnLst>
                          </p:cTn>
                        </p:par>
                        <p:par>
                          <p:cTn id="35" fill="hold">
                            <p:stCondLst>
                              <p:cond delay="6500"/>
                            </p:stCondLst>
                            <p:childTnLst>
                              <p:par>
                                <p:cTn id="36" presetID="1" presetClass="exit" presetSubtype="0" fill="hold" grpId="0" nodeType="afterEffect">
                                  <p:stCondLst>
                                    <p:cond delay="1000"/>
                                  </p:stCondLst>
                                  <p:childTnLst>
                                    <p:set>
                                      <p:cBhvr>
                                        <p:cTn id="37" dur="1" fill="hold">
                                          <p:stCondLst>
                                            <p:cond delay="0"/>
                                          </p:stCondLst>
                                        </p:cTn>
                                        <p:tgtEl>
                                          <p:spTgt spid="14"/>
                                        </p:tgtEl>
                                        <p:attrNameLst>
                                          <p:attrName>style.visibility</p:attrName>
                                        </p:attrNameLst>
                                      </p:cBhvr>
                                      <p:to>
                                        <p:strVal val="hidden"/>
                                      </p:to>
                                    </p:set>
                                  </p:childTnLst>
                                </p:cTn>
                              </p:par>
                            </p:childTnLst>
                          </p:cTn>
                        </p:par>
                        <p:par>
                          <p:cTn id="38" fill="hold">
                            <p:stCondLst>
                              <p:cond delay="7500"/>
                            </p:stCondLst>
                            <p:childTnLst>
                              <p:par>
                                <p:cTn id="39" presetID="1" presetClass="exit" presetSubtype="0" fill="hold" grpId="0" nodeType="afterEffect">
                                  <p:stCondLst>
                                    <p:cond delay="1000"/>
                                  </p:stCondLst>
                                  <p:childTnLst>
                                    <p:set>
                                      <p:cBhvr>
                                        <p:cTn id="40" dur="1" fill="hold">
                                          <p:stCondLst>
                                            <p:cond delay="0"/>
                                          </p:stCondLst>
                                        </p:cTn>
                                        <p:tgtEl>
                                          <p:spTgt spid="15"/>
                                        </p:tgtEl>
                                        <p:attrNameLst>
                                          <p:attrName>style.visibility</p:attrName>
                                        </p:attrNameLst>
                                      </p:cBhvr>
                                      <p:to>
                                        <p:strVal val="hidden"/>
                                      </p:to>
                                    </p:set>
                                  </p:childTnLst>
                                </p:cTn>
                              </p:par>
                            </p:childTnLst>
                          </p:cTn>
                        </p:par>
                        <p:par>
                          <p:cTn id="41" fill="hold">
                            <p:stCondLst>
                              <p:cond delay="8500"/>
                            </p:stCondLst>
                            <p:childTnLst>
                              <p:par>
                                <p:cTn id="42" presetID="1" presetClass="exit" presetSubtype="0" fill="hold" grpId="0" nodeType="afterEffect">
                                  <p:stCondLst>
                                    <p:cond delay="1000"/>
                                  </p:stCondLst>
                                  <p:childTnLst>
                                    <p:set>
                                      <p:cBhvr>
                                        <p:cTn id="43" dur="1" fill="hold">
                                          <p:stCondLst>
                                            <p:cond delay="0"/>
                                          </p:stCondLst>
                                        </p:cTn>
                                        <p:tgtEl>
                                          <p:spTgt spid="16"/>
                                        </p:tgtEl>
                                        <p:attrNameLst>
                                          <p:attrName>style.visibility</p:attrName>
                                        </p:attrNameLst>
                                      </p:cBhvr>
                                      <p:to>
                                        <p:strVal val="hidden"/>
                                      </p:to>
                                    </p:set>
                                  </p:childTnLst>
                                </p:cTn>
                              </p:par>
                            </p:childTnLst>
                          </p:cTn>
                        </p:par>
                        <p:par>
                          <p:cTn id="44" fill="hold">
                            <p:stCondLst>
                              <p:cond delay="9500"/>
                            </p:stCondLst>
                            <p:childTnLst>
                              <p:par>
                                <p:cTn id="45" presetID="1" presetClass="exit" presetSubtype="0" fill="hold" grpId="1" nodeType="afterEffect">
                                  <p:stCondLst>
                                    <p:cond delay="500"/>
                                  </p:stCondLst>
                                  <p:childTnLst>
                                    <p:set>
                                      <p:cBhvr>
                                        <p:cTn id="46" dur="1" fill="hold">
                                          <p:stCondLst>
                                            <p:cond delay="0"/>
                                          </p:stCondLst>
                                        </p:cTn>
                                        <p:tgtEl>
                                          <p:spTgt spid="19"/>
                                        </p:tgtEl>
                                        <p:attrNameLst>
                                          <p:attrName>style.visibility</p:attrName>
                                        </p:attrNameLst>
                                      </p:cBhvr>
                                      <p:to>
                                        <p:strVal val="hidden"/>
                                      </p:to>
                                    </p:set>
                                  </p:childTnLst>
                                </p:cTn>
                              </p:par>
                            </p:childTnLst>
                          </p:cTn>
                        </p:par>
                        <p:par>
                          <p:cTn id="47" fill="hold">
                            <p:stCondLst>
                              <p:cond delay="10000"/>
                            </p:stCondLst>
                            <p:childTnLst>
                              <p:par>
                                <p:cTn id="48" presetID="1" presetClass="entr" presetSubtype="0" fill="hold" grpId="0" nodeType="afterEffect">
                                  <p:stCondLst>
                                    <p:cond delay="0"/>
                                  </p:stCondLst>
                                  <p:childTnLst>
                                    <p:set>
                                      <p:cBhvr>
                                        <p:cTn id="49" dur="1" fill="hold">
                                          <p:stCondLst>
                                            <p:cond delay="9"/>
                                          </p:stCondLst>
                                        </p:cTn>
                                        <p:tgtEl>
                                          <p:spTgt spid="10"/>
                                        </p:tgtEl>
                                        <p:attrNameLst>
                                          <p:attrName>style.visibility</p:attrName>
                                        </p:attrNameLst>
                                      </p:cBhvr>
                                      <p:to>
                                        <p:strVal val="visible"/>
                                      </p:to>
                                    </p:set>
                                  </p:childTnLst>
                                </p:cTn>
                              </p:par>
                            </p:childTnLst>
                          </p:cTn>
                        </p:par>
                        <p:par>
                          <p:cTn id="50" fill="hold">
                            <p:stCondLst>
                              <p:cond delay="10010"/>
                            </p:stCondLst>
                            <p:childTnLst>
                              <p:par>
                                <p:cTn id="51" presetID="1" presetClass="entr" presetSubtype="0" fill="hold" grpId="0" nodeType="afterEffect">
                                  <p:stCondLst>
                                    <p:cond delay="750"/>
                                  </p:stCondLst>
                                  <p:childTnLst>
                                    <p:set>
                                      <p:cBhvr>
                                        <p:cTn id="52" dur="1" fill="hold">
                                          <p:stCondLst>
                                            <p:cond delay="249"/>
                                          </p:stCondLst>
                                        </p:cTn>
                                        <p:tgtEl>
                                          <p:spTgt spid="28"/>
                                        </p:tgtEl>
                                        <p:attrNameLst>
                                          <p:attrName>style.visibility</p:attrName>
                                        </p:attrNameLst>
                                      </p:cBhvr>
                                      <p:to>
                                        <p:strVal val="visible"/>
                                      </p:to>
                                    </p:set>
                                  </p:childTnLst>
                                </p:cTn>
                              </p:par>
                            </p:childTnLst>
                          </p:cTn>
                        </p:par>
                        <p:par>
                          <p:cTn id="53" fill="hold">
                            <p:stCondLst>
                              <p:cond delay="11010"/>
                            </p:stCondLst>
                            <p:childTnLst>
                              <p:par>
                                <p:cTn id="54" presetID="10" presetClass="entr" presetSubtype="0" fill="hold" grpId="1" nodeType="afterEffect">
                                  <p:stCondLst>
                                    <p:cond delay="100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childTnLst>
                                </p:cTn>
                              </p:par>
                              <p:par>
                                <p:cTn id="57" presetID="10" presetClass="entr" presetSubtype="0" fill="hold" grpId="1" nodeType="withEffect">
                                  <p:stCondLst>
                                    <p:cond delay="100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childTnLst>
                                </p:cTn>
                              </p:par>
                              <p:par>
                                <p:cTn id="60" presetID="10" presetClass="entr" presetSubtype="0" fill="hold" grpId="1" nodeType="withEffect">
                                  <p:stCondLst>
                                    <p:cond delay="100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1000"/>
                                        <p:tgtEl>
                                          <p:spTgt spid="22"/>
                                        </p:tgtEl>
                                      </p:cBhvr>
                                    </p:animEffect>
                                  </p:childTnLst>
                                </p:cTn>
                              </p:par>
                              <p:par>
                                <p:cTn id="63" presetID="10" presetClass="entr" presetSubtype="0" fill="hold" grpId="1" nodeType="withEffect">
                                  <p:stCondLst>
                                    <p:cond delay="100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1000"/>
                                        <p:tgtEl>
                                          <p:spTgt spid="23"/>
                                        </p:tgtEl>
                                      </p:cBhvr>
                                    </p:animEffect>
                                  </p:childTnLst>
                                </p:cTn>
                              </p:par>
                              <p:par>
                                <p:cTn id="66" presetID="10" presetClass="entr" presetSubtype="0" fill="hold" grpId="1" nodeType="withEffect">
                                  <p:stCondLst>
                                    <p:cond delay="100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childTnLst>
                                </p:cTn>
                              </p:par>
                              <p:par>
                                <p:cTn id="69" presetID="10" presetClass="entr" presetSubtype="0" fill="hold" grpId="1" nodeType="withEffect">
                                  <p:stCondLst>
                                    <p:cond delay="100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childTnLst>
                                </p:cTn>
                              </p:par>
                            </p:childTnLst>
                          </p:cTn>
                        </p:par>
                        <p:par>
                          <p:cTn id="72" fill="hold">
                            <p:stCondLst>
                              <p:cond delay="13010"/>
                            </p:stCondLst>
                            <p:childTnLst>
                              <p:par>
                                <p:cTn id="73" presetID="1" presetClass="exit" presetSubtype="0" fill="hold" grpId="0" nodeType="afterEffect">
                                  <p:stCondLst>
                                    <p:cond delay="0"/>
                                  </p:stCondLst>
                                  <p:childTnLst>
                                    <p:set>
                                      <p:cBhvr>
                                        <p:cTn id="74" dur="1" fill="hold">
                                          <p:stCondLst>
                                            <p:cond delay="999"/>
                                          </p:stCondLst>
                                        </p:cTn>
                                        <p:tgtEl>
                                          <p:spTgt spid="20"/>
                                        </p:tgtEl>
                                        <p:attrNameLst>
                                          <p:attrName>style.visibility</p:attrName>
                                        </p:attrNameLst>
                                      </p:cBhvr>
                                      <p:to>
                                        <p:strVal val="hidden"/>
                                      </p:to>
                                    </p:set>
                                  </p:childTnLst>
                                </p:cTn>
                              </p:par>
                            </p:childTnLst>
                          </p:cTn>
                        </p:par>
                        <p:par>
                          <p:cTn id="75" fill="hold">
                            <p:stCondLst>
                              <p:cond delay="14010"/>
                            </p:stCondLst>
                            <p:childTnLst>
                              <p:par>
                                <p:cTn id="76" presetID="1" presetClass="exit" presetSubtype="0" fill="hold" grpId="0" nodeType="afterEffect">
                                  <p:stCondLst>
                                    <p:cond delay="1000"/>
                                  </p:stCondLst>
                                  <p:childTnLst>
                                    <p:set>
                                      <p:cBhvr>
                                        <p:cTn id="77" dur="1" fill="hold">
                                          <p:stCondLst>
                                            <p:cond delay="0"/>
                                          </p:stCondLst>
                                        </p:cTn>
                                        <p:tgtEl>
                                          <p:spTgt spid="21"/>
                                        </p:tgtEl>
                                        <p:attrNameLst>
                                          <p:attrName>style.visibility</p:attrName>
                                        </p:attrNameLst>
                                      </p:cBhvr>
                                      <p:to>
                                        <p:strVal val="hidden"/>
                                      </p:to>
                                    </p:set>
                                  </p:childTnLst>
                                </p:cTn>
                              </p:par>
                            </p:childTnLst>
                          </p:cTn>
                        </p:par>
                        <p:par>
                          <p:cTn id="78" fill="hold">
                            <p:stCondLst>
                              <p:cond delay="15010"/>
                            </p:stCondLst>
                            <p:childTnLst>
                              <p:par>
                                <p:cTn id="79" presetID="1" presetClass="exit" presetSubtype="0" fill="hold" grpId="0" nodeType="afterEffect">
                                  <p:stCondLst>
                                    <p:cond delay="1000"/>
                                  </p:stCondLst>
                                  <p:childTnLst>
                                    <p:set>
                                      <p:cBhvr>
                                        <p:cTn id="80" dur="1" fill="hold">
                                          <p:stCondLst>
                                            <p:cond delay="0"/>
                                          </p:stCondLst>
                                        </p:cTn>
                                        <p:tgtEl>
                                          <p:spTgt spid="22"/>
                                        </p:tgtEl>
                                        <p:attrNameLst>
                                          <p:attrName>style.visibility</p:attrName>
                                        </p:attrNameLst>
                                      </p:cBhvr>
                                      <p:to>
                                        <p:strVal val="hidden"/>
                                      </p:to>
                                    </p:set>
                                  </p:childTnLst>
                                </p:cTn>
                              </p:par>
                            </p:childTnLst>
                          </p:cTn>
                        </p:par>
                        <p:par>
                          <p:cTn id="81" fill="hold">
                            <p:stCondLst>
                              <p:cond delay="16010"/>
                            </p:stCondLst>
                            <p:childTnLst>
                              <p:par>
                                <p:cTn id="82" presetID="1" presetClass="exit" presetSubtype="0" fill="hold" grpId="0" nodeType="afterEffect">
                                  <p:stCondLst>
                                    <p:cond delay="1000"/>
                                  </p:stCondLst>
                                  <p:childTnLst>
                                    <p:set>
                                      <p:cBhvr>
                                        <p:cTn id="83" dur="1" fill="hold">
                                          <p:stCondLst>
                                            <p:cond delay="0"/>
                                          </p:stCondLst>
                                        </p:cTn>
                                        <p:tgtEl>
                                          <p:spTgt spid="23"/>
                                        </p:tgtEl>
                                        <p:attrNameLst>
                                          <p:attrName>style.visibility</p:attrName>
                                        </p:attrNameLst>
                                      </p:cBhvr>
                                      <p:to>
                                        <p:strVal val="hidden"/>
                                      </p:to>
                                    </p:set>
                                  </p:childTnLst>
                                </p:cTn>
                              </p:par>
                            </p:childTnLst>
                          </p:cTn>
                        </p:par>
                        <p:par>
                          <p:cTn id="84" fill="hold">
                            <p:stCondLst>
                              <p:cond delay="17010"/>
                            </p:stCondLst>
                            <p:childTnLst>
                              <p:par>
                                <p:cTn id="85" presetID="1" presetClass="exit" presetSubtype="0" fill="hold" grpId="0" nodeType="afterEffect">
                                  <p:stCondLst>
                                    <p:cond delay="1000"/>
                                  </p:stCondLst>
                                  <p:childTnLst>
                                    <p:set>
                                      <p:cBhvr>
                                        <p:cTn id="86" dur="1" fill="hold">
                                          <p:stCondLst>
                                            <p:cond delay="0"/>
                                          </p:stCondLst>
                                        </p:cTn>
                                        <p:tgtEl>
                                          <p:spTgt spid="24"/>
                                        </p:tgtEl>
                                        <p:attrNameLst>
                                          <p:attrName>style.visibility</p:attrName>
                                        </p:attrNameLst>
                                      </p:cBhvr>
                                      <p:to>
                                        <p:strVal val="hidden"/>
                                      </p:to>
                                    </p:set>
                                  </p:childTnLst>
                                </p:cTn>
                              </p:par>
                            </p:childTnLst>
                          </p:cTn>
                        </p:par>
                        <p:par>
                          <p:cTn id="87" fill="hold">
                            <p:stCondLst>
                              <p:cond delay="18010"/>
                            </p:stCondLst>
                            <p:childTnLst>
                              <p:par>
                                <p:cTn id="88" presetID="1" presetClass="exit" presetSubtype="0" fill="hold" grpId="0" nodeType="afterEffect">
                                  <p:stCondLst>
                                    <p:cond delay="1000"/>
                                  </p:stCondLst>
                                  <p:childTnLst>
                                    <p:set>
                                      <p:cBhvr>
                                        <p:cTn id="89"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9" grpId="0"/>
      <p:bldP spid="19" grpId="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79F6842-5B98-46A6-A412-2C8D6C1E705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
        <p:nvSpPr>
          <p:cNvPr id="4" name="Rectangle 4">
            <a:extLst>
              <a:ext uri="{FF2B5EF4-FFF2-40B4-BE49-F238E27FC236}">
                <a16:creationId xmlns:a16="http://schemas.microsoft.com/office/drawing/2014/main" id="{16277074-4FB9-48F1-BFAC-E5C9D472A422}"/>
              </a:ext>
            </a:extLst>
          </p:cNvPr>
          <p:cNvSpPr>
            <a:spLocks noChangeArrowheads="1"/>
          </p:cNvSpPr>
          <p:nvPr/>
        </p:nvSpPr>
        <p:spPr bwMode="auto">
          <a:xfrm>
            <a:off x="2625968" y="281353"/>
            <a:ext cx="37583970" cy="4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E"/>
          </a:p>
        </p:txBody>
      </p:sp>
      <p:sp>
        <p:nvSpPr>
          <p:cNvPr id="3" name="Rectangle 2">
            <a:extLst>
              <a:ext uri="{FF2B5EF4-FFF2-40B4-BE49-F238E27FC236}">
                <a16:creationId xmlns:a16="http://schemas.microsoft.com/office/drawing/2014/main" id="{E59E9249-FD53-4BF7-B64A-CB04D2925C9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pic>
        <p:nvPicPr>
          <p:cNvPr id="7" name="Picture 6" descr="A picture containing drawing&#10;&#10;Description automatically generated">
            <a:extLst>
              <a:ext uri="{FF2B5EF4-FFF2-40B4-BE49-F238E27FC236}">
                <a16:creationId xmlns:a16="http://schemas.microsoft.com/office/drawing/2014/main" id="{68EC8219-699F-4163-A0B9-CA49C90255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917" y="178118"/>
            <a:ext cx="3849121" cy="5049997"/>
          </a:xfrm>
          <a:prstGeom prst="rect">
            <a:avLst/>
          </a:prstGeom>
        </p:spPr>
      </p:pic>
      <p:sp>
        <p:nvSpPr>
          <p:cNvPr id="8" name="TextBox 7">
            <a:extLst>
              <a:ext uri="{FF2B5EF4-FFF2-40B4-BE49-F238E27FC236}">
                <a16:creationId xmlns:a16="http://schemas.microsoft.com/office/drawing/2014/main" id="{958561D7-0A70-4ECD-9C5C-655352BC8DB0}"/>
              </a:ext>
            </a:extLst>
          </p:cNvPr>
          <p:cNvSpPr txBox="1"/>
          <p:nvPr/>
        </p:nvSpPr>
        <p:spPr>
          <a:xfrm>
            <a:off x="4889500" y="1647836"/>
            <a:ext cx="6946900" cy="2215991"/>
          </a:xfrm>
          <a:prstGeom prst="rect">
            <a:avLst/>
          </a:prstGeom>
          <a:noFill/>
          <a:ln>
            <a:noFill/>
          </a:ln>
        </p:spPr>
        <p:txBody>
          <a:bodyPr wrap="square" rtlCol="0">
            <a:spAutoFit/>
          </a:bodyPr>
          <a:lstStyle/>
          <a:p>
            <a:r>
              <a:rPr lang="en-US" sz="2400" dirty="0"/>
              <a:t>•  Move both heels forward until legs are almost straight.</a:t>
            </a:r>
          </a:p>
          <a:p>
            <a:endParaRPr lang="en-US" sz="2400" dirty="0"/>
          </a:p>
          <a:p>
            <a:r>
              <a:rPr lang="en-US" sz="2400" dirty="0"/>
              <a:t>•  With heels on floor, point toes back towards face to feel stretch along </a:t>
            </a:r>
            <a:r>
              <a:rPr lang="en-US" sz="2400" b="1" u="sng" dirty="0"/>
              <a:t>back</a:t>
            </a:r>
            <a:r>
              <a:rPr lang="en-US" sz="2400" dirty="0"/>
              <a:t> of lower leg.</a:t>
            </a:r>
          </a:p>
          <a:p>
            <a:endParaRPr lang="en-US" dirty="0"/>
          </a:p>
        </p:txBody>
      </p:sp>
      <p:sp>
        <p:nvSpPr>
          <p:cNvPr id="9" name="TextBox 8">
            <a:extLst>
              <a:ext uri="{FF2B5EF4-FFF2-40B4-BE49-F238E27FC236}">
                <a16:creationId xmlns:a16="http://schemas.microsoft.com/office/drawing/2014/main" id="{77CA1A40-6192-422A-B61E-E3AAE7CE6618}"/>
              </a:ext>
            </a:extLst>
          </p:cNvPr>
          <p:cNvSpPr txBox="1"/>
          <p:nvPr/>
        </p:nvSpPr>
        <p:spPr>
          <a:xfrm>
            <a:off x="1121340" y="5379248"/>
            <a:ext cx="1092200" cy="923330"/>
          </a:xfrm>
          <a:prstGeom prst="rect">
            <a:avLst/>
          </a:prstGeom>
          <a:noFill/>
          <a:ln>
            <a:solidFill>
              <a:schemeClr val="tx1"/>
            </a:solidFill>
          </a:ln>
        </p:spPr>
        <p:txBody>
          <a:bodyPr wrap="square" rtlCol="0">
            <a:spAutoFit/>
          </a:bodyPr>
          <a:lstStyle/>
          <a:p>
            <a:pPr algn="ctr"/>
            <a:r>
              <a:rPr lang="en-US" sz="5400" dirty="0"/>
              <a:t>1</a:t>
            </a:r>
            <a:endParaRPr lang="en-IE" sz="5400" dirty="0"/>
          </a:p>
        </p:txBody>
      </p:sp>
      <p:sp>
        <p:nvSpPr>
          <p:cNvPr id="10" name="TextBox 9">
            <a:extLst>
              <a:ext uri="{FF2B5EF4-FFF2-40B4-BE49-F238E27FC236}">
                <a16:creationId xmlns:a16="http://schemas.microsoft.com/office/drawing/2014/main" id="{9E7AB601-1BF9-42F9-8B61-264278AD546F}"/>
              </a:ext>
            </a:extLst>
          </p:cNvPr>
          <p:cNvSpPr txBox="1"/>
          <p:nvPr/>
        </p:nvSpPr>
        <p:spPr>
          <a:xfrm>
            <a:off x="2330938" y="5375436"/>
            <a:ext cx="1092200" cy="923330"/>
          </a:xfrm>
          <a:prstGeom prst="rect">
            <a:avLst/>
          </a:prstGeom>
          <a:noFill/>
          <a:ln>
            <a:solidFill>
              <a:schemeClr val="tx1"/>
            </a:solidFill>
          </a:ln>
        </p:spPr>
        <p:txBody>
          <a:bodyPr wrap="square" rtlCol="0">
            <a:spAutoFit/>
          </a:bodyPr>
          <a:lstStyle/>
          <a:p>
            <a:pPr algn="ctr"/>
            <a:r>
              <a:rPr lang="en-US" sz="5400" dirty="0"/>
              <a:t>2</a:t>
            </a:r>
            <a:endParaRPr lang="en-IE" sz="5400" dirty="0"/>
          </a:p>
        </p:txBody>
      </p:sp>
      <p:sp>
        <p:nvSpPr>
          <p:cNvPr id="11" name="TextBox 10">
            <a:extLst>
              <a:ext uri="{FF2B5EF4-FFF2-40B4-BE49-F238E27FC236}">
                <a16:creationId xmlns:a16="http://schemas.microsoft.com/office/drawing/2014/main" id="{EC856FFA-9E48-4CA4-B2D9-6680CC5A1B95}"/>
              </a:ext>
            </a:extLst>
          </p:cNvPr>
          <p:cNvSpPr txBox="1"/>
          <p:nvPr/>
        </p:nvSpPr>
        <p:spPr>
          <a:xfrm>
            <a:off x="3562838" y="5377974"/>
            <a:ext cx="1092200" cy="923330"/>
          </a:xfrm>
          <a:prstGeom prst="rect">
            <a:avLst/>
          </a:prstGeom>
          <a:noFill/>
          <a:ln>
            <a:solidFill>
              <a:schemeClr val="tx1"/>
            </a:solidFill>
          </a:ln>
        </p:spPr>
        <p:txBody>
          <a:bodyPr wrap="square" rtlCol="0">
            <a:spAutoFit/>
          </a:bodyPr>
          <a:lstStyle/>
          <a:p>
            <a:pPr algn="ctr"/>
            <a:r>
              <a:rPr lang="en-US" sz="5400" dirty="0"/>
              <a:t>3</a:t>
            </a:r>
            <a:endParaRPr lang="en-IE" sz="5400" dirty="0"/>
          </a:p>
        </p:txBody>
      </p:sp>
      <p:sp>
        <p:nvSpPr>
          <p:cNvPr id="12" name="TextBox 11">
            <a:extLst>
              <a:ext uri="{FF2B5EF4-FFF2-40B4-BE49-F238E27FC236}">
                <a16:creationId xmlns:a16="http://schemas.microsoft.com/office/drawing/2014/main" id="{5AA7455D-31AF-412D-8E15-5052A0216DC7}"/>
              </a:ext>
            </a:extLst>
          </p:cNvPr>
          <p:cNvSpPr txBox="1"/>
          <p:nvPr/>
        </p:nvSpPr>
        <p:spPr>
          <a:xfrm>
            <a:off x="4782038" y="5375436"/>
            <a:ext cx="1092200" cy="923330"/>
          </a:xfrm>
          <a:prstGeom prst="rect">
            <a:avLst/>
          </a:prstGeom>
          <a:noFill/>
          <a:ln>
            <a:solidFill>
              <a:schemeClr val="tx1"/>
            </a:solidFill>
          </a:ln>
        </p:spPr>
        <p:txBody>
          <a:bodyPr wrap="square" rtlCol="0">
            <a:spAutoFit/>
          </a:bodyPr>
          <a:lstStyle/>
          <a:p>
            <a:pPr algn="ctr"/>
            <a:r>
              <a:rPr lang="en-US" sz="5400" dirty="0"/>
              <a:t>4</a:t>
            </a:r>
            <a:endParaRPr lang="en-IE" sz="5400" dirty="0"/>
          </a:p>
        </p:txBody>
      </p:sp>
      <p:sp>
        <p:nvSpPr>
          <p:cNvPr id="13" name="TextBox 12">
            <a:extLst>
              <a:ext uri="{FF2B5EF4-FFF2-40B4-BE49-F238E27FC236}">
                <a16:creationId xmlns:a16="http://schemas.microsoft.com/office/drawing/2014/main" id="{DE5DBBF5-B78E-474C-B43B-3B014DD0B74B}"/>
              </a:ext>
            </a:extLst>
          </p:cNvPr>
          <p:cNvSpPr txBox="1"/>
          <p:nvPr/>
        </p:nvSpPr>
        <p:spPr>
          <a:xfrm>
            <a:off x="6026638" y="5362736"/>
            <a:ext cx="1092200" cy="923330"/>
          </a:xfrm>
          <a:prstGeom prst="rect">
            <a:avLst/>
          </a:prstGeom>
          <a:noFill/>
          <a:ln>
            <a:solidFill>
              <a:schemeClr val="tx1"/>
            </a:solidFill>
          </a:ln>
        </p:spPr>
        <p:txBody>
          <a:bodyPr wrap="square" rtlCol="0">
            <a:spAutoFit/>
          </a:bodyPr>
          <a:lstStyle/>
          <a:p>
            <a:pPr algn="ctr"/>
            <a:r>
              <a:rPr lang="en-US" sz="5400" dirty="0"/>
              <a:t>5</a:t>
            </a:r>
            <a:endParaRPr lang="en-IE" sz="5400" dirty="0"/>
          </a:p>
        </p:txBody>
      </p:sp>
      <p:sp>
        <p:nvSpPr>
          <p:cNvPr id="14" name="TextBox 13">
            <a:extLst>
              <a:ext uri="{FF2B5EF4-FFF2-40B4-BE49-F238E27FC236}">
                <a16:creationId xmlns:a16="http://schemas.microsoft.com/office/drawing/2014/main" id="{823DC775-EADB-4100-B342-7606986832AE}"/>
              </a:ext>
            </a:extLst>
          </p:cNvPr>
          <p:cNvSpPr txBox="1"/>
          <p:nvPr/>
        </p:nvSpPr>
        <p:spPr>
          <a:xfrm>
            <a:off x="7245838" y="5352574"/>
            <a:ext cx="1092200" cy="923330"/>
          </a:xfrm>
          <a:prstGeom prst="rect">
            <a:avLst/>
          </a:prstGeom>
          <a:noFill/>
          <a:ln>
            <a:solidFill>
              <a:schemeClr val="tx1"/>
            </a:solidFill>
          </a:ln>
        </p:spPr>
        <p:txBody>
          <a:bodyPr wrap="square" rtlCol="0">
            <a:spAutoFit/>
          </a:bodyPr>
          <a:lstStyle/>
          <a:p>
            <a:pPr algn="ctr"/>
            <a:r>
              <a:rPr lang="en-US" sz="5400" dirty="0"/>
              <a:t>6</a:t>
            </a:r>
            <a:endParaRPr lang="en-IE" sz="5400" dirty="0"/>
          </a:p>
        </p:txBody>
      </p:sp>
      <p:sp>
        <p:nvSpPr>
          <p:cNvPr id="17" name="TextBox 16">
            <a:extLst>
              <a:ext uri="{FF2B5EF4-FFF2-40B4-BE49-F238E27FC236}">
                <a16:creationId xmlns:a16="http://schemas.microsoft.com/office/drawing/2014/main" id="{BC00346D-998E-4D24-A71E-A9BCDBF062C0}"/>
              </a:ext>
            </a:extLst>
          </p:cNvPr>
          <p:cNvSpPr txBox="1"/>
          <p:nvPr/>
        </p:nvSpPr>
        <p:spPr>
          <a:xfrm>
            <a:off x="7496525" y="4249567"/>
            <a:ext cx="3461430" cy="646331"/>
          </a:xfrm>
          <a:prstGeom prst="rect">
            <a:avLst/>
          </a:prstGeom>
          <a:noFill/>
        </p:spPr>
        <p:txBody>
          <a:bodyPr wrap="square" rtlCol="0">
            <a:spAutoFit/>
          </a:bodyPr>
          <a:lstStyle/>
          <a:p>
            <a:pPr algn="ctr"/>
            <a:r>
              <a:rPr lang="en-US" sz="3600" dirty="0"/>
              <a:t>Hold for 6…</a:t>
            </a:r>
            <a:endParaRPr lang="en-IE" sz="3600" dirty="0"/>
          </a:p>
        </p:txBody>
      </p:sp>
      <p:sp>
        <p:nvSpPr>
          <p:cNvPr id="5" name="TextBox 4">
            <a:extLst>
              <a:ext uri="{FF2B5EF4-FFF2-40B4-BE49-F238E27FC236}">
                <a16:creationId xmlns:a16="http://schemas.microsoft.com/office/drawing/2014/main" id="{AF83695C-2B85-4BC5-B363-C96509756F9A}"/>
              </a:ext>
            </a:extLst>
          </p:cNvPr>
          <p:cNvSpPr txBox="1"/>
          <p:nvPr/>
        </p:nvSpPr>
        <p:spPr>
          <a:xfrm>
            <a:off x="6952761" y="6376592"/>
            <a:ext cx="5259754" cy="400110"/>
          </a:xfrm>
          <a:prstGeom prst="rect">
            <a:avLst/>
          </a:prstGeom>
          <a:noFill/>
        </p:spPr>
        <p:txBody>
          <a:bodyPr wrap="square" rtlCol="0">
            <a:spAutoFit/>
          </a:bodyPr>
          <a:lstStyle/>
          <a:p>
            <a:pPr algn="ctr"/>
            <a:r>
              <a:rPr lang="en-US" sz="2000" b="1" dirty="0"/>
              <a:t>(Remain in position for next movement)</a:t>
            </a:r>
            <a:endParaRPr lang="en-IE" sz="2000" b="1" dirty="0"/>
          </a:p>
        </p:txBody>
      </p:sp>
      <p:sp>
        <p:nvSpPr>
          <p:cNvPr id="6" name="Rectangle 5">
            <a:extLst>
              <a:ext uri="{FF2B5EF4-FFF2-40B4-BE49-F238E27FC236}">
                <a16:creationId xmlns:a16="http://schemas.microsoft.com/office/drawing/2014/main" id="{2B43C76A-8EE0-4909-91CB-DA999DCF1801}"/>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099B8F24-EFED-F1F9-3CEB-D25FB9E54610}"/>
              </a:ext>
            </a:extLst>
          </p:cNvPr>
          <p:cNvPicPr>
            <a:picLocks noChangeAspect="1"/>
          </p:cNvPicPr>
          <p:nvPr/>
        </p:nvPicPr>
        <p:blipFill>
          <a:blip r:embed="rId3">
            <a:extLst>
              <a:ext uri="{28A0092B-C50C-407E-A947-70E740481C1C}">
                <a14:useLocalDpi xmlns:a14="http://schemas.microsoft.com/office/drawing/2010/main" val="0"/>
              </a:ext>
            </a:extLst>
          </a:blip>
          <a:srcRect l="22835" t="9549" r="22595" b="14385"/>
          <a:stretch>
            <a:fillRect/>
          </a:stretch>
        </p:blipFill>
        <p:spPr>
          <a:xfrm>
            <a:off x="10567357" y="336430"/>
            <a:ext cx="1268085" cy="1177715"/>
          </a:xfrm>
          <a:prstGeom prst="rect">
            <a:avLst/>
          </a:prstGeom>
        </p:spPr>
      </p:pic>
    </p:spTree>
    <p:extLst>
      <p:ext uri="{BB962C8B-B14F-4D97-AF65-F5344CB8AC3E}">
        <p14:creationId xmlns:p14="http://schemas.microsoft.com/office/powerpoint/2010/main" val="1265262175"/>
      </p:ext>
    </p:extLst>
  </p:cSld>
  <p:clrMapOvr>
    <a:masterClrMapping/>
  </p:clrMapOvr>
  <mc:AlternateContent xmlns:mc="http://schemas.openxmlformats.org/markup-compatibility/2006" xmlns:p14="http://schemas.microsoft.com/office/powerpoint/2010/main">
    <mc:Choice Requires="p14">
      <p:transition spd="slow" p14:dur="2000" advTm="12237"/>
    </mc:Choice>
    <mc:Fallback xmlns="">
      <p:transition spd="slow" advTm="122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7"/>
                                        </p:tgtEl>
                                        <p:attrNameLst>
                                          <p:attrName>style.visibility</p:attrName>
                                        </p:attrNameLst>
                                      </p:cBhvr>
                                      <p:to>
                                        <p:strVal val="visible"/>
                                      </p:to>
                                    </p:set>
                                  </p:childTnLst>
                                </p:cTn>
                              </p:par>
                            </p:childTnLst>
                          </p:cTn>
                        </p:par>
                        <p:par>
                          <p:cTn id="7" fill="hold">
                            <p:stCondLst>
                              <p:cond delay="1500"/>
                            </p:stCondLst>
                            <p:childTnLst>
                              <p:par>
                                <p:cTn id="8" presetID="10" presetClass="entr" presetSubtype="0" fill="hold" grpId="1" nodeType="after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par>
                                <p:cTn id="11" presetID="10" presetClass="entr" presetSubtype="0" fill="hold" grpId="1" nodeType="withEffect">
                                  <p:stCondLst>
                                    <p:cond delay="10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childTnLst>
                                </p:cTn>
                              </p:par>
                              <p:par>
                                <p:cTn id="14" presetID="10" presetClass="entr" presetSubtype="0" fill="hold" grpId="1" nodeType="withEffect">
                                  <p:stCondLst>
                                    <p:cond delay="10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par>
                                <p:cTn id="17" presetID="10" presetClass="entr" presetSubtype="0" fill="hold" grpId="1" nodeType="withEffect">
                                  <p:stCondLst>
                                    <p:cond delay="10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childTnLst>
                                </p:cTn>
                              </p:par>
                              <p:par>
                                <p:cTn id="20" presetID="10" presetClass="entr" presetSubtype="0" fill="hold" grpId="1" nodeType="withEffect">
                                  <p:stCondLst>
                                    <p:cond delay="10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childTnLst>
                                </p:cTn>
                              </p:par>
                              <p:par>
                                <p:cTn id="23" presetID="10" presetClass="entr" presetSubtype="0" fill="hold" grpId="1" nodeType="withEffect">
                                  <p:stCondLst>
                                    <p:cond delay="100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childTnLst>
                                </p:cTn>
                              </p:par>
                            </p:childTnLst>
                          </p:cTn>
                        </p:par>
                        <p:par>
                          <p:cTn id="26" fill="hold">
                            <p:stCondLst>
                              <p:cond delay="3500"/>
                            </p:stCondLst>
                            <p:childTnLst>
                              <p:par>
                                <p:cTn id="27" presetID="1" presetClass="exit" presetSubtype="0" fill="hold" grpId="0" nodeType="afterEffect">
                                  <p:stCondLst>
                                    <p:cond delay="0"/>
                                  </p:stCondLst>
                                  <p:childTnLst>
                                    <p:set>
                                      <p:cBhvr>
                                        <p:cTn id="28" dur="1" fill="hold">
                                          <p:stCondLst>
                                            <p:cond delay="999"/>
                                          </p:stCondLst>
                                        </p:cTn>
                                        <p:tgtEl>
                                          <p:spTgt spid="9"/>
                                        </p:tgtEl>
                                        <p:attrNameLst>
                                          <p:attrName>style.visibility</p:attrName>
                                        </p:attrNameLst>
                                      </p:cBhvr>
                                      <p:to>
                                        <p:strVal val="hidden"/>
                                      </p:to>
                                    </p:set>
                                  </p:childTnLst>
                                </p:cTn>
                              </p:par>
                            </p:childTnLst>
                          </p:cTn>
                        </p:par>
                        <p:par>
                          <p:cTn id="29" fill="hold">
                            <p:stCondLst>
                              <p:cond delay="4500"/>
                            </p:stCondLst>
                            <p:childTnLst>
                              <p:par>
                                <p:cTn id="30" presetID="1" presetClass="exit" presetSubtype="0" fill="hold" grpId="0" nodeType="afterEffect">
                                  <p:stCondLst>
                                    <p:cond delay="1000"/>
                                  </p:stCondLst>
                                  <p:childTnLst>
                                    <p:set>
                                      <p:cBhvr>
                                        <p:cTn id="31" dur="1" fill="hold">
                                          <p:stCondLst>
                                            <p:cond delay="0"/>
                                          </p:stCondLst>
                                        </p:cTn>
                                        <p:tgtEl>
                                          <p:spTgt spid="10"/>
                                        </p:tgtEl>
                                        <p:attrNameLst>
                                          <p:attrName>style.visibility</p:attrName>
                                        </p:attrNameLst>
                                      </p:cBhvr>
                                      <p:to>
                                        <p:strVal val="hidden"/>
                                      </p:to>
                                    </p:set>
                                  </p:childTnLst>
                                </p:cTn>
                              </p:par>
                            </p:childTnLst>
                          </p:cTn>
                        </p:par>
                        <p:par>
                          <p:cTn id="32" fill="hold">
                            <p:stCondLst>
                              <p:cond delay="5500"/>
                            </p:stCondLst>
                            <p:childTnLst>
                              <p:par>
                                <p:cTn id="33" presetID="1" presetClass="exit" presetSubtype="0" fill="hold" grpId="0" nodeType="afterEffect">
                                  <p:stCondLst>
                                    <p:cond delay="1000"/>
                                  </p:stCondLst>
                                  <p:childTnLst>
                                    <p:set>
                                      <p:cBhvr>
                                        <p:cTn id="34" dur="1" fill="hold">
                                          <p:stCondLst>
                                            <p:cond delay="0"/>
                                          </p:stCondLst>
                                        </p:cTn>
                                        <p:tgtEl>
                                          <p:spTgt spid="11"/>
                                        </p:tgtEl>
                                        <p:attrNameLst>
                                          <p:attrName>style.visibility</p:attrName>
                                        </p:attrNameLst>
                                      </p:cBhvr>
                                      <p:to>
                                        <p:strVal val="hidden"/>
                                      </p:to>
                                    </p:set>
                                  </p:childTnLst>
                                </p:cTn>
                              </p:par>
                            </p:childTnLst>
                          </p:cTn>
                        </p:par>
                        <p:par>
                          <p:cTn id="35" fill="hold">
                            <p:stCondLst>
                              <p:cond delay="6500"/>
                            </p:stCondLst>
                            <p:childTnLst>
                              <p:par>
                                <p:cTn id="36" presetID="1" presetClass="exit" presetSubtype="0" fill="hold" grpId="0" nodeType="afterEffect">
                                  <p:stCondLst>
                                    <p:cond delay="1000"/>
                                  </p:stCondLst>
                                  <p:childTnLst>
                                    <p:set>
                                      <p:cBhvr>
                                        <p:cTn id="37" dur="1" fill="hold">
                                          <p:stCondLst>
                                            <p:cond delay="0"/>
                                          </p:stCondLst>
                                        </p:cTn>
                                        <p:tgtEl>
                                          <p:spTgt spid="12"/>
                                        </p:tgtEl>
                                        <p:attrNameLst>
                                          <p:attrName>style.visibility</p:attrName>
                                        </p:attrNameLst>
                                      </p:cBhvr>
                                      <p:to>
                                        <p:strVal val="hidden"/>
                                      </p:to>
                                    </p:set>
                                  </p:childTnLst>
                                </p:cTn>
                              </p:par>
                            </p:childTnLst>
                          </p:cTn>
                        </p:par>
                        <p:par>
                          <p:cTn id="38" fill="hold">
                            <p:stCondLst>
                              <p:cond delay="7500"/>
                            </p:stCondLst>
                            <p:childTnLst>
                              <p:par>
                                <p:cTn id="39" presetID="1" presetClass="exit" presetSubtype="0" fill="hold" grpId="0" nodeType="afterEffect">
                                  <p:stCondLst>
                                    <p:cond delay="1000"/>
                                  </p:stCondLst>
                                  <p:childTnLst>
                                    <p:set>
                                      <p:cBhvr>
                                        <p:cTn id="40" dur="1" fill="hold">
                                          <p:stCondLst>
                                            <p:cond delay="0"/>
                                          </p:stCondLst>
                                        </p:cTn>
                                        <p:tgtEl>
                                          <p:spTgt spid="13"/>
                                        </p:tgtEl>
                                        <p:attrNameLst>
                                          <p:attrName>style.visibility</p:attrName>
                                        </p:attrNameLst>
                                      </p:cBhvr>
                                      <p:to>
                                        <p:strVal val="hidden"/>
                                      </p:to>
                                    </p:set>
                                  </p:childTnLst>
                                </p:cTn>
                              </p:par>
                            </p:childTnLst>
                          </p:cTn>
                        </p:par>
                        <p:par>
                          <p:cTn id="41" fill="hold">
                            <p:stCondLst>
                              <p:cond delay="8500"/>
                            </p:stCondLst>
                            <p:childTnLst>
                              <p:par>
                                <p:cTn id="42" presetID="1" presetClass="exit" presetSubtype="0" fill="hold" grpId="0" nodeType="afterEffect">
                                  <p:stCondLst>
                                    <p:cond delay="1000"/>
                                  </p:stCondLst>
                                  <p:childTnLst>
                                    <p:set>
                                      <p:cBhvr>
                                        <p:cTn id="43" dur="1" fill="hold">
                                          <p:stCondLst>
                                            <p:cond delay="0"/>
                                          </p:stCondLst>
                                        </p:cTn>
                                        <p:tgtEl>
                                          <p:spTgt spid="14"/>
                                        </p:tgtEl>
                                        <p:attrNameLst>
                                          <p:attrName>style.visibility</p:attrName>
                                        </p:attrNameLst>
                                      </p:cBhvr>
                                      <p:to>
                                        <p:strVal val="hidden"/>
                                      </p:to>
                                    </p:set>
                                  </p:childTnLst>
                                </p:cTn>
                              </p:par>
                              <p:par>
                                <p:cTn id="44" presetID="1" presetClass="entr" presetSubtype="0" fill="hold" grpId="0" nodeType="withEffect">
                                  <p:stCondLst>
                                    <p:cond delay="1000"/>
                                  </p:stCondLst>
                                  <p:childTnLst>
                                    <p:set>
                                      <p:cBhvr>
                                        <p:cTn id="4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7"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79F6842-5B98-46A6-A412-2C8D6C1E705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
        <p:nvSpPr>
          <p:cNvPr id="4" name="Rectangle 4">
            <a:extLst>
              <a:ext uri="{FF2B5EF4-FFF2-40B4-BE49-F238E27FC236}">
                <a16:creationId xmlns:a16="http://schemas.microsoft.com/office/drawing/2014/main" id="{16277074-4FB9-48F1-BFAC-E5C9D472A422}"/>
              </a:ext>
            </a:extLst>
          </p:cNvPr>
          <p:cNvSpPr>
            <a:spLocks noChangeArrowheads="1"/>
          </p:cNvSpPr>
          <p:nvPr/>
        </p:nvSpPr>
        <p:spPr bwMode="auto">
          <a:xfrm>
            <a:off x="2625968" y="281353"/>
            <a:ext cx="37583970" cy="4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E"/>
          </a:p>
        </p:txBody>
      </p:sp>
      <p:pic>
        <p:nvPicPr>
          <p:cNvPr id="6" name="Picture 5" descr="A close up of a logo&#10;&#10;Description automatically generated">
            <a:extLst>
              <a:ext uri="{FF2B5EF4-FFF2-40B4-BE49-F238E27FC236}">
                <a16:creationId xmlns:a16="http://schemas.microsoft.com/office/drawing/2014/main" id="{E30A0288-66CF-4B4B-B07C-D83FE8E4E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320" y="446454"/>
            <a:ext cx="4523296" cy="4063442"/>
          </a:xfrm>
          <a:prstGeom prst="rect">
            <a:avLst/>
          </a:prstGeom>
        </p:spPr>
      </p:pic>
      <p:sp>
        <p:nvSpPr>
          <p:cNvPr id="7" name="TextBox 6">
            <a:extLst>
              <a:ext uri="{FF2B5EF4-FFF2-40B4-BE49-F238E27FC236}">
                <a16:creationId xmlns:a16="http://schemas.microsoft.com/office/drawing/2014/main" id="{85FF4057-16DE-49AB-920F-6B8A55B5C08E}"/>
              </a:ext>
            </a:extLst>
          </p:cNvPr>
          <p:cNvSpPr txBox="1"/>
          <p:nvPr/>
        </p:nvSpPr>
        <p:spPr>
          <a:xfrm>
            <a:off x="4887616" y="1982741"/>
            <a:ext cx="7304384" cy="2308324"/>
          </a:xfrm>
          <a:prstGeom prst="rect">
            <a:avLst/>
          </a:prstGeom>
          <a:noFill/>
          <a:ln>
            <a:noFill/>
          </a:ln>
        </p:spPr>
        <p:txBody>
          <a:bodyPr wrap="square" rtlCol="0">
            <a:spAutoFit/>
          </a:bodyPr>
          <a:lstStyle/>
          <a:p>
            <a:r>
              <a:rPr lang="en-US" sz="2400" dirty="0"/>
              <a:t>•  Sitting with legs straight and heels on floor from Calf Stretcher</a:t>
            </a:r>
          </a:p>
          <a:p>
            <a:endParaRPr lang="en-US" sz="2400" dirty="0"/>
          </a:p>
          <a:p>
            <a:r>
              <a:rPr lang="en-US" sz="2400" dirty="0"/>
              <a:t>•  Push toes forward, feeling the stretch along the </a:t>
            </a:r>
            <a:r>
              <a:rPr lang="en-US" sz="2400" b="1" u="sng" dirty="0"/>
              <a:t>front</a:t>
            </a:r>
            <a:r>
              <a:rPr lang="en-US" sz="2400" dirty="0"/>
              <a:t> of lower leg.</a:t>
            </a:r>
          </a:p>
          <a:p>
            <a:endParaRPr lang="en-US" sz="2400" dirty="0"/>
          </a:p>
        </p:txBody>
      </p:sp>
      <p:sp>
        <p:nvSpPr>
          <p:cNvPr id="8" name="TextBox 7">
            <a:extLst>
              <a:ext uri="{FF2B5EF4-FFF2-40B4-BE49-F238E27FC236}">
                <a16:creationId xmlns:a16="http://schemas.microsoft.com/office/drawing/2014/main" id="{F6CCEED8-7912-4207-9523-3FE1AE6F2905}"/>
              </a:ext>
            </a:extLst>
          </p:cNvPr>
          <p:cNvSpPr txBox="1"/>
          <p:nvPr/>
        </p:nvSpPr>
        <p:spPr>
          <a:xfrm>
            <a:off x="1121340" y="5379248"/>
            <a:ext cx="1092200" cy="923330"/>
          </a:xfrm>
          <a:prstGeom prst="rect">
            <a:avLst/>
          </a:prstGeom>
          <a:noFill/>
          <a:ln>
            <a:solidFill>
              <a:schemeClr val="tx1"/>
            </a:solidFill>
          </a:ln>
        </p:spPr>
        <p:txBody>
          <a:bodyPr wrap="square" rtlCol="0">
            <a:spAutoFit/>
          </a:bodyPr>
          <a:lstStyle/>
          <a:p>
            <a:pPr algn="ctr"/>
            <a:r>
              <a:rPr lang="en-US" sz="5400" dirty="0"/>
              <a:t>1</a:t>
            </a:r>
            <a:endParaRPr lang="en-IE" sz="5400" dirty="0"/>
          </a:p>
        </p:txBody>
      </p:sp>
      <p:sp>
        <p:nvSpPr>
          <p:cNvPr id="9" name="TextBox 8">
            <a:extLst>
              <a:ext uri="{FF2B5EF4-FFF2-40B4-BE49-F238E27FC236}">
                <a16:creationId xmlns:a16="http://schemas.microsoft.com/office/drawing/2014/main" id="{82EE6E84-C23D-4CA9-B7E4-8B1FEC865466}"/>
              </a:ext>
            </a:extLst>
          </p:cNvPr>
          <p:cNvSpPr txBox="1"/>
          <p:nvPr/>
        </p:nvSpPr>
        <p:spPr>
          <a:xfrm>
            <a:off x="2330938" y="5375436"/>
            <a:ext cx="1092200" cy="923330"/>
          </a:xfrm>
          <a:prstGeom prst="rect">
            <a:avLst/>
          </a:prstGeom>
          <a:noFill/>
          <a:ln>
            <a:solidFill>
              <a:schemeClr val="tx1"/>
            </a:solidFill>
          </a:ln>
        </p:spPr>
        <p:txBody>
          <a:bodyPr wrap="square" rtlCol="0">
            <a:spAutoFit/>
          </a:bodyPr>
          <a:lstStyle/>
          <a:p>
            <a:pPr algn="ctr"/>
            <a:r>
              <a:rPr lang="en-US" sz="5400" dirty="0"/>
              <a:t>2</a:t>
            </a:r>
            <a:endParaRPr lang="en-IE" sz="5400" dirty="0"/>
          </a:p>
        </p:txBody>
      </p:sp>
      <p:sp>
        <p:nvSpPr>
          <p:cNvPr id="10" name="TextBox 9">
            <a:extLst>
              <a:ext uri="{FF2B5EF4-FFF2-40B4-BE49-F238E27FC236}">
                <a16:creationId xmlns:a16="http://schemas.microsoft.com/office/drawing/2014/main" id="{B1AED1F5-CDB1-45DA-A3E3-51842FD2815E}"/>
              </a:ext>
            </a:extLst>
          </p:cNvPr>
          <p:cNvSpPr txBox="1"/>
          <p:nvPr/>
        </p:nvSpPr>
        <p:spPr>
          <a:xfrm>
            <a:off x="3562838" y="5377974"/>
            <a:ext cx="1092200" cy="923330"/>
          </a:xfrm>
          <a:prstGeom prst="rect">
            <a:avLst/>
          </a:prstGeom>
          <a:noFill/>
          <a:ln>
            <a:solidFill>
              <a:schemeClr val="tx1"/>
            </a:solidFill>
          </a:ln>
        </p:spPr>
        <p:txBody>
          <a:bodyPr wrap="square" rtlCol="0">
            <a:spAutoFit/>
          </a:bodyPr>
          <a:lstStyle/>
          <a:p>
            <a:pPr algn="ctr"/>
            <a:r>
              <a:rPr lang="en-US" sz="5400" dirty="0"/>
              <a:t>3</a:t>
            </a:r>
            <a:endParaRPr lang="en-IE" sz="5400" dirty="0"/>
          </a:p>
        </p:txBody>
      </p:sp>
      <p:sp>
        <p:nvSpPr>
          <p:cNvPr id="11" name="TextBox 10">
            <a:extLst>
              <a:ext uri="{FF2B5EF4-FFF2-40B4-BE49-F238E27FC236}">
                <a16:creationId xmlns:a16="http://schemas.microsoft.com/office/drawing/2014/main" id="{F26EE1F5-B83B-4534-89EC-A218A1F32D98}"/>
              </a:ext>
            </a:extLst>
          </p:cNvPr>
          <p:cNvSpPr txBox="1"/>
          <p:nvPr/>
        </p:nvSpPr>
        <p:spPr>
          <a:xfrm>
            <a:off x="4782038" y="5375436"/>
            <a:ext cx="1092200" cy="923330"/>
          </a:xfrm>
          <a:prstGeom prst="rect">
            <a:avLst/>
          </a:prstGeom>
          <a:noFill/>
          <a:ln>
            <a:solidFill>
              <a:schemeClr val="tx1"/>
            </a:solidFill>
          </a:ln>
        </p:spPr>
        <p:txBody>
          <a:bodyPr wrap="square" rtlCol="0">
            <a:spAutoFit/>
          </a:bodyPr>
          <a:lstStyle/>
          <a:p>
            <a:pPr algn="ctr"/>
            <a:r>
              <a:rPr lang="en-US" sz="5400" dirty="0"/>
              <a:t>4</a:t>
            </a:r>
            <a:endParaRPr lang="en-IE" sz="5400" dirty="0"/>
          </a:p>
        </p:txBody>
      </p:sp>
      <p:sp>
        <p:nvSpPr>
          <p:cNvPr id="12" name="TextBox 11">
            <a:extLst>
              <a:ext uri="{FF2B5EF4-FFF2-40B4-BE49-F238E27FC236}">
                <a16:creationId xmlns:a16="http://schemas.microsoft.com/office/drawing/2014/main" id="{1E7FEB3F-BD2F-4A57-97F6-12EEDE942272}"/>
              </a:ext>
            </a:extLst>
          </p:cNvPr>
          <p:cNvSpPr txBox="1"/>
          <p:nvPr/>
        </p:nvSpPr>
        <p:spPr>
          <a:xfrm>
            <a:off x="6026638" y="5362736"/>
            <a:ext cx="1092200" cy="923330"/>
          </a:xfrm>
          <a:prstGeom prst="rect">
            <a:avLst/>
          </a:prstGeom>
          <a:noFill/>
          <a:ln>
            <a:solidFill>
              <a:schemeClr val="tx1"/>
            </a:solidFill>
          </a:ln>
        </p:spPr>
        <p:txBody>
          <a:bodyPr wrap="square" rtlCol="0">
            <a:spAutoFit/>
          </a:bodyPr>
          <a:lstStyle/>
          <a:p>
            <a:pPr algn="ctr"/>
            <a:r>
              <a:rPr lang="en-US" sz="5400" dirty="0"/>
              <a:t>5</a:t>
            </a:r>
            <a:endParaRPr lang="en-IE" sz="5400" dirty="0"/>
          </a:p>
        </p:txBody>
      </p:sp>
      <p:sp>
        <p:nvSpPr>
          <p:cNvPr id="13" name="TextBox 12">
            <a:extLst>
              <a:ext uri="{FF2B5EF4-FFF2-40B4-BE49-F238E27FC236}">
                <a16:creationId xmlns:a16="http://schemas.microsoft.com/office/drawing/2014/main" id="{CDFAB9B4-976B-418D-B762-3BF00540F573}"/>
              </a:ext>
            </a:extLst>
          </p:cNvPr>
          <p:cNvSpPr txBox="1"/>
          <p:nvPr/>
        </p:nvSpPr>
        <p:spPr>
          <a:xfrm>
            <a:off x="7245838" y="5352574"/>
            <a:ext cx="1092200" cy="923330"/>
          </a:xfrm>
          <a:prstGeom prst="rect">
            <a:avLst/>
          </a:prstGeom>
          <a:noFill/>
          <a:ln>
            <a:solidFill>
              <a:schemeClr val="tx1"/>
            </a:solidFill>
          </a:ln>
        </p:spPr>
        <p:txBody>
          <a:bodyPr wrap="square" rtlCol="0">
            <a:spAutoFit/>
          </a:bodyPr>
          <a:lstStyle/>
          <a:p>
            <a:pPr algn="ctr"/>
            <a:r>
              <a:rPr lang="en-US" sz="5400" dirty="0"/>
              <a:t>6</a:t>
            </a:r>
            <a:endParaRPr lang="en-IE" sz="5400" dirty="0"/>
          </a:p>
        </p:txBody>
      </p:sp>
      <p:sp>
        <p:nvSpPr>
          <p:cNvPr id="16" name="TextBox 15">
            <a:extLst>
              <a:ext uri="{FF2B5EF4-FFF2-40B4-BE49-F238E27FC236}">
                <a16:creationId xmlns:a16="http://schemas.microsoft.com/office/drawing/2014/main" id="{F4191733-47F3-4EA2-8EFA-5B97BA3958D9}"/>
              </a:ext>
            </a:extLst>
          </p:cNvPr>
          <p:cNvSpPr txBox="1"/>
          <p:nvPr/>
        </p:nvSpPr>
        <p:spPr>
          <a:xfrm>
            <a:off x="7496525" y="4249567"/>
            <a:ext cx="3461430" cy="646331"/>
          </a:xfrm>
          <a:prstGeom prst="rect">
            <a:avLst/>
          </a:prstGeom>
          <a:noFill/>
        </p:spPr>
        <p:txBody>
          <a:bodyPr wrap="square" rtlCol="0">
            <a:spAutoFit/>
          </a:bodyPr>
          <a:lstStyle/>
          <a:p>
            <a:pPr algn="ctr"/>
            <a:r>
              <a:rPr lang="en-US" sz="3600" dirty="0"/>
              <a:t>Hold for 6…</a:t>
            </a:r>
            <a:endParaRPr lang="en-IE" sz="3600" dirty="0"/>
          </a:p>
        </p:txBody>
      </p:sp>
      <p:sp>
        <p:nvSpPr>
          <p:cNvPr id="3" name="Rectangle 2">
            <a:extLst>
              <a:ext uri="{FF2B5EF4-FFF2-40B4-BE49-F238E27FC236}">
                <a16:creationId xmlns:a16="http://schemas.microsoft.com/office/drawing/2014/main" id="{25F571DD-14C3-483C-815B-420EBAE002A3}"/>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AA724C04-5526-06C0-3216-907172BF1891}"/>
              </a:ext>
            </a:extLst>
          </p:cNvPr>
          <p:cNvPicPr>
            <a:picLocks noChangeAspect="1"/>
          </p:cNvPicPr>
          <p:nvPr/>
        </p:nvPicPr>
        <p:blipFill>
          <a:blip r:embed="rId3">
            <a:extLst>
              <a:ext uri="{28A0092B-C50C-407E-A947-70E740481C1C}">
                <a14:useLocalDpi xmlns:a14="http://schemas.microsoft.com/office/drawing/2010/main" val="0"/>
              </a:ext>
            </a:extLst>
          </a:blip>
          <a:srcRect l="22835" t="9549" r="22595" b="14385"/>
          <a:stretch>
            <a:fillRect/>
          </a:stretch>
        </p:blipFill>
        <p:spPr>
          <a:xfrm>
            <a:off x="10567357" y="336430"/>
            <a:ext cx="1268085" cy="1177715"/>
          </a:xfrm>
          <a:prstGeom prst="rect">
            <a:avLst/>
          </a:prstGeom>
        </p:spPr>
      </p:pic>
    </p:spTree>
    <p:extLst>
      <p:ext uri="{BB962C8B-B14F-4D97-AF65-F5344CB8AC3E}">
        <p14:creationId xmlns:p14="http://schemas.microsoft.com/office/powerpoint/2010/main" val="3589331104"/>
      </p:ext>
    </p:extLst>
  </p:cSld>
  <p:clrMapOvr>
    <a:masterClrMapping/>
  </p:clrMapOvr>
  <mc:AlternateContent xmlns:mc="http://schemas.openxmlformats.org/markup-compatibility/2006" xmlns:p14="http://schemas.microsoft.com/office/powerpoint/2010/main">
    <mc:Choice Requires="p14">
      <p:transition spd="slow" p14:dur="2000" advTm="10726"/>
    </mc:Choice>
    <mc:Fallback xmlns="">
      <p:transition spd="slow" advTm="107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6"/>
                                        </p:tgtEl>
                                        <p:attrNameLst>
                                          <p:attrName>style.visibility</p:attrName>
                                        </p:attrNameLst>
                                      </p:cBhvr>
                                      <p:to>
                                        <p:strVal val="visible"/>
                                      </p:to>
                                    </p:set>
                                  </p:childTnLst>
                                </p:cTn>
                              </p:par>
                            </p:childTnLst>
                          </p:cTn>
                        </p:par>
                        <p:par>
                          <p:cTn id="7" fill="hold">
                            <p:stCondLst>
                              <p:cond delay="1500"/>
                            </p:stCondLst>
                            <p:childTnLst>
                              <p:par>
                                <p:cTn id="8" presetID="10" presetClass="entr" presetSubtype="0" fill="hold" grpId="1" nodeType="afterEffect">
                                  <p:stCondLst>
                                    <p:cond delay="10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10" presetClass="entr" presetSubtype="0" fill="hold" grpId="1" nodeType="withEffect">
                                  <p:stCondLst>
                                    <p:cond delay="10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par>
                                <p:cTn id="14" presetID="10" presetClass="entr" presetSubtype="0" fill="hold" grpId="1" nodeType="with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par>
                                <p:cTn id="17" presetID="10" presetClass="entr" presetSubtype="0" fill="hold" grpId="1" nodeType="with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par>
                                <p:cTn id="20" presetID="10" presetClass="entr" presetSubtype="0" fill="hold" grpId="1" nodeType="withEffect">
                                  <p:stCondLst>
                                    <p:cond delay="10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childTnLst>
                                </p:cTn>
                              </p:par>
                              <p:par>
                                <p:cTn id="23" presetID="10" presetClass="entr" presetSubtype="0" fill="hold" grpId="1" nodeType="withEffect">
                                  <p:stCondLst>
                                    <p:cond delay="100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childTnLst>
                                </p:cTn>
                              </p:par>
                            </p:childTnLst>
                          </p:cTn>
                        </p:par>
                        <p:par>
                          <p:cTn id="26" fill="hold">
                            <p:stCondLst>
                              <p:cond delay="3500"/>
                            </p:stCondLst>
                            <p:childTnLst>
                              <p:par>
                                <p:cTn id="27" presetID="1" presetClass="exit" presetSubtype="0" fill="hold" grpId="0" nodeType="afterEffect">
                                  <p:stCondLst>
                                    <p:cond delay="0"/>
                                  </p:stCondLst>
                                  <p:childTnLst>
                                    <p:set>
                                      <p:cBhvr>
                                        <p:cTn id="28" dur="1" fill="hold">
                                          <p:stCondLst>
                                            <p:cond delay="999"/>
                                          </p:stCondLst>
                                        </p:cTn>
                                        <p:tgtEl>
                                          <p:spTgt spid="8"/>
                                        </p:tgtEl>
                                        <p:attrNameLst>
                                          <p:attrName>style.visibility</p:attrName>
                                        </p:attrNameLst>
                                      </p:cBhvr>
                                      <p:to>
                                        <p:strVal val="hidden"/>
                                      </p:to>
                                    </p:set>
                                  </p:childTnLst>
                                </p:cTn>
                              </p:par>
                            </p:childTnLst>
                          </p:cTn>
                        </p:par>
                        <p:par>
                          <p:cTn id="29" fill="hold">
                            <p:stCondLst>
                              <p:cond delay="4500"/>
                            </p:stCondLst>
                            <p:childTnLst>
                              <p:par>
                                <p:cTn id="30" presetID="1" presetClass="exit" presetSubtype="0" fill="hold" grpId="0" nodeType="afterEffect">
                                  <p:stCondLst>
                                    <p:cond delay="1000"/>
                                  </p:stCondLst>
                                  <p:childTnLst>
                                    <p:set>
                                      <p:cBhvr>
                                        <p:cTn id="31" dur="1" fill="hold">
                                          <p:stCondLst>
                                            <p:cond delay="0"/>
                                          </p:stCondLst>
                                        </p:cTn>
                                        <p:tgtEl>
                                          <p:spTgt spid="9"/>
                                        </p:tgtEl>
                                        <p:attrNameLst>
                                          <p:attrName>style.visibility</p:attrName>
                                        </p:attrNameLst>
                                      </p:cBhvr>
                                      <p:to>
                                        <p:strVal val="hidden"/>
                                      </p:to>
                                    </p:set>
                                  </p:childTnLst>
                                </p:cTn>
                              </p:par>
                            </p:childTnLst>
                          </p:cTn>
                        </p:par>
                        <p:par>
                          <p:cTn id="32" fill="hold">
                            <p:stCondLst>
                              <p:cond delay="5500"/>
                            </p:stCondLst>
                            <p:childTnLst>
                              <p:par>
                                <p:cTn id="33" presetID="1" presetClass="exit" presetSubtype="0" fill="hold" grpId="0" nodeType="afterEffect">
                                  <p:stCondLst>
                                    <p:cond delay="1000"/>
                                  </p:stCondLst>
                                  <p:childTnLst>
                                    <p:set>
                                      <p:cBhvr>
                                        <p:cTn id="34" dur="1" fill="hold">
                                          <p:stCondLst>
                                            <p:cond delay="0"/>
                                          </p:stCondLst>
                                        </p:cTn>
                                        <p:tgtEl>
                                          <p:spTgt spid="10"/>
                                        </p:tgtEl>
                                        <p:attrNameLst>
                                          <p:attrName>style.visibility</p:attrName>
                                        </p:attrNameLst>
                                      </p:cBhvr>
                                      <p:to>
                                        <p:strVal val="hidden"/>
                                      </p:to>
                                    </p:set>
                                  </p:childTnLst>
                                </p:cTn>
                              </p:par>
                            </p:childTnLst>
                          </p:cTn>
                        </p:par>
                        <p:par>
                          <p:cTn id="35" fill="hold">
                            <p:stCondLst>
                              <p:cond delay="6500"/>
                            </p:stCondLst>
                            <p:childTnLst>
                              <p:par>
                                <p:cTn id="36" presetID="1" presetClass="exit" presetSubtype="0" fill="hold" grpId="0" nodeType="afterEffect">
                                  <p:stCondLst>
                                    <p:cond delay="1000"/>
                                  </p:stCondLst>
                                  <p:childTnLst>
                                    <p:set>
                                      <p:cBhvr>
                                        <p:cTn id="37" dur="1" fill="hold">
                                          <p:stCondLst>
                                            <p:cond delay="0"/>
                                          </p:stCondLst>
                                        </p:cTn>
                                        <p:tgtEl>
                                          <p:spTgt spid="11"/>
                                        </p:tgtEl>
                                        <p:attrNameLst>
                                          <p:attrName>style.visibility</p:attrName>
                                        </p:attrNameLst>
                                      </p:cBhvr>
                                      <p:to>
                                        <p:strVal val="hidden"/>
                                      </p:to>
                                    </p:set>
                                  </p:childTnLst>
                                </p:cTn>
                              </p:par>
                            </p:childTnLst>
                          </p:cTn>
                        </p:par>
                        <p:par>
                          <p:cTn id="38" fill="hold">
                            <p:stCondLst>
                              <p:cond delay="7500"/>
                            </p:stCondLst>
                            <p:childTnLst>
                              <p:par>
                                <p:cTn id="39" presetID="1" presetClass="exit" presetSubtype="0" fill="hold" grpId="0" nodeType="afterEffect">
                                  <p:stCondLst>
                                    <p:cond delay="1000"/>
                                  </p:stCondLst>
                                  <p:childTnLst>
                                    <p:set>
                                      <p:cBhvr>
                                        <p:cTn id="40" dur="1" fill="hold">
                                          <p:stCondLst>
                                            <p:cond delay="0"/>
                                          </p:stCondLst>
                                        </p:cTn>
                                        <p:tgtEl>
                                          <p:spTgt spid="12"/>
                                        </p:tgtEl>
                                        <p:attrNameLst>
                                          <p:attrName>style.visibility</p:attrName>
                                        </p:attrNameLst>
                                      </p:cBhvr>
                                      <p:to>
                                        <p:strVal val="hidden"/>
                                      </p:to>
                                    </p:set>
                                  </p:childTnLst>
                                </p:cTn>
                              </p:par>
                            </p:childTnLst>
                          </p:cTn>
                        </p:par>
                        <p:par>
                          <p:cTn id="41" fill="hold">
                            <p:stCondLst>
                              <p:cond delay="8500"/>
                            </p:stCondLst>
                            <p:childTnLst>
                              <p:par>
                                <p:cTn id="42" presetID="1" presetClass="exit" presetSubtype="0" fill="hold" grpId="0" nodeType="afterEffect">
                                  <p:stCondLst>
                                    <p:cond delay="1000"/>
                                  </p:stCondLst>
                                  <p:childTnLst>
                                    <p:set>
                                      <p:cBhvr>
                                        <p:cTn id="43"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D2FB2-CBF7-46D2-BC49-B10886734CC8}"/>
              </a:ext>
            </a:extLst>
          </p:cNvPr>
          <p:cNvSpPr>
            <a:spLocks noGrp="1"/>
          </p:cNvSpPr>
          <p:nvPr>
            <p:ph type="title"/>
          </p:nvPr>
        </p:nvSpPr>
        <p:spPr>
          <a:xfrm>
            <a:off x="838200" y="135507"/>
            <a:ext cx="10515600" cy="1325563"/>
          </a:xfrm>
        </p:spPr>
        <p:txBody>
          <a:bodyPr/>
          <a:lstStyle/>
          <a:p>
            <a:pPr algn="ctr"/>
            <a:r>
              <a:rPr lang="en-GB" dirty="0">
                <a:latin typeface="+mn-lt"/>
              </a:rPr>
              <a:t>Click on an image below to go to that section</a:t>
            </a:r>
          </a:p>
        </p:txBody>
      </p:sp>
      <mc:AlternateContent xmlns:mc="http://schemas.openxmlformats.org/markup-compatibility/2006">
        <mc:Choice xmlns:psuz="http://schemas.microsoft.com/office/powerpoint/2016/summaryzoom" Requires="psuz">
          <p:graphicFrame>
            <p:nvGraphicFramePr>
              <p:cNvPr id="5" name="Summary Zoom 4">
                <a:extLst>
                  <a:ext uri="{FF2B5EF4-FFF2-40B4-BE49-F238E27FC236}">
                    <a16:creationId xmlns:a16="http://schemas.microsoft.com/office/drawing/2014/main" id="{3112152B-8D7A-403E-BBD9-79D0625F02ED}"/>
                  </a:ext>
                </a:extLst>
              </p:cNvPr>
              <p:cNvGraphicFramePr>
                <a:graphicFrameLocks noChangeAspect="1"/>
              </p:cNvGraphicFramePr>
              <p:nvPr>
                <p:extLst>
                  <p:ext uri="{D42A27DB-BD31-4B8C-83A1-F6EECF244321}">
                    <p14:modId xmlns:p14="http://schemas.microsoft.com/office/powerpoint/2010/main" val="404590968"/>
                  </p:ext>
                </p:extLst>
              </p:nvPr>
            </p:nvGraphicFramePr>
            <p:xfrm>
              <a:off x="838200" y="1825625"/>
              <a:ext cx="10515600" cy="4351338"/>
            </p:xfrm>
            <a:graphic>
              <a:graphicData uri="http://schemas.microsoft.com/office/powerpoint/2016/summaryzoom">
                <psuz:summaryZm>
                  <psuz:summaryZmObj sectionId="{572F4C30-BAC1-40AE-B192-3CC27A124A3E}" offsetFactorX="48200">
                    <psuz:zmPr id="{CBF3EC8E-E537-43C5-A5CB-197E0C7EA31C}" transitionDur="1000">
                      <p166:blipFill xmlns:p166="http://schemas.microsoft.com/office/powerpoint/2016/6/main">
                        <a:blip r:embed="rId2"/>
                        <a:stretch>
                          <a:fillRect/>
                        </a:stretch>
                      </p166:blipFill>
                      <p166:spPr xmlns:p166="http://schemas.microsoft.com/office/powerpoint/2016/6/main">
                        <a:xfrm>
                          <a:off x="3389336" y="152297"/>
                          <a:ext cx="3481070" cy="1958102"/>
                        </a:xfrm>
                        <a:prstGeom prst="rect">
                          <a:avLst/>
                        </a:prstGeom>
                        <a:ln w="3175">
                          <a:solidFill>
                            <a:prstClr val="ltGray"/>
                          </a:solidFill>
                        </a:ln>
                      </p166:spPr>
                    </psuz:zmPr>
                  </psuz:summaryZmObj>
                  <psuz:summaryZmObj sectionId="{3F84C737-69BB-4A47-8615-E04BF9B700A4}" offsetFactorX="-154190" offsetFactorY="113345" scaleFactorX="92417" scaleFactorY="92417">
                    <psuz:zmPr id="{75C89AB9-250F-4EF4-BB36-AEA197AFAA49}" transitionDur="1000">
                      <p166:blipFill xmlns:p166="http://schemas.microsoft.com/office/powerpoint/2016/6/main">
                        <a:blip r:embed="rId3"/>
                        <a:stretch>
                          <a:fillRect/>
                        </a:stretch>
                      </p166:blipFill>
                      <p166:spPr xmlns:p166="http://schemas.microsoft.com/office/powerpoint/2016/6/main">
                        <a:xfrm>
                          <a:off x="87593" y="2445950"/>
                          <a:ext cx="3217100" cy="1809619"/>
                        </a:xfrm>
                        <a:prstGeom prst="rect">
                          <a:avLst/>
                        </a:prstGeom>
                        <a:ln w="3175">
                          <a:solidFill>
                            <a:prstClr val="ltGray"/>
                          </a:solidFill>
                        </a:ln>
                      </p166:spPr>
                    </psuz:zmPr>
                  </psuz:summaryZmObj>
                  <psuz:summaryZmObj sectionId="{4233628D-2407-4D91-B067-47A6ABEF41F4}" offsetFactorX="49580" offsetFactorY="6347" scaleFactorX="92806" scaleFactorY="92806">
                    <psuz:zmPr id="{CFCB4417-4C0E-4EC8-AC60-7157CD9EA999}" transitionDur="1000">
                      <p166:blipFill xmlns:p166="http://schemas.microsoft.com/office/powerpoint/2016/6/main">
                        <a:blip r:embed="rId4"/>
                        <a:stretch>
                          <a:fillRect/>
                        </a:stretch>
                      </p166:blipFill>
                      <p166:spPr xmlns:p166="http://schemas.microsoft.com/office/powerpoint/2016/6/main">
                        <a:xfrm>
                          <a:off x="3562590" y="2435653"/>
                          <a:ext cx="3230641" cy="1817236"/>
                        </a:xfrm>
                        <a:prstGeom prst="rect">
                          <a:avLst/>
                        </a:prstGeom>
                        <a:ln w="3175">
                          <a:solidFill>
                            <a:prstClr val="ltGray"/>
                          </a:solidFill>
                        </a:ln>
                      </p166:spPr>
                    </psuz:zmPr>
                  </psuz:summaryZmObj>
                  <psuz:summaryZmObj sectionId="{8D7BCDDC-A00F-493F-86C1-DBF3C4AA84C6}" offsetFactorX="46160" offsetFactorY="6801" scaleFactorX="94399" scaleFactorY="94399">
                    <psuz:zmPr id="{4AA88C29-9764-457E-97EA-33EE33DC793C}" transitionDur="1000">
                      <p166:blipFill xmlns:p166="http://schemas.microsoft.com/office/powerpoint/2016/6/main">
                        <a:blip r:embed="rId5"/>
                        <a:stretch>
                          <a:fillRect/>
                        </a:stretch>
                      </p166:blipFill>
                      <p166:spPr xmlns:p166="http://schemas.microsoft.com/office/powerpoint/2016/6/main">
                        <a:xfrm>
                          <a:off x="7027420" y="2428947"/>
                          <a:ext cx="3286095" cy="1848428"/>
                        </a:xfrm>
                        <a:prstGeom prst="rect">
                          <a:avLst/>
                        </a:prstGeom>
                        <a:ln w="3175">
                          <a:solidFill>
                            <a:prstClr val="ltGray"/>
                          </a:solidFill>
                        </a:ln>
                      </p166:spPr>
                    </psuz:zmPr>
                  </psuz:summaryZmObj>
                  <psuz:gridLayout/>
                </psuz:summaryZm>
              </a:graphicData>
            </a:graphic>
          </p:graphicFrame>
        </mc:Choice>
        <mc:Fallback>
          <p:grpSp>
            <p:nvGrpSpPr>
              <p:cNvPr id="5" name="Summary Zoom 4">
                <a:extLst>
                  <a:ext uri="{FF2B5EF4-FFF2-40B4-BE49-F238E27FC236}">
                    <a16:creationId xmlns:a16="http://schemas.microsoft.com/office/drawing/2014/main" id="{3112152B-8D7A-403E-BBD9-79D0625F02ED}"/>
                  </a:ext>
                </a:extLst>
              </p:cNvPr>
              <p:cNvGrpSpPr>
                <a:grpSpLocks noGrp="1" noUngrp="1" noRot="1" noChangeAspect="1" noMove="1" noResize="1"/>
              </p:cNvGrpSpPr>
              <p:nvPr/>
            </p:nvGrpSpPr>
            <p:grpSpPr>
              <a:xfrm>
                <a:off x="838200" y="1825625"/>
                <a:ext cx="10515600" cy="4351338"/>
                <a:chOff x="838200" y="1825625"/>
                <a:chExt cx="10515600" cy="4351338"/>
              </a:xfrm>
            </p:grpSpPr>
            <p:pic>
              <p:nvPicPr>
                <p:cNvPr id="3" name="Picture 3">
                  <a:hlinkClick r:id="rId6" action="ppaction://hlinksldjump"/>
                </p:cNvPr>
                <p:cNvPicPr>
                  <a:picLocks noSelect="1" noRot="1" noChangeAspect="1" noMove="1" noResize="1" noEditPoints="1" noAdjustHandles="1" noChangeArrowheads="1" noChangeShapeType="1"/>
                </p:cNvPicPr>
                <p:nvPr/>
              </p:nvPicPr>
              <p:blipFill>
                <a:blip r:embed="rId2"/>
                <a:stretch>
                  <a:fillRect/>
                </a:stretch>
              </p:blipFill>
              <p:spPr>
                <a:xfrm>
                  <a:off x="4227536" y="1977922"/>
                  <a:ext cx="3481070" cy="1958102"/>
                </a:xfrm>
                <a:prstGeom prst="rect">
                  <a:avLst/>
                </a:prstGeom>
                <a:ln w="3175">
                  <a:solidFill>
                    <a:prstClr val="ltGray"/>
                  </a:solidFill>
                </a:ln>
              </p:spPr>
            </p:pic>
            <p:pic>
              <p:nvPicPr>
                <p:cNvPr id="4" name="Picture 4">
                  <a:hlinkClick r:id="rId7"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925793" y="4271575"/>
                  <a:ext cx="3217100" cy="1809619"/>
                </a:xfrm>
                <a:prstGeom prst="rect">
                  <a:avLst/>
                </a:prstGeom>
                <a:ln w="3175">
                  <a:solidFill>
                    <a:prstClr val="ltGray"/>
                  </a:solidFill>
                </a:ln>
              </p:spPr>
            </p:pic>
            <p:pic>
              <p:nvPicPr>
                <p:cNvPr id="6" name="Picture 6">
                  <a:hlinkClick r:id="rId8"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4400790" y="4261278"/>
                  <a:ext cx="3230641" cy="1817236"/>
                </a:xfrm>
                <a:prstGeom prst="rect">
                  <a:avLst/>
                </a:prstGeom>
                <a:ln w="3175">
                  <a:solidFill>
                    <a:prstClr val="ltGray"/>
                  </a:solidFill>
                </a:ln>
              </p:spPr>
            </p:pic>
            <p:pic>
              <p:nvPicPr>
                <p:cNvPr id="7" name="Picture 7">
                  <a:hlinkClick r:id="rId9"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7865620" y="4254572"/>
                  <a:ext cx="3286095" cy="1848428"/>
                </a:xfrm>
                <a:prstGeom prst="rect">
                  <a:avLst/>
                </a:prstGeom>
                <a:ln w="3175">
                  <a:solidFill>
                    <a:prstClr val="ltGray"/>
                  </a:solidFill>
                </a:ln>
              </p:spPr>
            </p:pic>
          </p:grpSp>
        </mc:Fallback>
      </mc:AlternateContent>
      <p:sp>
        <p:nvSpPr>
          <p:cNvPr id="11" name="TextBox 10">
            <a:extLst>
              <a:ext uri="{FF2B5EF4-FFF2-40B4-BE49-F238E27FC236}">
                <a16:creationId xmlns:a16="http://schemas.microsoft.com/office/drawing/2014/main" id="{DBC3D022-8501-479B-A048-8B3A069DACBE}"/>
              </a:ext>
            </a:extLst>
          </p:cNvPr>
          <p:cNvSpPr txBox="1"/>
          <p:nvPr/>
        </p:nvSpPr>
        <p:spPr>
          <a:xfrm>
            <a:off x="351775" y="6137718"/>
            <a:ext cx="4225773" cy="584775"/>
          </a:xfrm>
          <a:prstGeom prst="rect">
            <a:avLst/>
          </a:prstGeom>
          <a:noFill/>
        </p:spPr>
        <p:txBody>
          <a:bodyPr wrap="square">
            <a:spAutoFit/>
          </a:bodyPr>
          <a:lstStyle/>
          <a:p>
            <a:pPr algn="ctr"/>
            <a:r>
              <a:rPr lang="en-GB" sz="1600" dirty="0">
                <a:effectLst/>
                <a:latin typeface="Calibri" panose="020F0502020204030204" pitchFamily="34" charset="0"/>
                <a:ea typeface="Calibri" panose="020F0502020204030204" pitchFamily="34" charset="0"/>
                <a:cs typeface="Times New Roman" panose="02020603050405020304" pitchFamily="18" charset="0"/>
              </a:rPr>
              <a:t>Link to Spotify playlist for Looseners: </a:t>
            </a:r>
            <a:r>
              <a:rPr lang="en-GB" sz="1600" dirty="0">
                <a:effectLst/>
                <a:latin typeface="Calibri" panose="020F0502020204030204" pitchFamily="34" charset="0"/>
                <a:ea typeface="Calibri" panose="020F0502020204030204" pitchFamily="34" charset="0"/>
                <a:cs typeface="Times New Roman" panose="02020603050405020304" pitchFamily="18" charset="0"/>
                <a:hlinkClick r:id="rId10" action="ppaction://hlinkfile"/>
              </a:rPr>
              <a:t>tiny.cc/BizzyBreaks1 </a:t>
            </a:r>
            <a:endParaRPr lang="en-GB" sz="1600" dirty="0"/>
          </a:p>
        </p:txBody>
      </p:sp>
      <p:sp>
        <p:nvSpPr>
          <p:cNvPr id="13" name="TextBox 12">
            <a:hlinkClick r:id="rId11" action="ppaction://hlinkfile"/>
            <a:extLst>
              <a:ext uri="{FF2B5EF4-FFF2-40B4-BE49-F238E27FC236}">
                <a16:creationId xmlns:a16="http://schemas.microsoft.com/office/drawing/2014/main" id="{A974689F-1B8E-438D-8CD5-43DC2252B925}"/>
              </a:ext>
            </a:extLst>
          </p:cNvPr>
          <p:cNvSpPr txBox="1"/>
          <p:nvPr/>
        </p:nvSpPr>
        <p:spPr>
          <a:xfrm>
            <a:off x="4161038" y="6110905"/>
            <a:ext cx="3639104" cy="646331"/>
          </a:xfrm>
          <a:prstGeom prst="rect">
            <a:avLst/>
          </a:prstGeom>
          <a:noFill/>
        </p:spPr>
        <p:txBody>
          <a:bodyPr wrap="square">
            <a:spAutoFit/>
          </a:bodyPr>
          <a:lstStyle/>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Link to Spotify playlist for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Huffers</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hlinkClick r:id="rId11" action="ppaction://hlinkfile"/>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hlinkClick r:id="rId11" action="ppaction://hlinkfile"/>
              </a:rPr>
              <a:t>tiny.cc/BizzyBreaks2 </a:t>
            </a:r>
            <a:endParaRPr lang="en-GB" dirty="0"/>
          </a:p>
        </p:txBody>
      </p:sp>
      <p:sp>
        <p:nvSpPr>
          <p:cNvPr id="15" name="TextBox 14">
            <a:extLst>
              <a:ext uri="{FF2B5EF4-FFF2-40B4-BE49-F238E27FC236}">
                <a16:creationId xmlns:a16="http://schemas.microsoft.com/office/drawing/2014/main" id="{B816643B-6546-4FA7-9137-528D88BE6AD0}"/>
              </a:ext>
            </a:extLst>
          </p:cNvPr>
          <p:cNvSpPr txBox="1"/>
          <p:nvPr/>
        </p:nvSpPr>
        <p:spPr>
          <a:xfrm>
            <a:off x="7671973" y="6091254"/>
            <a:ext cx="3639104" cy="646331"/>
          </a:xfrm>
          <a:prstGeom prst="rect">
            <a:avLst/>
          </a:prstGeom>
          <a:noFill/>
        </p:spPr>
        <p:txBody>
          <a:bodyPr wrap="square">
            <a:spAutoFit/>
          </a:bodyPr>
          <a:lstStyle/>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Link to Spotify playlist for Stretchers:</a:t>
            </a:r>
            <a:endParaRPr lang="en-GB" sz="1800" dirty="0">
              <a:effectLst/>
              <a:latin typeface="Calibri" panose="020F0502020204030204" pitchFamily="34" charset="0"/>
              <a:ea typeface="Calibri" panose="020F0502020204030204" pitchFamily="34" charset="0"/>
              <a:cs typeface="Times New Roman" panose="02020603050405020304" pitchFamily="18" charset="0"/>
              <a:hlinkClick r:id="rId12" action="ppaction://hlinkfile"/>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hlinkClick r:id="rId12" action="ppaction://hlinkfile"/>
              </a:rPr>
              <a:t>tiny.cc/BizzyBreaks3 </a:t>
            </a:r>
            <a:endParaRPr lang="en-GB" dirty="0"/>
          </a:p>
        </p:txBody>
      </p:sp>
    </p:spTree>
    <p:extLst>
      <p:ext uri="{BB962C8B-B14F-4D97-AF65-F5344CB8AC3E}">
        <p14:creationId xmlns:p14="http://schemas.microsoft.com/office/powerpoint/2010/main" val="960249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79F6842-5B98-46A6-A412-2C8D6C1E705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
        <p:nvSpPr>
          <p:cNvPr id="3" name="Rectangle 2">
            <a:extLst>
              <a:ext uri="{FF2B5EF4-FFF2-40B4-BE49-F238E27FC236}">
                <a16:creationId xmlns:a16="http://schemas.microsoft.com/office/drawing/2014/main" id="{9AEA6880-CF85-4FD9-91AE-3D8931E841F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pic>
        <p:nvPicPr>
          <p:cNvPr id="7" name="Picture 6" descr="A drawing of a cartoon character&#10;&#10;Description automatically generated">
            <a:extLst>
              <a:ext uri="{FF2B5EF4-FFF2-40B4-BE49-F238E27FC236}">
                <a16:creationId xmlns:a16="http://schemas.microsoft.com/office/drawing/2014/main" id="{C33FBC4C-8575-406E-AC67-F12A1CD0C9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621" y="610802"/>
            <a:ext cx="3238922" cy="4864810"/>
          </a:xfrm>
          <a:prstGeom prst="rect">
            <a:avLst/>
          </a:prstGeom>
        </p:spPr>
      </p:pic>
      <p:sp>
        <p:nvSpPr>
          <p:cNvPr id="9" name="Rectangle 2">
            <a:extLst>
              <a:ext uri="{FF2B5EF4-FFF2-40B4-BE49-F238E27FC236}">
                <a16:creationId xmlns:a16="http://schemas.microsoft.com/office/drawing/2014/main" id="{89DF4493-F714-43C5-B915-58A726491EF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
        <p:nvSpPr>
          <p:cNvPr id="11" name="TextBox 10">
            <a:extLst>
              <a:ext uri="{FF2B5EF4-FFF2-40B4-BE49-F238E27FC236}">
                <a16:creationId xmlns:a16="http://schemas.microsoft.com/office/drawing/2014/main" id="{7AFFAAF4-58B3-4558-A1BE-E55FFC60AFDB}"/>
              </a:ext>
            </a:extLst>
          </p:cNvPr>
          <p:cNvSpPr txBox="1"/>
          <p:nvPr/>
        </p:nvSpPr>
        <p:spPr>
          <a:xfrm>
            <a:off x="4217499" y="1582020"/>
            <a:ext cx="7438293"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Keeping arms relaxed by side, lean from the waist to the left side.</a:t>
            </a:r>
          </a:p>
        </p:txBody>
      </p:sp>
      <p:sp>
        <p:nvSpPr>
          <p:cNvPr id="12" name="TextBox 11">
            <a:extLst>
              <a:ext uri="{FF2B5EF4-FFF2-40B4-BE49-F238E27FC236}">
                <a16:creationId xmlns:a16="http://schemas.microsoft.com/office/drawing/2014/main" id="{BBD92E86-18C4-4CE2-B831-37AA8251E66B}"/>
              </a:ext>
            </a:extLst>
          </p:cNvPr>
          <p:cNvSpPr txBox="1"/>
          <p:nvPr/>
        </p:nvSpPr>
        <p:spPr>
          <a:xfrm>
            <a:off x="4257404" y="2539177"/>
            <a:ext cx="7438293"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Let the ear fall to the shoulder to stretch the neck.</a:t>
            </a:r>
          </a:p>
        </p:txBody>
      </p:sp>
      <p:sp>
        <p:nvSpPr>
          <p:cNvPr id="13" name="TextBox 12">
            <a:extLst>
              <a:ext uri="{FF2B5EF4-FFF2-40B4-BE49-F238E27FC236}">
                <a16:creationId xmlns:a16="http://schemas.microsoft.com/office/drawing/2014/main" id="{F5E7868F-3A93-4A3E-9E8B-E50374589D8F}"/>
              </a:ext>
            </a:extLst>
          </p:cNvPr>
          <p:cNvSpPr txBox="1"/>
          <p:nvPr/>
        </p:nvSpPr>
        <p:spPr>
          <a:xfrm>
            <a:off x="4873283" y="4727576"/>
            <a:ext cx="7227277"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Return to </a:t>
            </a:r>
            <a:r>
              <a:rPr lang="en-US" sz="2400" dirty="0" err="1"/>
              <a:t>centre</a:t>
            </a:r>
            <a:r>
              <a:rPr lang="en-US" sz="2400" dirty="0"/>
              <a:t> and repeat on the opposite side.</a:t>
            </a:r>
            <a:endParaRPr lang="en-IE" sz="2400" dirty="0"/>
          </a:p>
        </p:txBody>
      </p:sp>
      <p:sp>
        <p:nvSpPr>
          <p:cNvPr id="14" name="TextBox 13">
            <a:extLst>
              <a:ext uri="{FF2B5EF4-FFF2-40B4-BE49-F238E27FC236}">
                <a16:creationId xmlns:a16="http://schemas.microsoft.com/office/drawing/2014/main" id="{16658356-49C0-46E1-9787-BD355D50E1A4}"/>
              </a:ext>
            </a:extLst>
          </p:cNvPr>
          <p:cNvSpPr txBox="1"/>
          <p:nvPr/>
        </p:nvSpPr>
        <p:spPr>
          <a:xfrm>
            <a:off x="5433731" y="3796544"/>
            <a:ext cx="601952" cy="646331"/>
          </a:xfrm>
          <a:prstGeom prst="rect">
            <a:avLst/>
          </a:prstGeom>
          <a:noFill/>
          <a:ln>
            <a:solidFill>
              <a:schemeClr val="tx1"/>
            </a:solidFill>
          </a:ln>
        </p:spPr>
        <p:txBody>
          <a:bodyPr wrap="square" rtlCol="0">
            <a:spAutoFit/>
          </a:bodyPr>
          <a:lstStyle/>
          <a:p>
            <a:pPr algn="ctr"/>
            <a:r>
              <a:rPr lang="en-US" sz="3600" dirty="0"/>
              <a:t>1</a:t>
            </a:r>
            <a:endParaRPr lang="en-IE" sz="3600" dirty="0"/>
          </a:p>
        </p:txBody>
      </p:sp>
      <p:sp>
        <p:nvSpPr>
          <p:cNvPr id="15" name="TextBox 14">
            <a:extLst>
              <a:ext uri="{FF2B5EF4-FFF2-40B4-BE49-F238E27FC236}">
                <a16:creationId xmlns:a16="http://schemas.microsoft.com/office/drawing/2014/main" id="{F98CD721-1779-4E08-A653-B88D0FE2689D}"/>
              </a:ext>
            </a:extLst>
          </p:cNvPr>
          <p:cNvSpPr txBox="1"/>
          <p:nvPr/>
        </p:nvSpPr>
        <p:spPr>
          <a:xfrm>
            <a:off x="6076379" y="3792732"/>
            <a:ext cx="601952" cy="646331"/>
          </a:xfrm>
          <a:prstGeom prst="rect">
            <a:avLst/>
          </a:prstGeom>
          <a:noFill/>
          <a:ln>
            <a:solidFill>
              <a:schemeClr val="tx1"/>
            </a:solidFill>
          </a:ln>
        </p:spPr>
        <p:txBody>
          <a:bodyPr wrap="square" rtlCol="0">
            <a:spAutoFit/>
          </a:bodyPr>
          <a:lstStyle/>
          <a:p>
            <a:pPr algn="ctr"/>
            <a:r>
              <a:rPr lang="en-US" sz="3600" dirty="0"/>
              <a:t>2</a:t>
            </a:r>
            <a:endParaRPr lang="en-IE" sz="3600" dirty="0"/>
          </a:p>
        </p:txBody>
      </p:sp>
      <p:sp>
        <p:nvSpPr>
          <p:cNvPr id="16" name="TextBox 15">
            <a:extLst>
              <a:ext uri="{FF2B5EF4-FFF2-40B4-BE49-F238E27FC236}">
                <a16:creationId xmlns:a16="http://schemas.microsoft.com/office/drawing/2014/main" id="{99D535E7-36D5-4329-87BC-D43BE71F6718}"/>
              </a:ext>
            </a:extLst>
          </p:cNvPr>
          <p:cNvSpPr txBox="1"/>
          <p:nvPr/>
        </p:nvSpPr>
        <p:spPr>
          <a:xfrm>
            <a:off x="6743617" y="3792732"/>
            <a:ext cx="601952" cy="646331"/>
          </a:xfrm>
          <a:prstGeom prst="rect">
            <a:avLst/>
          </a:prstGeom>
          <a:noFill/>
          <a:ln>
            <a:solidFill>
              <a:schemeClr val="tx1"/>
            </a:solidFill>
          </a:ln>
        </p:spPr>
        <p:txBody>
          <a:bodyPr wrap="square" rtlCol="0">
            <a:spAutoFit/>
          </a:bodyPr>
          <a:lstStyle/>
          <a:p>
            <a:pPr algn="ctr"/>
            <a:r>
              <a:rPr lang="en-US" sz="3600" dirty="0"/>
              <a:t>3</a:t>
            </a:r>
            <a:endParaRPr lang="en-IE" sz="3600" dirty="0"/>
          </a:p>
        </p:txBody>
      </p:sp>
      <p:sp>
        <p:nvSpPr>
          <p:cNvPr id="17" name="TextBox 16">
            <a:extLst>
              <a:ext uri="{FF2B5EF4-FFF2-40B4-BE49-F238E27FC236}">
                <a16:creationId xmlns:a16="http://schemas.microsoft.com/office/drawing/2014/main" id="{72F2396C-331E-4ECD-BF15-50943C9D2CD2}"/>
              </a:ext>
            </a:extLst>
          </p:cNvPr>
          <p:cNvSpPr txBox="1"/>
          <p:nvPr/>
        </p:nvSpPr>
        <p:spPr>
          <a:xfrm>
            <a:off x="7388726" y="3792732"/>
            <a:ext cx="601952" cy="646331"/>
          </a:xfrm>
          <a:prstGeom prst="rect">
            <a:avLst/>
          </a:prstGeom>
          <a:noFill/>
          <a:ln>
            <a:solidFill>
              <a:schemeClr val="tx1"/>
            </a:solidFill>
          </a:ln>
        </p:spPr>
        <p:txBody>
          <a:bodyPr wrap="square" rtlCol="0">
            <a:spAutoFit/>
          </a:bodyPr>
          <a:lstStyle/>
          <a:p>
            <a:pPr algn="ctr"/>
            <a:r>
              <a:rPr lang="en-US" sz="3600" dirty="0"/>
              <a:t>4</a:t>
            </a:r>
            <a:endParaRPr lang="en-IE" sz="3600" dirty="0"/>
          </a:p>
        </p:txBody>
      </p:sp>
      <p:sp>
        <p:nvSpPr>
          <p:cNvPr id="18" name="TextBox 17">
            <a:extLst>
              <a:ext uri="{FF2B5EF4-FFF2-40B4-BE49-F238E27FC236}">
                <a16:creationId xmlns:a16="http://schemas.microsoft.com/office/drawing/2014/main" id="{9404ED74-9CEB-4286-934C-14BC27D795FE}"/>
              </a:ext>
            </a:extLst>
          </p:cNvPr>
          <p:cNvSpPr txBox="1"/>
          <p:nvPr/>
        </p:nvSpPr>
        <p:spPr>
          <a:xfrm>
            <a:off x="8035439" y="3797617"/>
            <a:ext cx="601952" cy="646331"/>
          </a:xfrm>
          <a:prstGeom prst="rect">
            <a:avLst/>
          </a:prstGeom>
          <a:noFill/>
          <a:ln>
            <a:solidFill>
              <a:schemeClr val="tx1"/>
            </a:solidFill>
          </a:ln>
        </p:spPr>
        <p:txBody>
          <a:bodyPr wrap="square" rtlCol="0">
            <a:spAutoFit/>
          </a:bodyPr>
          <a:lstStyle/>
          <a:p>
            <a:pPr algn="ctr"/>
            <a:r>
              <a:rPr lang="en-US" sz="3600" dirty="0"/>
              <a:t>5</a:t>
            </a:r>
            <a:endParaRPr lang="en-IE" sz="3600" dirty="0"/>
          </a:p>
        </p:txBody>
      </p:sp>
      <p:sp>
        <p:nvSpPr>
          <p:cNvPr id="19" name="TextBox 18">
            <a:extLst>
              <a:ext uri="{FF2B5EF4-FFF2-40B4-BE49-F238E27FC236}">
                <a16:creationId xmlns:a16="http://schemas.microsoft.com/office/drawing/2014/main" id="{E5665CEC-D7ED-4FD6-AF2A-E17264112B65}"/>
              </a:ext>
            </a:extLst>
          </p:cNvPr>
          <p:cNvSpPr txBox="1"/>
          <p:nvPr/>
        </p:nvSpPr>
        <p:spPr>
          <a:xfrm>
            <a:off x="8691933" y="3805040"/>
            <a:ext cx="601952" cy="646331"/>
          </a:xfrm>
          <a:prstGeom prst="rect">
            <a:avLst/>
          </a:prstGeom>
          <a:noFill/>
          <a:ln>
            <a:solidFill>
              <a:schemeClr val="tx1"/>
            </a:solidFill>
          </a:ln>
        </p:spPr>
        <p:txBody>
          <a:bodyPr wrap="square" rtlCol="0">
            <a:spAutoFit/>
          </a:bodyPr>
          <a:lstStyle/>
          <a:p>
            <a:pPr algn="ctr"/>
            <a:r>
              <a:rPr lang="en-US" sz="3600" dirty="0"/>
              <a:t>6</a:t>
            </a:r>
            <a:endParaRPr lang="en-IE" sz="3600" dirty="0"/>
          </a:p>
        </p:txBody>
      </p:sp>
      <p:sp>
        <p:nvSpPr>
          <p:cNvPr id="22" name="TextBox 21">
            <a:extLst>
              <a:ext uri="{FF2B5EF4-FFF2-40B4-BE49-F238E27FC236}">
                <a16:creationId xmlns:a16="http://schemas.microsoft.com/office/drawing/2014/main" id="{39F5E9AC-A526-4460-9733-E85BDB32542D}"/>
              </a:ext>
            </a:extLst>
          </p:cNvPr>
          <p:cNvSpPr txBox="1"/>
          <p:nvPr/>
        </p:nvSpPr>
        <p:spPr>
          <a:xfrm>
            <a:off x="6678331" y="3182594"/>
            <a:ext cx="3938954" cy="461665"/>
          </a:xfrm>
          <a:prstGeom prst="rect">
            <a:avLst/>
          </a:prstGeom>
          <a:noFill/>
        </p:spPr>
        <p:txBody>
          <a:bodyPr wrap="square" rtlCol="0">
            <a:spAutoFit/>
          </a:bodyPr>
          <a:lstStyle/>
          <a:p>
            <a:pPr algn="r"/>
            <a:r>
              <a:rPr lang="en-US" sz="2400" b="1" dirty="0"/>
              <a:t>Hold for 6…</a:t>
            </a:r>
            <a:endParaRPr lang="en-IE" sz="2400" b="1" dirty="0"/>
          </a:p>
        </p:txBody>
      </p:sp>
      <p:sp>
        <p:nvSpPr>
          <p:cNvPr id="23" name="TextBox 22">
            <a:extLst>
              <a:ext uri="{FF2B5EF4-FFF2-40B4-BE49-F238E27FC236}">
                <a16:creationId xmlns:a16="http://schemas.microsoft.com/office/drawing/2014/main" id="{793768DA-8319-4502-855D-F03FCFAB17EA}"/>
              </a:ext>
            </a:extLst>
          </p:cNvPr>
          <p:cNvSpPr txBox="1"/>
          <p:nvPr/>
        </p:nvSpPr>
        <p:spPr>
          <a:xfrm>
            <a:off x="5494048" y="5827773"/>
            <a:ext cx="601952" cy="646331"/>
          </a:xfrm>
          <a:prstGeom prst="rect">
            <a:avLst/>
          </a:prstGeom>
          <a:noFill/>
          <a:ln>
            <a:solidFill>
              <a:schemeClr val="tx1"/>
            </a:solidFill>
          </a:ln>
        </p:spPr>
        <p:txBody>
          <a:bodyPr wrap="square" rtlCol="0">
            <a:spAutoFit/>
          </a:bodyPr>
          <a:lstStyle/>
          <a:p>
            <a:pPr algn="ctr"/>
            <a:r>
              <a:rPr lang="en-US" sz="3600" dirty="0"/>
              <a:t>1</a:t>
            </a:r>
            <a:endParaRPr lang="en-IE" sz="3600" dirty="0"/>
          </a:p>
        </p:txBody>
      </p:sp>
      <p:sp>
        <p:nvSpPr>
          <p:cNvPr id="24" name="TextBox 23">
            <a:extLst>
              <a:ext uri="{FF2B5EF4-FFF2-40B4-BE49-F238E27FC236}">
                <a16:creationId xmlns:a16="http://schemas.microsoft.com/office/drawing/2014/main" id="{E2D1D02F-3008-4F41-97FD-F53BD6CF2621}"/>
              </a:ext>
            </a:extLst>
          </p:cNvPr>
          <p:cNvSpPr txBox="1"/>
          <p:nvPr/>
        </p:nvSpPr>
        <p:spPr>
          <a:xfrm>
            <a:off x="6136696" y="5823961"/>
            <a:ext cx="601952" cy="646331"/>
          </a:xfrm>
          <a:prstGeom prst="rect">
            <a:avLst/>
          </a:prstGeom>
          <a:noFill/>
          <a:ln>
            <a:solidFill>
              <a:schemeClr val="tx1"/>
            </a:solidFill>
          </a:ln>
        </p:spPr>
        <p:txBody>
          <a:bodyPr wrap="square" rtlCol="0">
            <a:spAutoFit/>
          </a:bodyPr>
          <a:lstStyle/>
          <a:p>
            <a:pPr algn="ctr"/>
            <a:r>
              <a:rPr lang="en-US" sz="3600" dirty="0"/>
              <a:t>2</a:t>
            </a:r>
            <a:endParaRPr lang="en-IE" sz="3600" dirty="0"/>
          </a:p>
        </p:txBody>
      </p:sp>
      <p:sp>
        <p:nvSpPr>
          <p:cNvPr id="25" name="TextBox 24">
            <a:extLst>
              <a:ext uri="{FF2B5EF4-FFF2-40B4-BE49-F238E27FC236}">
                <a16:creationId xmlns:a16="http://schemas.microsoft.com/office/drawing/2014/main" id="{53A5B5E9-003F-4EB7-815E-40EBAAB37259}"/>
              </a:ext>
            </a:extLst>
          </p:cNvPr>
          <p:cNvSpPr txBox="1"/>
          <p:nvPr/>
        </p:nvSpPr>
        <p:spPr>
          <a:xfrm>
            <a:off x="6803934" y="5823961"/>
            <a:ext cx="601952" cy="646331"/>
          </a:xfrm>
          <a:prstGeom prst="rect">
            <a:avLst/>
          </a:prstGeom>
          <a:noFill/>
          <a:ln>
            <a:solidFill>
              <a:schemeClr val="tx1"/>
            </a:solidFill>
          </a:ln>
        </p:spPr>
        <p:txBody>
          <a:bodyPr wrap="square" rtlCol="0">
            <a:spAutoFit/>
          </a:bodyPr>
          <a:lstStyle/>
          <a:p>
            <a:pPr algn="ctr"/>
            <a:r>
              <a:rPr lang="en-US" sz="3600" dirty="0"/>
              <a:t>3</a:t>
            </a:r>
            <a:endParaRPr lang="en-IE" sz="3600" dirty="0"/>
          </a:p>
        </p:txBody>
      </p:sp>
      <p:sp>
        <p:nvSpPr>
          <p:cNvPr id="26" name="TextBox 25">
            <a:extLst>
              <a:ext uri="{FF2B5EF4-FFF2-40B4-BE49-F238E27FC236}">
                <a16:creationId xmlns:a16="http://schemas.microsoft.com/office/drawing/2014/main" id="{D568EF55-9DC9-434C-87C2-DADDE26ABC3C}"/>
              </a:ext>
            </a:extLst>
          </p:cNvPr>
          <p:cNvSpPr txBox="1"/>
          <p:nvPr/>
        </p:nvSpPr>
        <p:spPr>
          <a:xfrm>
            <a:off x="7449043" y="5823961"/>
            <a:ext cx="601952" cy="646331"/>
          </a:xfrm>
          <a:prstGeom prst="rect">
            <a:avLst/>
          </a:prstGeom>
          <a:noFill/>
          <a:ln>
            <a:solidFill>
              <a:schemeClr val="tx1"/>
            </a:solidFill>
          </a:ln>
        </p:spPr>
        <p:txBody>
          <a:bodyPr wrap="square" rtlCol="0">
            <a:spAutoFit/>
          </a:bodyPr>
          <a:lstStyle/>
          <a:p>
            <a:pPr algn="ctr"/>
            <a:r>
              <a:rPr lang="en-US" sz="3600" dirty="0"/>
              <a:t>4</a:t>
            </a:r>
            <a:endParaRPr lang="en-IE" sz="3600" dirty="0"/>
          </a:p>
        </p:txBody>
      </p:sp>
      <p:sp>
        <p:nvSpPr>
          <p:cNvPr id="27" name="TextBox 26">
            <a:extLst>
              <a:ext uri="{FF2B5EF4-FFF2-40B4-BE49-F238E27FC236}">
                <a16:creationId xmlns:a16="http://schemas.microsoft.com/office/drawing/2014/main" id="{4DA5B456-965C-404C-8A55-016D965FAF62}"/>
              </a:ext>
            </a:extLst>
          </p:cNvPr>
          <p:cNvSpPr txBox="1"/>
          <p:nvPr/>
        </p:nvSpPr>
        <p:spPr>
          <a:xfrm>
            <a:off x="8095756" y="5828846"/>
            <a:ext cx="601952" cy="646331"/>
          </a:xfrm>
          <a:prstGeom prst="rect">
            <a:avLst/>
          </a:prstGeom>
          <a:noFill/>
          <a:ln>
            <a:solidFill>
              <a:schemeClr val="tx1"/>
            </a:solidFill>
          </a:ln>
        </p:spPr>
        <p:txBody>
          <a:bodyPr wrap="square" rtlCol="0">
            <a:spAutoFit/>
          </a:bodyPr>
          <a:lstStyle/>
          <a:p>
            <a:pPr algn="ctr"/>
            <a:r>
              <a:rPr lang="en-US" sz="3600" dirty="0"/>
              <a:t>5</a:t>
            </a:r>
            <a:endParaRPr lang="en-IE" sz="3600" dirty="0"/>
          </a:p>
        </p:txBody>
      </p:sp>
      <p:sp>
        <p:nvSpPr>
          <p:cNvPr id="28" name="TextBox 27">
            <a:extLst>
              <a:ext uri="{FF2B5EF4-FFF2-40B4-BE49-F238E27FC236}">
                <a16:creationId xmlns:a16="http://schemas.microsoft.com/office/drawing/2014/main" id="{D86241F5-C271-46FF-A3D6-BD66ECB03015}"/>
              </a:ext>
            </a:extLst>
          </p:cNvPr>
          <p:cNvSpPr txBox="1"/>
          <p:nvPr/>
        </p:nvSpPr>
        <p:spPr>
          <a:xfrm>
            <a:off x="8752250" y="5818684"/>
            <a:ext cx="601952" cy="646331"/>
          </a:xfrm>
          <a:prstGeom prst="rect">
            <a:avLst/>
          </a:prstGeom>
          <a:noFill/>
          <a:ln>
            <a:solidFill>
              <a:schemeClr val="tx1"/>
            </a:solidFill>
          </a:ln>
        </p:spPr>
        <p:txBody>
          <a:bodyPr wrap="square" rtlCol="0">
            <a:spAutoFit/>
          </a:bodyPr>
          <a:lstStyle/>
          <a:p>
            <a:pPr algn="ctr"/>
            <a:r>
              <a:rPr lang="en-US" sz="3600" dirty="0"/>
              <a:t>6</a:t>
            </a:r>
            <a:endParaRPr lang="en-IE" sz="3600" dirty="0"/>
          </a:p>
        </p:txBody>
      </p:sp>
      <p:sp>
        <p:nvSpPr>
          <p:cNvPr id="31" name="TextBox 30">
            <a:extLst>
              <a:ext uri="{FF2B5EF4-FFF2-40B4-BE49-F238E27FC236}">
                <a16:creationId xmlns:a16="http://schemas.microsoft.com/office/drawing/2014/main" id="{C7ABEE72-1ED1-4081-B24A-EBEF532479D6}"/>
              </a:ext>
            </a:extLst>
          </p:cNvPr>
          <p:cNvSpPr txBox="1"/>
          <p:nvPr/>
        </p:nvSpPr>
        <p:spPr>
          <a:xfrm>
            <a:off x="6903013" y="5185429"/>
            <a:ext cx="3938954" cy="461665"/>
          </a:xfrm>
          <a:prstGeom prst="rect">
            <a:avLst/>
          </a:prstGeom>
          <a:noFill/>
        </p:spPr>
        <p:txBody>
          <a:bodyPr wrap="square" rtlCol="0">
            <a:spAutoFit/>
          </a:bodyPr>
          <a:lstStyle/>
          <a:p>
            <a:pPr algn="r"/>
            <a:r>
              <a:rPr lang="en-US" sz="2400" b="1" dirty="0"/>
              <a:t>Hold for 6…</a:t>
            </a:r>
            <a:endParaRPr lang="en-IE" sz="2400" b="1" dirty="0"/>
          </a:p>
        </p:txBody>
      </p:sp>
      <p:sp>
        <p:nvSpPr>
          <p:cNvPr id="4" name="Rectangle 3">
            <a:extLst>
              <a:ext uri="{FF2B5EF4-FFF2-40B4-BE49-F238E27FC236}">
                <a16:creationId xmlns:a16="http://schemas.microsoft.com/office/drawing/2014/main" id="{58A65672-FC0F-4A18-B290-853C2FDC403E}"/>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7F5F553-6E34-E486-40E2-3BF17804245E}"/>
              </a:ext>
            </a:extLst>
          </p:cNvPr>
          <p:cNvPicPr>
            <a:picLocks noChangeAspect="1"/>
          </p:cNvPicPr>
          <p:nvPr/>
        </p:nvPicPr>
        <p:blipFill>
          <a:blip r:embed="rId3">
            <a:extLst>
              <a:ext uri="{28A0092B-C50C-407E-A947-70E740481C1C}">
                <a14:useLocalDpi xmlns:a14="http://schemas.microsoft.com/office/drawing/2010/main" val="0"/>
              </a:ext>
            </a:extLst>
          </a:blip>
          <a:srcRect l="22835" t="9549" r="22595" b="14385"/>
          <a:stretch>
            <a:fillRect/>
          </a:stretch>
        </p:blipFill>
        <p:spPr>
          <a:xfrm>
            <a:off x="10567357" y="336430"/>
            <a:ext cx="1268085" cy="1177715"/>
          </a:xfrm>
          <a:prstGeom prst="rect">
            <a:avLst/>
          </a:prstGeom>
        </p:spPr>
      </p:pic>
    </p:spTree>
    <p:extLst>
      <p:ext uri="{BB962C8B-B14F-4D97-AF65-F5344CB8AC3E}">
        <p14:creationId xmlns:p14="http://schemas.microsoft.com/office/powerpoint/2010/main" val="1220052764"/>
      </p:ext>
    </p:extLst>
  </p:cSld>
  <p:clrMapOvr>
    <a:masterClrMapping/>
  </p:clrMapOvr>
  <mc:AlternateContent xmlns:mc="http://schemas.openxmlformats.org/markup-compatibility/2006" xmlns:p14="http://schemas.microsoft.com/office/powerpoint/2010/main">
    <mc:Choice Requires="p14">
      <p:transition spd="slow" p14:dur="2000" advTm="19451"/>
    </mc:Choice>
    <mc:Fallback xmlns="">
      <p:transition spd="slow" advTm="194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999"/>
                                          </p:stCondLst>
                                        </p:cTn>
                                        <p:tgtEl>
                                          <p:spTgt spid="22"/>
                                        </p:tgtEl>
                                        <p:attrNameLst>
                                          <p:attrName>style.visibility</p:attrName>
                                        </p:attrNameLst>
                                      </p:cBhvr>
                                      <p:to>
                                        <p:strVal val="visible"/>
                                      </p:to>
                                    </p:set>
                                  </p:childTnLst>
                                </p:cTn>
                              </p:par>
                            </p:childTnLst>
                          </p:cTn>
                        </p:par>
                        <p:par>
                          <p:cTn id="7" fill="hold">
                            <p:stCondLst>
                              <p:cond delay="1500"/>
                            </p:stCondLst>
                            <p:childTnLst>
                              <p:par>
                                <p:cTn id="8" presetID="10" presetClass="entr" presetSubtype="0" fill="hold" grpId="1" nodeType="afterEffect">
                                  <p:stCondLst>
                                    <p:cond delay="10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childTnLst>
                                </p:cTn>
                              </p:par>
                              <p:par>
                                <p:cTn id="11" presetID="10" presetClass="entr" presetSubtype="0" fill="hold" grpId="1" nodeType="withEffect">
                                  <p:stCondLst>
                                    <p:cond delay="10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10" presetClass="entr" presetSubtype="0" fill="hold" grpId="1" nodeType="withEffect">
                                  <p:stCondLst>
                                    <p:cond delay="100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childTnLst>
                                </p:cTn>
                              </p:par>
                              <p:par>
                                <p:cTn id="17" presetID="10" presetClass="entr" presetSubtype="0" fill="hold" grpId="1" nodeType="withEffect">
                                  <p:stCondLst>
                                    <p:cond delay="10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childTnLst>
                                </p:cTn>
                              </p:par>
                              <p:par>
                                <p:cTn id="20" presetID="10" presetClass="entr" presetSubtype="0" fill="hold" grpId="1" nodeType="withEffect">
                                  <p:stCondLst>
                                    <p:cond delay="100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childTnLst>
                                </p:cTn>
                              </p:par>
                              <p:par>
                                <p:cTn id="23" presetID="10" presetClass="entr" presetSubtype="0" fill="hold" grpId="1" nodeType="withEffect">
                                  <p:stCondLst>
                                    <p:cond delay="100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childTnLst>
                                </p:cTn>
                              </p:par>
                            </p:childTnLst>
                          </p:cTn>
                        </p:par>
                        <p:par>
                          <p:cTn id="26" fill="hold">
                            <p:stCondLst>
                              <p:cond delay="3500"/>
                            </p:stCondLst>
                            <p:childTnLst>
                              <p:par>
                                <p:cTn id="27" presetID="1" presetClass="exit" presetSubtype="0" fill="hold" grpId="0" nodeType="afterEffect">
                                  <p:stCondLst>
                                    <p:cond delay="0"/>
                                  </p:stCondLst>
                                  <p:childTnLst>
                                    <p:set>
                                      <p:cBhvr>
                                        <p:cTn id="28" dur="1" fill="hold">
                                          <p:stCondLst>
                                            <p:cond delay="999"/>
                                          </p:stCondLst>
                                        </p:cTn>
                                        <p:tgtEl>
                                          <p:spTgt spid="14"/>
                                        </p:tgtEl>
                                        <p:attrNameLst>
                                          <p:attrName>style.visibility</p:attrName>
                                        </p:attrNameLst>
                                      </p:cBhvr>
                                      <p:to>
                                        <p:strVal val="hidden"/>
                                      </p:to>
                                    </p:set>
                                  </p:childTnLst>
                                </p:cTn>
                              </p:par>
                            </p:childTnLst>
                          </p:cTn>
                        </p:par>
                        <p:par>
                          <p:cTn id="29" fill="hold">
                            <p:stCondLst>
                              <p:cond delay="4500"/>
                            </p:stCondLst>
                            <p:childTnLst>
                              <p:par>
                                <p:cTn id="30" presetID="1" presetClass="exit" presetSubtype="0" fill="hold" grpId="0" nodeType="afterEffect">
                                  <p:stCondLst>
                                    <p:cond delay="1000"/>
                                  </p:stCondLst>
                                  <p:childTnLst>
                                    <p:set>
                                      <p:cBhvr>
                                        <p:cTn id="31" dur="1" fill="hold">
                                          <p:stCondLst>
                                            <p:cond delay="0"/>
                                          </p:stCondLst>
                                        </p:cTn>
                                        <p:tgtEl>
                                          <p:spTgt spid="15"/>
                                        </p:tgtEl>
                                        <p:attrNameLst>
                                          <p:attrName>style.visibility</p:attrName>
                                        </p:attrNameLst>
                                      </p:cBhvr>
                                      <p:to>
                                        <p:strVal val="hidden"/>
                                      </p:to>
                                    </p:set>
                                  </p:childTnLst>
                                </p:cTn>
                              </p:par>
                            </p:childTnLst>
                          </p:cTn>
                        </p:par>
                        <p:par>
                          <p:cTn id="32" fill="hold">
                            <p:stCondLst>
                              <p:cond delay="5500"/>
                            </p:stCondLst>
                            <p:childTnLst>
                              <p:par>
                                <p:cTn id="33" presetID="1" presetClass="exit" presetSubtype="0" fill="hold" grpId="0" nodeType="afterEffect">
                                  <p:stCondLst>
                                    <p:cond delay="1000"/>
                                  </p:stCondLst>
                                  <p:childTnLst>
                                    <p:set>
                                      <p:cBhvr>
                                        <p:cTn id="34" dur="1" fill="hold">
                                          <p:stCondLst>
                                            <p:cond delay="0"/>
                                          </p:stCondLst>
                                        </p:cTn>
                                        <p:tgtEl>
                                          <p:spTgt spid="16"/>
                                        </p:tgtEl>
                                        <p:attrNameLst>
                                          <p:attrName>style.visibility</p:attrName>
                                        </p:attrNameLst>
                                      </p:cBhvr>
                                      <p:to>
                                        <p:strVal val="hidden"/>
                                      </p:to>
                                    </p:set>
                                  </p:childTnLst>
                                </p:cTn>
                              </p:par>
                            </p:childTnLst>
                          </p:cTn>
                        </p:par>
                        <p:par>
                          <p:cTn id="35" fill="hold">
                            <p:stCondLst>
                              <p:cond delay="6500"/>
                            </p:stCondLst>
                            <p:childTnLst>
                              <p:par>
                                <p:cTn id="36" presetID="1" presetClass="exit" presetSubtype="0" fill="hold" grpId="0" nodeType="afterEffect">
                                  <p:stCondLst>
                                    <p:cond delay="1000"/>
                                  </p:stCondLst>
                                  <p:childTnLst>
                                    <p:set>
                                      <p:cBhvr>
                                        <p:cTn id="37" dur="1" fill="hold">
                                          <p:stCondLst>
                                            <p:cond delay="0"/>
                                          </p:stCondLst>
                                        </p:cTn>
                                        <p:tgtEl>
                                          <p:spTgt spid="17"/>
                                        </p:tgtEl>
                                        <p:attrNameLst>
                                          <p:attrName>style.visibility</p:attrName>
                                        </p:attrNameLst>
                                      </p:cBhvr>
                                      <p:to>
                                        <p:strVal val="hidden"/>
                                      </p:to>
                                    </p:set>
                                  </p:childTnLst>
                                </p:cTn>
                              </p:par>
                            </p:childTnLst>
                          </p:cTn>
                        </p:par>
                        <p:par>
                          <p:cTn id="38" fill="hold">
                            <p:stCondLst>
                              <p:cond delay="7500"/>
                            </p:stCondLst>
                            <p:childTnLst>
                              <p:par>
                                <p:cTn id="39" presetID="1" presetClass="exit" presetSubtype="0" fill="hold" grpId="0" nodeType="afterEffect">
                                  <p:stCondLst>
                                    <p:cond delay="1000"/>
                                  </p:stCondLst>
                                  <p:childTnLst>
                                    <p:set>
                                      <p:cBhvr>
                                        <p:cTn id="40" dur="1" fill="hold">
                                          <p:stCondLst>
                                            <p:cond delay="0"/>
                                          </p:stCondLst>
                                        </p:cTn>
                                        <p:tgtEl>
                                          <p:spTgt spid="18"/>
                                        </p:tgtEl>
                                        <p:attrNameLst>
                                          <p:attrName>style.visibility</p:attrName>
                                        </p:attrNameLst>
                                      </p:cBhvr>
                                      <p:to>
                                        <p:strVal val="hidden"/>
                                      </p:to>
                                    </p:set>
                                  </p:childTnLst>
                                </p:cTn>
                              </p:par>
                            </p:childTnLst>
                          </p:cTn>
                        </p:par>
                        <p:par>
                          <p:cTn id="41" fill="hold">
                            <p:stCondLst>
                              <p:cond delay="8500"/>
                            </p:stCondLst>
                            <p:childTnLst>
                              <p:par>
                                <p:cTn id="42" presetID="1" presetClass="exit" presetSubtype="0" fill="hold" grpId="0" nodeType="afterEffect">
                                  <p:stCondLst>
                                    <p:cond delay="1000"/>
                                  </p:stCondLst>
                                  <p:childTnLst>
                                    <p:set>
                                      <p:cBhvr>
                                        <p:cTn id="43" dur="1" fill="hold">
                                          <p:stCondLst>
                                            <p:cond delay="0"/>
                                          </p:stCondLst>
                                        </p:cTn>
                                        <p:tgtEl>
                                          <p:spTgt spid="19"/>
                                        </p:tgtEl>
                                        <p:attrNameLst>
                                          <p:attrName>style.visibility</p:attrName>
                                        </p:attrNameLst>
                                      </p:cBhvr>
                                      <p:to>
                                        <p:strVal val="hidden"/>
                                      </p:to>
                                    </p:set>
                                  </p:childTnLst>
                                </p:cTn>
                              </p:par>
                              <p:par>
                                <p:cTn id="44" presetID="1" presetClass="exit" presetSubtype="0" fill="hold" grpId="1" nodeType="withEffect">
                                  <p:stCondLst>
                                    <p:cond delay="500"/>
                                  </p:stCondLst>
                                  <p:childTnLst>
                                    <p:set>
                                      <p:cBhvr>
                                        <p:cTn id="45" dur="1" fill="hold">
                                          <p:stCondLst>
                                            <p:cond delay="499"/>
                                          </p:stCondLst>
                                        </p:cTn>
                                        <p:tgtEl>
                                          <p:spTgt spid="22"/>
                                        </p:tgtEl>
                                        <p:attrNameLst>
                                          <p:attrName>style.visibility</p:attrName>
                                        </p:attrNameLst>
                                      </p:cBhvr>
                                      <p:to>
                                        <p:strVal val="hidden"/>
                                      </p:to>
                                    </p:set>
                                  </p:childTnLst>
                                </p:cTn>
                              </p:par>
                            </p:childTnLst>
                          </p:cTn>
                        </p:par>
                        <p:par>
                          <p:cTn id="46" fill="hold">
                            <p:stCondLst>
                              <p:cond delay="9500"/>
                            </p:stCondLst>
                            <p:childTnLst>
                              <p:par>
                                <p:cTn id="47" presetID="1" presetClass="entr" presetSubtype="0" fill="hold" grpId="0" nodeType="afterEffect">
                                  <p:stCondLst>
                                    <p:cond delay="0"/>
                                  </p:stCondLst>
                                  <p:childTnLst>
                                    <p:set>
                                      <p:cBhvr>
                                        <p:cTn id="48" dur="1" fill="hold">
                                          <p:stCondLst>
                                            <p:cond delay="9"/>
                                          </p:stCondLst>
                                        </p:cTn>
                                        <p:tgtEl>
                                          <p:spTgt spid="13"/>
                                        </p:tgtEl>
                                        <p:attrNameLst>
                                          <p:attrName>style.visibility</p:attrName>
                                        </p:attrNameLst>
                                      </p:cBhvr>
                                      <p:to>
                                        <p:strVal val="visible"/>
                                      </p:to>
                                    </p:set>
                                  </p:childTnLst>
                                </p:cTn>
                              </p:par>
                            </p:childTnLst>
                          </p:cTn>
                        </p:par>
                        <p:par>
                          <p:cTn id="49" fill="hold">
                            <p:stCondLst>
                              <p:cond delay="9510"/>
                            </p:stCondLst>
                            <p:childTnLst>
                              <p:par>
                                <p:cTn id="50" presetID="1" presetClass="entr" presetSubtype="0" fill="hold" grpId="0" nodeType="afterEffect">
                                  <p:stCondLst>
                                    <p:cond delay="500"/>
                                  </p:stCondLst>
                                  <p:childTnLst>
                                    <p:set>
                                      <p:cBhvr>
                                        <p:cTn id="51" dur="1" fill="hold">
                                          <p:stCondLst>
                                            <p:cond delay="249"/>
                                          </p:stCondLst>
                                        </p:cTn>
                                        <p:tgtEl>
                                          <p:spTgt spid="31"/>
                                        </p:tgtEl>
                                        <p:attrNameLst>
                                          <p:attrName>style.visibility</p:attrName>
                                        </p:attrNameLst>
                                      </p:cBhvr>
                                      <p:to>
                                        <p:strVal val="visible"/>
                                      </p:to>
                                    </p:set>
                                  </p:childTnLst>
                                </p:cTn>
                              </p:par>
                            </p:childTnLst>
                          </p:cTn>
                        </p:par>
                        <p:par>
                          <p:cTn id="52" fill="hold">
                            <p:stCondLst>
                              <p:cond delay="10260"/>
                            </p:stCondLst>
                            <p:childTnLst>
                              <p:par>
                                <p:cTn id="53" presetID="10" presetClass="entr" presetSubtype="0" fill="hold" grpId="1" nodeType="afterEffect">
                                  <p:stCondLst>
                                    <p:cond delay="100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childTnLst>
                                </p:cTn>
                              </p:par>
                              <p:par>
                                <p:cTn id="56" presetID="10" presetClass="entr" presetSubtype="0" fill="hold" grpId="1" nodeType="withEffect">
                                  <p:stCondLst>
                                    <p:cond delay="100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childTnLst>
                                </p:cTn>
                              </p:par>
                              <p:par>
                                <p:cTn id="59" presetID="10" presetClass="entr" presetSubtype="0" fill="hold" grpId="1" nodeType="withEffect">
                                  <p:stCondLst>
                                    <p:cond delay="100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childTnLst>
                                </p:cTn>
                              </p:par>
                              <p:par>
                                <p:cTn id="62" presetID="10" presetClass="entr" presetSubtype="0" fill="hold" grpId="1" nodeType="withEffect">
                                  <p:stCondLst>
                                    <p:cond delay="100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childTnLst>
                                </p:cTn>
                              </p:par>
                              <p:par>
                                <p:cTn id="65" presetID="10" presetClass="entr" presetSubtype="0" fill="hold" grpId="1" nodeType="withEffect">
                                  <p:stCondLst>
                                    <p:cond delay="100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1000"/>
                                        <p:tgtEl>
                                          <p:spTgt spid="27"/>
                                        </p:tgtEl>
                                      </p:cBhvr>
                                    </p:animEffect>
                                  </p:childTnLst>
                                </p:cTn>
                              </p:par>
                              <p:par>
                                <p:cTn id="68" presetID="10" presetClass="entr" presetSubtype="0" fill="hold" grpId="1" nodeType="withEffect">
                                  <p:stCondLst>
                                    <p:cond delay="100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childTnLst>
                                </p:cTn>
                              </p:par>
                            </p:childTnLst>
                          </p:cTn>
                        </p:par>
                        <p:par>
                          <p:cTn id="71" fill="hold">
                            <p:stCondLst>
                              <p:cond delay="12260"/>
                            </p:stCondLst>
                            <p:childTnLst>
                              <p:par>
                                <p:cTn id="72" presetID="1" presetClass="exit" presetSubtype="0" fill="hold" grpId="0" nodeType="afterEffect">
                                  <p:stCondLst>
                                    <p:cond delay="0"/>
                                  </p:stCondLst>
                                  <p:childTnLst>
                                    <p:set>
                                      <p:cBhvr>
                                        <p:cTn id="73" dur="1" fill="hold">
                                          <p:stCondLst>
                                            <p:cond delay="999"/>
                                          </p:stCondLst>
                                        </p:cTn>
                                        <p:tgtEl>
                                          <p:spTgt spid="23"/>
                                        </p:tgtEl>
                                        <p:attrNameLst>
                                          <p:attrName>style.visibility</p:attrName>
                                        </p:attrNameLst>
                                      </p:cBhvr>
                                      <p:to>
                                        <p:strVal val="hidden"/>
                                      </p:to>
                                    </p:set>
                                  </p:childTnLst>
                                </p:cTn>
                              </p:par>
                            </p:childTnLst>
                          </p:cTn>
                        </p:par>
                        <p:par>
                          <p:cTn id="74" fill="hold">
                            <p:stCondLst>
                              <p:cond delay="13260"/>
                            </p:stCondLst>
                            <p:childTnLst>
                              <p:par>
                                <p:cTn id="75" presetID="1" presetClass="exit" presetSubtype="0" fill="hold" grpId="0" nodeType="afterEffect">
                                  <p:stCondLst>
                                    <p:cond delay="1000"/>
                                  </p:stCondLst>
                                  <p:childTnLst>
                                    <p:set>
                                      <p:cBhvr>
                                        <p:cTn id="76" dur="1" fill="hold">
                                          <p:stCondLst>
                                            <p:cond delay="0"/>
                                          </p:stCondLst>
                                        </p:cTn>
                                        <p:tgtEl>
                                          <p:spTgt spid="24"/>
                                        </p:tgtEl>
                                        <p:attrNameLst>
                                          <p:attrName>style.visibility</p:attrName>
                                        </p:attrNameLst>
                                      </p:cBhvr>
                                      <p:to>
                                        <p:strVal val="hidden"/>
                                      </p:to>
                                    </p:set>
                                  </p:childTnLst>
                                </p:cTn>
                              </p:par>
                            </p:childTnLst>
                          </p:cTn>
                        </p:par>
                        <p:par>
                          <p:cTn id="77" fill="hold">
                            <p:stCondLst>
                              <p:cond delay="14260"/>
                            </p:stCondLst>
                            <p:childTnLst>
                              <p:par>
                                <p:cTn id="78" presetID="1" presetClass="exit" presetSubtype="0" fill="hold" grpId="0" nodeType="afterEffect">
                                  <p:stCondLst>
                                    <p:cond delay="1000"/>
                                  </p:stCondLst>
                                  <p:childTnLst>
                                    <p:set>
                                      <p:cBhvr>
                                        <p:cTn id="79" dur="1" fill="hold">
                                          <p:stCondLst>
                                            <p:cond delay="0"/>
                                          </p:stCondLst>
                                        </p:cTn>
                                        <p:tgtEl>
                                          <p:spTgt spid="25"/>
                                        </p:tgtEl>
                                        <p:attrNameLst>
                                          <p:attrName>style.visibility</p:attrName>
                                        </p:attrNameLst>
                                      </p:cBhvr>
                                      <p:to>
                                        <p:strVal val="hidden"/>
                                      </p:to>
                                    </p:set>
                                  </p:childTnLst>
                                </p:cTn>
                              </p:par>
                            </p:childTnLst>
                          </p:cTn>
                        </p:par>
                        <p:par>
                          <p:cTn id="80" fill="hold">
                            <p:stCondLst>
                              <p:cond delay="15260"/>
                            </p:stCondLst>
                            <p:childTnLst>
                              <p:par>
                                <p:cTn id="81" presetID="1" presetClass="exit" presetSubtype="0" fill="hold" grpId="0" nodeType="afterEffect">
                                  <p:stCondLst>
                                    <p:cond delay="1000"/>
                                  </p:stCondLst>
                                  <p:childTnLst>
                                    <p:set>
                                      <p:cBhvr>
                                        <p:cTn id="82" dur="1" fill="hold">
                                          <p:stCondLst>
                                            <p:cond delay="0"/>
                                          </p:stCondLst>
                                        </p:cTn>
                                        <p:tgtEl>
                                          <p:spTgt spid="26"/>
                                        </p:tgtEl>
                                        <p:attrNameLst>
                                          <p:attrName>style.visibility</p:attrName>
                                        </p:attrNameLst>
                                      </p:cBhvr>
                                      <p:to>
                                        <p:strVal val="hidden"/>
                                      </p:to>
                                    </p:set>
                                  </p:childTnLst>
                                </p:cTn>
                              </p:par>
                            </p:childTnLst>
                          </p:cTn>
                        </p:par>
                        <p:par>
                          <p:cTn id="83" fill="hold">
                            <p:stCondLst>
                              <p:cond delay="16260"/>
                            </p:stCondLst>
                            <p:childTnLst>
                              <p:par>
                                <p:cTn id="84" presetID="1" presetClass="exit" presetSubtype="0" fill="hold" grpId="0" nodeType="afterEffect">
                                  <p:stCondLst>
                                    <p:cond delay="1000"/>
                                  </p:stCondLst>
                                  <p:childTnLst>
                                    <p:set>
                                      <p:cBhvr>
                                        <p:cTn id="85" dur="1" fill="hold">
                                          <p:stCondLst>
                                            <p:cond delay="0"/>
                                          </p:stCondLst>
                                        </p:cTn>
                                        <p:tgtEl>
                                          <p:spTgt spid="27"/>
                                        </p:tgtEl>
                                        <p:attrNameLst>
                                          <p:attrName>style.visibility</p:attrName>
                                        </p:attrNameLst>
                                      </p:cBhvr>
                                      <p:to>
                                        <p:strVal val="hidden"/>
                                      </p:to>
                                    </p:set>
                                  </p:childTnLst>
                                </p:cTn>
                              </p:par>
                            </p:childTnLst>
                          </p:cTn>
                        </p:par>
                        <p:par>
                          <p:cTn id="86" fill="hold">
                            <p:stCondLst>
                              <p:cond delay="17260"/>
                            </p:stCondLst>
                            <p:childTnLst>
                              <p:par>
                                <p:cTn id="87" presetID="1" presetClass="exit" presetSubtype="0" fill="hold" grpId="0" nodeType="afterEffect">
                                  <p:stCondLst>
                                    <p:cond delay="1000"/>
                                  </p:stCondLst>
                                  <p:childTnLst>
                                    <p:set>
                                      <p:cBhvr>
                                        <p:cTn id="88" dur="1" fill="hold">
                                          <p:stCondLst>
                                            <p:cond delay="0"/>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2" grpId="0"/>
      <p:bldP spid="22" grpId="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3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79F6842-5B98-46A6-A412-2C8D6C1E705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
        <p:nvSpPr>
          <p:cNvPr id="3" name="Rectangle 2">
            <a:extLst>
              <a:ext uri="{FF2B5EF4-FFF2-40B4-BE49-F238E27FC236}">
                <a16:creationId xmlns:a16="http://schemas.microsoft.com/office/drawing/2014/main" id="{92039CE1-5290-4408-900F-FF651966740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pic>
        <p:nvPicPr>
          <p:cNvPr id="7" name="Picture 6" descr="A picture containing drawing&#10;&#10;Description automatically generated">
            <a:extLst>
              <a:ext uri="{FF2B5EF4-FFF2-40B4-BE49-F238E27FC236}">
                <a16:creationId xmlns:a16="http://schemas.microsoft.com/office/drawing/2014/main" id="{2E0A3723-7485-41D9-BE77-49F19B47EF41}"/>
              </a:ext>
            </a:extLst>
          </p:cNvPr>
          <p:cNvPicPr>
            <a:picLocks noChangeAspect="1"/>
          </p:cNvPicPr>
          <p:nvPr/>
        </p:nvPicPr>
        <p:blipFill rotWithShape="1">
          <a:blip r:embed="rId2">
            <a:extLst>
              <a:ext uri="{28A0092B-C50C-407E-A947-70E740481C1C}">
                <a14:useLocalDpi xmlns:a14="http://schemas.microsoft.com/office/drawing/2010/main" val="0"/>
              </a:ext>
            </a:extLst>
          </a:blip>
          <a:srcRect t="4697"/>
          <a:stretch/>
        </p:blipFill>
        <p:spPr>
          <a:xfrm>
            <a:off x="457200" y="465592"/>
            <a:ext cx="3764392" cy="4833371"/>
          </a:xfrm>
          <a:prstGeom prst="rect">
            <a:avLst/>
          </a:prstGeom>
        </p:spPr>
      </p:pic>
      <p:sp>
        <p:nvSpPr>
          <p:cNvPr id="9" name="Rectangle 2">
            <a:extLst>
              <a:ext uri="{FF2B5EF4-FFF2-40B4-BE49-F238E27FC236}">
                <a16:creationId xmlns:a16="http://schemas.microsoft.com/office/drawing/2014/main" id="{713F8AE5-DA0C-4F20-9F93-837B225B252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
        <p:nvSpPr>
          <p:cNvPr id="11" name="TextBox 10">
            <a:extLst>
              <a:ext uri="{FF2B5EF4-FFF2-40B4-BE49-F238E27FC236}">
                <a16:creationId xmlns:a16="http://schemas.microsoft.com/office/drawing/2014/main" id="{E3544EBC-C9E4-47D8-B3E8-D0678892C13A}"/>
              </a:ext>
            </a:extLst>
          </p:cNvPr>
          <p:cNvSpPr txBox="1"/>
          <p:nvPr/>
        </p:nvSpPr>
        <p:spPr>
          <a:xfrm>
            <a:off x="4629831" y="1703386"/>
            <a:ext cx="7438293"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Clasp hands together and raise arms to shoulder level.</a:t>
            </a:r>
          </a:p>
        </p:txBody>
      </p:sp>
      <p:sp>
        <p:nvSpPr>
          <p:cNvPr id="12" name="TextBox 11">
            <a:extLst>
              <a:ext uri="{FF2B5EF4-FFF2-40B4-BE49-F238E27FC236}">
                <a16:creationId xmlns:a16="http://schemas.microsoft.com/office/drawing/2014/main" id="{584C9CF8-B3A2-488A-9971-79B74DB3D858}"/>
              </a:ext>
            </a:extLst>
          </p:cNvPr>
          <p:cNvSpPr txBox="1"/>
          <p:nvPr/>
        </p:nvSpPr>
        <p:spPr>
          <a:xfrm>
            <a:off x="4629831" y="2348261"/>
            <a:ext cx="7438293"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Slowly twist to right and look over the shoulder.</a:t>
            </a:r>
          </a:p>
        </p:txBody>
      </p:sp>
      <p:sp>
        <p:nvSpPr>
          <p:cNvPr id="13" name="TextBox 12">
            <a:extLst>
              <a:ext uri="{FF2B5EF4-FFF2-40B4-BE49-F238E27FC236}">
                <a16:creationId xmlns:a16="http://schemas.microsoft.com/office/drawing/2014/main" id="{C8F09CBD-3BFC-4DF8-AB36-80AC74653EC6}"/>
              </a:ext>
            </a:extLst>
          </p:cNvPr>
          <p:cNvSpPr txBox="1"/>
          <p:nvPr/>
        </p:nvSpPr>
        <p:spPr>
          <a:xfrm>
            <a:off x="4722776" y="4601171"/>
            <a:ext cx="7227277"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Repeat on opposite side.</a:t>
            </a:r>
            <a:endParaRPr lang="en-IE" sz="2400" dirty="0"/>
          </a:p>
        </p:txBody>
      </p:sp>
      <p:sp>
        <p:nvSpPr>
          <p:cNvPr id="14" name="TextBox 13">
            <a:extLst>
              <a:ext uri="{FF2B5EF4-FFF2-40B4-BE49-F238E27FC236}">
                <a16:creationId xmlns:a16="http://schemas.microsoft.com/office/drawing/2014/main" id="{C2692166-9309-4EE9-A7F9-DBAA712F4A03}"/>
              </a:ext>
            </a:extLst>
          </p:cNvPr>
          <p:cNvSpPr txBox="1"/>
          <p:nvPr/>
        </p:nvSpPr>
        <p:spPr>
          <a:xfrm>
            <a:off x="5433731" y="3532607"/>
            <a:ext cx="601952" cy="707886"/>
          </a:xfrm>
          <a:prstGeom prst="rect">
            <a:avLst/>
          </a:prstGeom>
          <a:noFill/>
          <a:ln>
            <a:solidFill>
              <a:schemeClr val="tx1"/>
            </a:solidFill>
          </a:ln>
        </p:spPr>
        <p:txBody>
          <a:bodyPr wrap="square" rtlCol="0">
            <a:spAutoFit/>
          </a:bodyPr>
          <a:lstStyle/>
          <a:p>
            <a:pPr algn="ctr"/>
            <a:r>
              <a:rPr lang="en-US" sz="4000" dirty="0"/>
              <a:t>1</a:t>
            </a:r>
            <a:endParaRPr lang="en-IE" sz="4000" dirty="0"/>
          </a:p>
        </p:txBody>
      </p:sp>
      <p:sp>
        <p:nvSpPr>
          <p:cNvPr id="15" name="TextBox 14">
            <a:extLst>
              <a:ext uri="{FF2B5EF4-FFF2-40B4-BE49-F238E27FC236}">
                <a16:creationId xmlns:a16="http://schemas.microsoft.com/office/drawing/2014/main" id="{E268080F-F8B7-4896-B18C-EDE9E16FBBDA}"/>
              </a:ext>
            </a:extLst>
          </p:cNvPr>
          <p:cNvSpPr txBox="1"/>
          <p:nvPr/>
        </p:nvSpPr>
        <p:spPr>
          <a:xfrm>
            <a:off x="6076379" y="3528795"/>
            <a:ext cx="601952" cy="707886"/>
          </a:xfrm>
          <a:prstGeom prst="rect">
            <a:avLst/>
          </a:prstGeom>
          <a:noFill/>
          <a:ln>
            <a:solidFill>
              <a:schemeClr val="tx1"/>
            </a:solidFill>
          </a:ln>
        </p:spPr>
        <p:txBody>
          <a:bodyPr wrap="square" rtlCol="0">
            <a:spAutoFit/>
          </a:bodyPr>
          <a:lstStyle/>
          <a:p>
            <a:pPr algn="ctr"/>
            <a:r>
              <a:rPr lang="en-US" sz="4000" dirty="0"/>
              <a:t>2</a:t>
            </a:r>
            <a:endParaRPr lang="en-IE" sz="4000" dirty="0"/>
          </a:p>
        </p:txBody>
      </p:sp>
      <p:sp>
        <p:nvSpPr>
          <p:cNvPr id="16" name="TextBox 15">
            <a:extLst>
              <a:ext uri="{FF2B5EF4-FFF2-40B4-BE49-F238E27FC236}">
                <a16:creationId xmlns:a16="http://schemas.microsoft.com/office/drawing/2014/main" id="{C3B0DF01-9CDE-4B6F-B3FC-5FBEFA4DDA60}"/>
              </a:ext>
            </a:extLst>
          </p:cNvPr>
          <p:cNvSpPr txBox="1"/>
          <p:nvPr/>
        </p:nvSpPr>
        <p:spPr>
          <a:xfrm>
            <a:off x="6743617" y="3528795"/>
            <a:ext cx="601952" cy="707886"/>
          </a:xfrm>
          <a:prstGeom prst="rect">
            <a:avLst/>
          </a:prstGeom>
          <a:noFill/>
          <a:ln>
            <a:solidFill>
              <a:schemeClr val="tx1"/>
            </a:solidFill>
          </a:ln>
        </p:spPr>
        <p:txBody>
          <a:bodyPr wrap="square" rtlCol="0">
            <a:spAutoFit/>
          </a:bodyPr>
          <a:lstStyle/>
          <a:p>
            <a:pPr algn="ctr"/>
            <a:r>
              <a:rPr lang="en-US" sz="4000" dirty="0"/>
              <a:t>3</a:t>
            </a:r>
            <a:endParaRPr lang="en-IE" sz="4000" dirty="0"/>
          </a:p>
        </p:txBody>
      </p:sp>
      <p:sp>
        <p:nvSpPr>
          <p:cNvPr id="17" name="TextBox 16">
            <a:extLst>
              <a:ext uri="{FF2B5EF4-FFF2-40B4-BE49-F238E27FC236}">
                <a16:creationId xmlns:a16="http://schemas.microsoft.com/office/drawing/2014/main" id="{6FCFA628-E633-4E5D-AE22-9F2EC7A13A2A}"/>
              </a:ext>
            </a:extLst>
          </p:cNvPr>
          <p:cNvSpPr txBox="1"/>
          <p:nvPr/>
        </p:nvSpPr>
        <p:spPr>
          <a:xfrm>
            <a:off x="7388726" y="3528795"/>
            <a:ext cx="601952" cy="707886"/>
          </a:xfrm>
          <a:prstGeom prst="rect">
            <a:avLst/>
          </a:prstGeom>
          <a:noFill/>
          <a:ln>
            <a:solidFill>
              <a:schemeClr val="tx1"/>
            </a:solidFill>
          </a:ln>
        </p:spPr>
        <p:txBody>
          <a:bodyPr wrap="square" rtlCol="0">
            <a:spAutoFit/>
          </a:bodyPr>
          <a:lstStyle/>
          <a:p>
            <a:pPr algn="ctr"/>
            <a:r>
              <a:rPr lang="en-US" sz="4000" dirty="0"/>
              <a:t>4</a:t>
            </a:r>
            <a:endParaRPr lang="en-IE" sz="4000" dirty="0"/>
          </a:p>
        </p:txBody>
      </p:sp>
      <p:sp>
        <p:nvSpPr>
          <p:cNvPr id="18" name="TextBox 17">
            <a:extLst>
              <a:ext uri="{FF2B5EF4-FFF2-40B4-BE49-F238E27FC236}">
                <a16:creationId xmlns:a16="http://schemas.microsoft.com/office/drawing/2014/main" id="{A0A6807D-7F5D-4CDB-8278-8EE162B644D7}"/>
              </a:ext>
            </a:extLst>
          </p:cNvPr>
          <p:cNvSpPr txBox="1"/>
          <p:nvPr/>
        </p:nvSpPr>
        <p:spPr>
          <a:xfrm>
            <a:off x="8035439" y="3533680"/>
            <a:ext cx="601952" cy="707886"/>
          </a:xfrm>
          <a:prstGeom prst="rect">
            <a:avLst/>
          </a:prstGeom>
          <a:noFill/>
          <a:ln>
            <a:solidFill>
              <a:schemeClr val="tx1"/>
            </a:solidFill>
          </a:ln>
        </p:spPr>
        <p:txBody>
          <a:bodyPr wrap="square" rtlCol="0">
            <a:spAutoFit/>
          </a:bodyPr>
          <a:lstStyle/>
          <a:p>
            <a:pPr algn="ctr"/>
            <a:r>
              <a:rPr lang="en-US" sz="4000" dirty="0"/>
              <a:t>5</a:t>
            </a:r>
            <a:endParaRPr lang="en-IE" sz="4000" dirty="0"/>
          </a:p>
        </p:txBody>
      </p:sp>
      <p:sp>
        <p:nvSpPr>
          <p:cNvPr id="19" name="TextBox 18">
            <a:extLst>
              <a:ext uri="{FF2B5EF4-FFF2-40B4-BE49-F238E27FC236}">
                <a16:creationId xmlns:a16="http://schemas.microsoft.com/office/drawing/2014/main" id="{33007E09-E306-428D-BAAB-212CBD81DB10}"/>
              </a:ext>
            </a:extLst>
          </p:cNvPr>
          <p:cNvSpPr txBox="1"/>
          <p:nvPr/>
        </p:nvSpPr>
        <p:spPr>
          <a:xfrm>
            <a:off x="8691933" y="3541103"/>
            <a:ext cx="601952" cy="707886"/>
          </a:xfrm>
          <a:prstGeom prst="rect">
            <a:avLst/>
          </a:prstGeom>
          <a:noFill/>
          <a:ln>
            <a:solidFill>
              <a:schemeClr val="tx1"/>
            </a:solidFill>
          </a:ln>
        </p:spPr>
        <p:txBody>
          <a:bodyPr wrap="square" rtlCol="0">
            <a:spAutoFit/>
          </a:bodyPr>
          <a:lstStyle/>
          <a:p>
            <a:pPr algn="ctr"/>
            <a:r>
              <a:rPr lang="en-US" sz="4000" dirty="0"/>
              <a:t>6</a:t>
            </a:r>
            <a:endParaRPr lang="en-IE" sz="4000" dirty="0"/>
          </a:p>
        </p:txBody>
      </p:sp>
      <p:sp>
        <p:nvSpPr>
          <p:cNvPr id="22" name="TextBox 21">
            <a:extLst>
              <a:ext uri="{FF2B5EF4-FFF2-40B4-BE49-F238E27FC236}">
                <a16:creationId xmlns:a16="http://schemas.microsoft.com/office/drawing/2014/main" id="{D1BD4FCD-DA92-439F-B3AA-EE0CABFC5A04}"/>
              </a:ext>
            </a:extLst>
          </p:cNvPr>
          <p:cNvSpPr txBox="1"/>
          <p:nvPr/>
        </p:nvSpPr>
        <p:spPr>
          <a:xfrm>
            <a:off x="6678331" y="2890110"/>
            <a:ext cx="3938954" cy="461665"/>
          </a:xfrm>
          <a:prstGeom prst="rect">
            <a:avLst/>
          </a:prstGeom>
          <a:noFill/>
        </p:spPr>
        <p:txBody>
          <a:bodyPr wrap="square" rtlCol="0">
            <a:spAutoFit/>
          </a:bodyPr>
          <a:lstStyle/>
          <a:p>
            <a:pPr algn="r"/>
            <a:r>
              <a:rPr lang="en-US" sz="2400" b="1" dirty="0"/>
              <a:t>Hold for 6…</a:t>
            </a:r>
            <a:endParaRPr lang="en-IE" sz="2400" b="1" dirty="0"/>
          </a:p>
        </p:txBody>
      </p:sp>
      <p:sp>
        <p:nvSpPr>
          <p:cNvPr id="23" name="TextBox 22">
            <a:extLst>
              <a:ext uri="{FF2B5EF4-FFF2-40B4-BE49-F238E27FC236}">
                <a16:creationId xmlns:a16="http://schemas.microsoft.com/office/drawing/2014/main" id="{11DB066A-DCA6-407D-83D6-25EA27C60B83}"/>
              </a:ext>
            </a:extLst>
          </p:cNvPr>
          <p:cNvSpPr txBox="1"/>
          <p:nvPr/>
        </p:nvSpPr>
        <p:spPr>
          <a:xfrm>
            <a:off x="5494048" y="5775010"/>
            <a:ext cx="601952" cy="707886"/>
          </a:xfrm>
          <a:prstGeom prst="rect">
            <a:avLst/>
          </a:prstGeom>
          <a:noFill/>
          <a:ln>
            <a:solidFill>
              <a:schemeClr val="tx1"/>
            </a:solidFill>
          </a:ln>
        </p:spPr>
        <p:txBody>
          <a:bodyPr wrap="square" rtlCol="0">
            <a:spAutoFit/>
          </a:bodyPr>
          <a:lstStyle/>
          <a:p>
            <a:pPr algn="ctr"/>
            <a:r>
              <a:rPr lang="en-US" sz="4000" dirty="0"/>
              <a:t>1</a:t>
            </a:r>
            <a:endParaRPr lang="en-IE" sz="4000" dirty="0"/>
          </a:p>
        </p:txBody>
      </p:sp>
      <p:sp>
        <p:nvSpPr>
          <p:cNvPr id="24" name="TextBox 23">
            <a:extLst>
              <a:ext uri="{FF2B5EF4-FFF2-40B4-BE49-F238E27FC236}">
                <a16:creationId xmlns:a16="http://schemas.microsoft.com/office/drawing/2014/main" id="{CBA8213A-8B57-4625-9F4C-958311C114A5}"/>
              </a:ext>
            </a:extLst>
          </p:cNvPr>
          <p:cNvSpPr txBox="1"/>
          <p:nvPr/>
        </p:nvSpPr>
        <p:spPr>
          <a:xfrm>
            <a:off x="6136696" y="5771198"/>
            <a:ext cx="601952" cy="707886"/>
          </a:xfrm>
          <a:prstGeom prst="rect">
            <a:avLst/>
          </a:prstGeom>
          <a:noFill/>
          <a:ln>
            <a:solidFill>
              <a:schemeClr val="tx1"/>
            </a:solidFill>
          </a:ln>
        </p:spPr>
        <p:txBody>
          <a:bodyPr wrap="square" rtlCol="0">
            <a:spAutoFit/>
          </a:bodyPr>
          <a:lstStyle/>
          <a:p>
            <a:pPr algn="ctr"/>
            <a:r>
              <a:rPr lang="en-US" sz="4000" dirty="0"/>
              <a:t>2</a:t>
            </a:r>
            <a:endParaRPr lang="en-IE" sz="4000" dirty="0"/>
          </a:p>
        </p:txBody>
      </p:sp>
      <p:sp>
        <p:nvSpPr>
          <p:cNvPr id="25" name="TextBox 24">
            <a:extLst>
              <a:ext uri="{FF2B5EF4-FFF2-40B4-BE49-F238E27FC236}">
                <a16:creationId xmlns:a16="http://schemas.microsoft.com/office/drawing/2014/main" id="{6CBCD6AC-1B4E-4A44-889A-B9E04F95C757}"/>
              </a:ext>
            </a:extLst>
          </p:cNvPr>
          <p:cNvSpPr txBox="1"/>
          <p:nvPr/>
        </p:nvSpPr>
        <p:spPr>
          <a:xfrm>
            <a:off x="6803934" y="5771198"/>
            <a:ext cx="601952" cy="707886"/>
          </a:xfrm>
          <a:prstGeom prst="rect">
            <a:avLst/>
          </a:prstGeom>
          <a:noFill/>
          <a:ln>
            <a:solidFill>
              <a:schemeClr val="tx1"/>
            </a:solidFill>
          </a:ln>
        </p:spPr>
        <p:txBody>
          <a:bodyPr wrap="square" rtlCol="0">
            <a:spAutoFit/>
          </a:bodyPr>
          <a:lstStyle/>
          <a:p>
            <a:pPr algn="ctr"/>
            <a:r>
              <a:rPr lang="en-US" sz="4000" dirty="0"/>
              <a:t>3</a:t>
            </a:r>
            <a:endParaRPr lang="en-IE" sz="4000" dirty="0"/>
          </a:p>
        </p:txBody>
      </p:sp>
      <p:sp>
        <p:nvSpPr>
          <p:cNvPr id="26" name="TextBox 25">
            <a:extLst>
              <a:ext uri="{FF2B5EF4-FFF2-40B4-BE49-F238E27FC236}">
                <a16:creationId xmlns:a16="http://schemas.microsoft.com/office/drawing/2014/main" id="{C61F718F-E6E6-4A19-8EB7-13DC4F574B1C}"/>
              </a:ext>
            </a:extLst>
          </p:cNvPr>
          <p:cNvSpPr txBox="1"/>
          <p:nvPr/>
        </p:nvSpPr>
        <p:spPr>
          <a:xfrm>
            <a:off x="7449043" y="5771198"/>
            <a:ext cx="601952" cy="707886"/>
          </a:xfrm>
          <a:prstGeom prst="rect">
            <a:avLst/>
          </a:prstGeom>
          <a:noFill/>
          <a:ln>
            <a:solidFill>
              <a:schemeClr val="tx1"/>
            </a:solidFill>
          </a:ln>
        </p:spPr>
        <p:txBody>
          <a:bodyPr wrap="square" rtlCol="0">
            <a:spAutoFit/>
          </a:bodyPr>
          <a:lstStyle/>
          <a:p>
            <a:pPr algn="ctr"/>
            <a:r>
              <a:rPr lang="en-US" sz="4000" dirty="0"/>
              <a:t>4</a:t>
            </a:r>
            <a:endParaRPr lang="en-IE" sz="4000" dirty="0"/>
          </a:p>
        </p:txBody>
      </p:sp>
      <p:sp>
        <p:nvSpPr>
          <p:cNvPr id="27" name="TextBox 26">
            <a:extLst>
              <a:ext uri="{FF2B5EF4-FFF2-40B4-BE49-F238E27FC236}">
                <a16:creationId xmlns:a16="http://schemas.microsoft.com/office/drawing/2014/main" id="{7757A3F6-7DF7-4BFA-9449-B02792C7F02D}"/>
              </a:ext>
            </a:extLst>
          </p:cNvPr>
          <p:cNvSpPr txBox="1"/>
          <p:nvPr/>
        </p:nvSpPr>
        <p:spPr>
          <a:xfrm>
            <a:off x="8095756" y="5776083"/>
            <a:ext cx="601952" cy="707886"/>
          </a:xfrm>
          <a:prstGeom prst="rect">
            <a:avLst/>
          </a:prstGeom>
          <a:noFill/>
          <a:ln>
            <a:solidFill>
              <a:schemeClr val="tx1"/>
            </a:solidFill>
          </a:ln>
        </p:spPr>
        <p:txBody>
          <a:bodyPr wrap="square" rtlCol="0">
            <a:spAutoFit/>
          </a:bodyPr>
          <a:lstStyle/>
          <a:p>
            <a:pPr algn="ctr"/>
            <a:r>
              <a:rPr lang="en-US" sz="4000" dirty="0"/>
              <a:t>5</a:t>
            </a:r>
            <a:endParaRPr lang="en-IE" sz="4000" dirty="0"/>
          </a:p>
        </p:txBody>
      </p:sp>
      <p:sp>
        <p:nvSpPr>
          <p:cNvPr id="28" name="TextBox 27">
            <a:extLst>
              <a:ext uri="{FF2B5EF4-FFF2-40B4-BE49-F238E27FC236}">
                <a16:creationId xmlns:a16="http://schemas.microsoft.com/office/drawing/2014/main" id="{C5FE1175-9BC3-4AB3-BF75-A7795D24825F}"/>
              </a:ext>
            </a:extLst>
          </p:cNvPr>
          <p:cNvSpPr txBox="1"/>
          <p:nvPr/>
        </p:nvSpPr>
        <p:spPr>
          <a:xfrm>
            <a:off x="8752250" y="5765921"/>
            <a:ext cx="601952" cy="707886"/>
          </a:xfrm>
          <a:prstGeom prst="rect">
            <a:avLst/>
          </a:prstGeom>
          <a:noFill/>
          <a:ln>
            <a:solidFill>
              <a:schemeClr val="tx1"/>
            </a:solidFill>
          </a:ln>
        </p:spPr>
        <p:txBody>
          <a:bodyPr wrap="square" rtlCol="0">
            <a:spAutoFit/>
          </a:bodyPr>
          <a:lstStyle/>
          <a:p>
            <a:pPr algn="ctr"/>
            <a:r>
              <a:rPr lang="en-US" sz="4000" dirty="0"/>
              <a:t>6</a:t>
            </a:r>
            <a:endParaRPr lang="en-IE" sz="4000" dirty="0"/>
          </a:p>
        </p:txBody>
      </p:sp>
      <p:sp>
        <p:nvSpPr>
          <p:cNvPr id="31" name="TextBox 30">
            <a:extLst>
              <a:ext uri="{FF2B5EF4-FFF2-40B4-BE49-F238E27FC236}">
                <a16:creationId xmlns:a16="http://schemas.microsoft.com/office/drawing/2014/main" id="{D3190EBF-5729-49AE-A1AD-5C9A3A619ACB}"/>
              </a:ext>
            </a:extLst>
          </p:cNvPr>
          <p:cNvSpPr txBox="1"/>
          <p:nvPr/>
        </p:nvSpPr>
        <p:spPr>
          <a:xfrm>
            <a:off x="6678331" y="5068130"/>
            <a:ext cx="3938954" cy="461665"/>
          </a:xfrm>
          <a:prstGeom prst="rect">
            <a:avLst/>
          </a:prstGeom>
          <a:noFill/>
        </p:spPr>
        <p:txBody>
          <a:bodyPr wrap="square" rtlCol="0">
            <a:spAutoFit/>
          </a:bodyPr>
          <a:lstStyle/>
          <a:p>
            <a:pPr algn="r"/>
            <a:r>
              <a:rPr lang="en-US" sz="2400" b="1" dirty="0"/>
              <a:t>Hold for 6…</a:t>
            </a:r>
            <a:endParaRPr lang="en-IE" sz="2400" b="1" dirty="0"/>
          </a:p>
        </p:txBody>
      </p:sp>
      <p:sp>
        <p:nvSpPr>
          <p:cNvPr id="4" name="Rectangle 3">
            <a:extLst>
              <a:ext uri="{FF2B5EF4-FFF2-40B4-BE49-F238E27FC236}">
                <a16:creationId xmlns:a16="http://schemas.microsoft.com/office/drawing/2014/main" id="{DA8BC9B9-6AA6-40EB-AE84-ED38DAFCA058}"/>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803040B3-E495-73E9-94F1-4FE1F4DF714E}"/>
              </a:ext>
            </a:extLst>
          </p:cNvPr>
          <p:cNvPicPr>
            <a:picLocks noChangeAspect="1"/>
          </p:cNvPicPr>
          <p:nvPr/>
        </p:nvPicPr>
        <p:blipFill>
          <a:blip r:embed="rId3">
            <a:extLst>
              <a:ext uri="{28A0092B-C50C-407E-A947-70E740481C1C}">
                <a14:useLocalDpi xmlns:a14="http://schemas.microsoft.com/office/drawing/2010/main" val="0"/>
              </a:ext>
            </a:extLst>
          </a:blip>
          <a:srcRect l="22835" t="9549" r="22595" b="14385"/>
          <a:stretch>
            <a:fillRect/>
          </a:stretch>
        </p:blipFill>
        <p:spPr>
          <a:xfrm>
            <a:off x="10567357" y="336430"/>
            <a:ext cx="1268085" cy="1177715"/>
          </a:xfrm>
          <a:prstGeom prst="rect">
            <a:avLst/>
          </a:prstGeom>
        </p:spPr>
      </p:pic>
    </p:spTree>
    <p:extLst>
      <p:ext uri="{BB962C8B-B14F-4D97-AF65-F5344CB8AC3E}">
        <p14:creationId xmlns:p14="http://schemas.microsoft.com/office/powerpoint/2010/main" val="1783264080"/>
      </p:ext>
    </p:extLst>
  </p:cSld>
  <p:clrMapOvr>
    <a:masterClrMapping/>
  </p:clrMapOvr>
  <mc:AlternateContent xmlns:mc="http://schemas.openxmlformats.org/markup-compatibility/2006" xmlns:p14="http://schemas.microsoft.com/office/powerpoint/2010/main">
    <mc:Choice Requires="p14">
      <p:transition spd="slow" p14:dur="2000" advTm="18822"/>
    </mc:Choice>
    <mc:Fallback xmlns="">
      <p:transition spd="slow" advTm="188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999"/>
                                          </p:stCondLst>
                                        </p:cTn>
                                        <p:tgtEl>
                                          <p:spTgt spid="22"/>
                                        </p:tgtEl>
                                        <p:attrNameLst>
                                          <p:attrName>style.visibility</p:attrName>
                                        </p:attrNameLst>
                                      </p:cBhvr>
                                      <p:to>
                                        <p:strVal val="visible"/>
                                      </p:to>
                                    </p:set>
                                  </p:childTnLst>
                                </p:cTn>
                              </p:par>
                            </p:childTnLst>
                          </p:cTn>
                        </p:par>
                        <p:par>
                          <p:cTn id="7" fill="hold">
                            <p:stCondLst>
                              <p:cond delay="1500"/>
                            </p:stCondLst>
                            <p:childTnLst>
                              <p:par>
                                <p:cTn id="8" presetID="10" presetClass="entr" presetSubtype="0" fill="hold" grpId="1" nodeType="afterEffect">
                                  <p:stCondLst>
                                    <p:cond delay="10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childTnLst>
                                </p:cTn>
                              </p:par>
                              <p:par>
                                <p:cTn id="11" presetID="10" presetClass="entr" presetSubtype="0" fill="hold" grpId="1" nodeType="withEffect">
                                  <p:stCondLst>
                                    <p:cond delay="10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10" presetClass="entr" presetSubtype="0" fill="hold" grpId="1" nodeType="withEffect">
                                  <p:stCondLst>
                                    <p:cond delay="100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childTnLst>
                                </p:cTn>
                              </p:par>
                              <p:par>
                                <p:cTn id="17" presetID="10" presetClass="entr" presetSubtype="0" fill="hold" grpId="1" nodeType="withEffect">
                                  <p:stCondLst>
                                    <p:cond delay="10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childTnLst>
                                </p:cTn>
                              </p:par>
                              <p:par>
                                <p:cTn id="20" presetID="10" presetClass="entr" presetSubtype="0" fill="hold" grpId="1" nodeType="withEffect">
                                  <p:stCondLst>
                                    <p:cond delay="100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childTnLst>
                                </p:cTn>
                              </p:par>
                              <p:par>
                                <p:cTn id="23" presetID="10" presetClass="entr" presetSubtype="0" fill="hold" grpId="1" nodeType="withEffect">
                                  <p:stCondLst>
                                    <p:cond delay="100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childTnLst>
                                </p:cTn>
                              </p:par>
                            </p:childTnLst>
                          </p:cTn>
                        </p:par>
                        <p:par>
                          <p:cTn id="26" fill="hold">
                            <p:stCondLst>
                              <p:cond delay="3500"/>
                            </p:stCondLst>
                            <p:childTnLst>
                              <p:par>
                                <p:cTn id="27" presetID="1" presetClass="exit" presetSubtype="0" fill="hold" grpId="0" nodeType="afterEffect">
                                  <p:stCondLst>
                                    <p:cond delay="0"/>
                                  </p:stCondLst>
                                  <p:childTnLst>
                                    <p:set>
                                      <p:cBhvr>
                                        <p:cTn id="28" dur="1" fill="hold">
                                          <p:stCondLst>
                                            <p:cond delay="999"/>
                                          </p:stCondLst>
                                        </p:cTn>
                                        <p:tgtEl>
                                          <p:spTgt spid="14"/>
                                        </p:tgtEl>
                                        <p:attrNameLst>
                                          <p:attrName>style.visibility</p:attrName>
                                        </p:attrNameLst>
                                      </p:cBhvr>
                                      <p:to>
                                        <p:strVal val="hidden"/>
                                      </p:to>
                                    </p:set>
                                  </p:childTnLst>
                                </p:cTn>
                              </p:par>
                            </p:childTnLst>
                          </p:cTn>
                        </p:par>
                        <p:par>
                          <p:cTn id="29" fill="hold">
                            <p:stCondLst>
                              <p:cond delay="4500"/>
                            </p:stCondLst>
                            <p:childTnLst>
                              <p:par>
                                <p:cTn id="30" presetID="1" presetClass="exit" presetSubtype="0" fill="hold" grpId="0" nodeType="afterEffect">
                                  <p:stCondLst>
                                    <p:cond delay="1000"/>
                                  </p:stCondLst>
                                  <p:childTnLst>
                                    <p:set>
                                      <p:cBhvr>
                                        <p:cTn id="31" dur="1" fill="hold">
                                          <p:stCondLst>
                                            <p:cond delay="0"/>
                                          </p:stCondLst>
                                        </p:cTn>
                                        <p:tgtEl>
                                          <p:spTgt spid="15"/>
                                        </p:tgtEl>
                                        <p:attrNameLst>
                                          <p:attrName>style.visibility</p:attrName>
                                        </p:attrNameLst>
                                      </p:cBhvr>
                                      <p:to>
                                        <p:strVal val="hidden"/>
                                      </p:to>
                                    </p:set>
                                  </p:childTnLst>
                                </p:cTn>
                              </p:par>
                            </p:childTnLst>
                          </p:cTn>
                        </p:par>
                        <p:par>
                          <p:cTn id="32" fill="hold">
                            <p:stCondLst>
                              <p:cond delay="5500"/>
                            </p:stCondLst>
                            <p:childTnLst>
                              <p:par>
                                <p:cTn id="33" presetID="1" presetClass="exit" presetSubtype="0" fill="hold" grpId="0" nodeType="afterEffect">
                                  <p:stCondLst>
                                    <p:cond delay="1000"/>
                                  </p:stCondLst>
                                  <p:childTnLst>
                                    <p:set>
                                      <p:cBhvr>
                                        <p:cTn id="34" dur="1" fill="hold">
                                          <p:stCondLst>
                                            <p:cond delay="0"/>
                                          </p:stCondLst>
                                        </p:cTn>
                                        <p:tgtEl>
                                          <p:spTgt spid="16"/>
                                        </p:tgtEl>
                                        <p:attrNameLst>
                                          <p:attrName>style.visibility</p:attrName>
                                        </p:attrNameLst>
                                      </p:cBhvr>
                                      <p:to>
                                        <p:strVal val="hidden"/>
                                      </p:to>
                                    </p:set>
                                  </p:childTnLst>
                                </p:cTn>
                              </p:par>
                            </p:childTnLst>
                          </p:cTn>
                        </p:par>
                        <p:par>
                          <p:cTn id="35" fill="hold">
                            <p:stCondLst>
                              <p:cond delay="6500"/>
                            </p:stCondLst>
                            <p:childTnLst>
                              <p:par>
                                <p:cTn id="36" presetID="1" presetClass="exit" presetSubtype="0" fill="hold" grpId="0" nodeType="afterEffect">
                                  <p:stCondLst>
                                    <p:cond delay="1000"/>
                                  </p:stCondLst>
                                  <p:childTnLst>
                                    <p:set>
                                      <p:cBhvr>
                                        <p:cTn id="37" dur="1" fill="hold">
                                          <p:stCondLst>
                                            <p:cond delay="0"/>
                                          </p:stCondLst>
                                        </p:cTn>
                                        <p:tgtEl>
                                          <p:spTgt spid="17"/>
                                        </p:tgtEl>
                                        <p:attrNameLst>
                                          <p:attrName>style.visibility</p:attrName>
                                        </p:attrNameLst>
                                      </p:cBhvr>
                                      <p:to>
                                        <p:strVal val="hidden"/>
                                      </p:to>
                                    </p:set>
                                  </p:childTnLst>
                                </p:cTn>
                              </p:par>
                            </p:childTnLst>
                          </p:cTn>
                        </p:par>
                        <p:par>
                          <p:cTn id="38" fill="hold">
                            <p:stCondLst>
                              <p:cond delay="7500"/>
                            </p:stCondLst>
                            <p:childTnLst>
                              <p:par>
                                <p:cTn id="39" presetID="1" presetClass="exit" presetSubtype="0" fill="hold" grpId="0" nodeType="afterEffect">
                                  <p:stCondLst>
                                    <p:cond delay="1000"/>
                                  </p:stCondLst>
                                  <p:childTnLst>
                                    <p:set>
                                      <p:cBhvr>
                                        <p:cTn id="40" dur="1" fill="hold">
                                          <p:stCondLst>
                                            <p:cond delay="0"/>
                                          </p:stCondLst>
                                        </p:cTn>
                                        <p:tgtEl>
                                          <p:spTgt spid="18"/>
                                        </p:tgtEl>
                                        <p:attrNameLst>
                                          <p:attrName>style.visibility</p:attrName>
                                        </p:attrNameLst>
                                      </p:cBhvr>
                                      <p:to>
                                        <p:strVal val="hidden"/>
                                      </p:to>
                                    </p:set>
                                  </p:childTnLst>
                                </p:cTn>
                              </p:par>
                            </p:childTnLst>
                          </p:cTn>
                        </p:par>
                        <p:par>
                          <p:cTn id="41" fill="hold">
                            <p:stCondLst>
                              <p:cond delay="8500"/>
                            </p:stCondLst>
                            <p:childTnLst>
                              <p:par>
                                <p:cTn id="42" presetID="1" presetClass="exit" presetSubtype="0" fill="hold" grpId="0" nodeType="afterEffect">
                                  <p:stCondLst>
                                    <p:cond delay="1000"/>
                                  </p:stCondLst>
                                  <p:childTnLst>
                                    <p:set>
                                      <p:cBhvr>
                                        <p:cTn id="43" dur="1" fill="hold">
                                          <p:stCondLst>
                                            <p:cond delay="0"/>
                                          </p:stCondLst>
                                        </p:cTn>
                                        <p:tgtEl>
                                          <p:spTgt spid="19"/>
                                        </p:tgtEl>
                                        <p:attrNameLst>
                                          <p:attrName>style.visibility</p:attrName>
                                        </p:attrNameLst>
                                      </p:cBhvr>
                                      <p:to>
                                        <p:strVal val="hidden"/>
                                      </p:to>
                                    </p:set>
                                  </p:childTnLst>
                                </p:cTn>
                              </p:par>
                              <p:par>
                                <p:cTn id="44" presetID="1" presetClass="exit" presetSubtype="0" fill="hold" grpId="1" nodeType="withEffect">
                                  <p:stCondLst>
                                    <p:cond delay="500"/>
                                  </p:stCondLst>
                                  <p:childTnLst>
                                    <p:set>
                                      <p:cBhvr>
                                        <p:cTn id="45" dur="1" fill="hold">
                                          <p:stCondLst>
                                            <p:cond delay="499"/>
                                          </p:stCondLst>
                                        </p:cTn>
                                        <p:tgtEl>
                                          <p:spTgt spid="22"/>
                                        </p:tgtEl>
                                        <p:attrNameLst>
                                          <p:attrName>style.visibility</p:attrName>
                                        </p:attrNameLst>
                                      </p:cBhvr>
                                      <p:to>
                                        <p:strVal val="hidden"/>
                                      </p:to>
                                    </p:set>
                                  </p:childTnLst>
                                </p:cTn>
                              </p:par>
                            </p:childTnLst>
                          </p:cTn>
                        </p:par>
                        <p:par>
                          <p:cTn id="46" fill="hold">
                            <p:stCondLst>
                              <p:cond delay="9500"/>
                            </p:stCondLst>
                            <p:childTnLst>
                              <p:par>
                                <p:cTn id="47" presetID="1" presetClass="entr" presetSubtype="0" fill="hold" grpId="0" nodeType="afterEffect">
                                  <p:stCondLst>
                                    <p:cond delay="0"/>
                                  </p:stCondLst>
                                  <p:childTnLst>
                                    <p:set>
                                      <p:cBhvr>
                                        <p:cTn id="48" dur="1" fill="hold">
                                          <p:stCondLst>
                                            <p:cond delay="9"/>
                                          </p:stCondLst>
                                        </p:cTn>
                                        <p:tgtEl>
                                          <p:spTgt spid="13"/>
                                        </p:tgtEl>
                                        <p:attrNameLst>
                                          <p:attrName>style.visibility</p:attrName>
                                        </p:attrNameLst>
                                      </p:cBhvr>
                                      <p:to>
                                        <p:strVal val="visible"/>
                                      </p:to>
                                    </p:set>
                                  </p:childTnLst>
                                </p:cTn>
                              </p:par>
                            </p:childTnLst>
                          </p:cTn>
                        </p:par>
                        <p:par>
                          <p:cTn id="49" fill="hold">
                            <p:stCondLst>
                              <p:cond delay="9510"/>
                            </p:stCondLst>
                            <p:childTnLst>
                              <p:par>
                                <p:cTn id="50" presetID="1" presetClass="entr" presetSubtype="0" fill="hold" grpId="0" nodeType="afterEffect">
                                  <p:stCondLst>
                                    <p:cond delay="500"/>
                                  </p:stCondLst>
                                  <p:childTnLst>
                                    <p:set>
                                      <p:cBhvr>
                                        <p:cTn id="51" dur="1" fill="hold">
                                          <p:stCondLst>
                                            <p:cond delay="249"/>
                                          </p:stCondLst>
                                        </p:cTn>
                                        <p:tgtEl>
                                          <p:spTgt spid="31"/>
                                        </p:tgtEl>
                                        <p:attrNameLst>
                                          <p:attrName>style.visibility</p:attrName>
                                        </p:attrNameLst>
                                      </p:cBhvr>
                                      <p:to>
                                        <p:strVal val="visible"/>
                                      </p:to>
                                    </p:set>
                                  </p:childTnLst>
                                </p:cTn>
                              </p:par>
                            </p:childTnLst>
                          </p:cTn>
                        </p:par>
                        <p:par>
                          <p:cTn id="52" fill="hold">
                            <p:stCondLst>
                              <p:cond delay="10260"/>
                            </p:stCondLst>
                            <p:childTnLst>
                              <p:par>
                                <p:cTn id="53" presetID="10" presetClass="entr" presetSubtype="0" fill="hold" grpId="1" nodeType="afterEffect">
                                  <p:stCondLst>
                                    <p:cond delay="100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childTnLst>
                                </p:cTn>
                              </p:par>
                              <p:par>
                                <p:cTn id="56" presetID="10" presetClass="entr" presetSubtype="0" fill="hold" grpId="1" nodeType="withEffect">
                                  <p:stCondLst>
                                    <p:cond delay="100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childTnLst>
                                </p:cTn>
                              </p:par>
                              <p:par>
                                <p:cTn id="59" presetID="10" presetClass="entr" presetSubtype="0" fill="hold" grpId="1" nodeType="withEffect">
                                  <p:stCondLst>
                                    <p:cond delay="100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childTnLst>
                                </p:cTn>
                              </p:par>
                              <p:par>
                                <p:cTn id="62" presetID="10" presetClass="entr" presetSubtype="0" fill="hold" grpId="1" nodeType="withEffect">
                                  <p:stCondLst>
                                    <p:cond delay="100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childTnLst>
                                </p:cTn>
                              </p:par>
                              <p:par>
                                <p:cTn id="65" presetID="10" presetClass="entr" presetSubtype="0" fill="hold" grpId="1" nodeType="withEffect">
                                  <p:stCondLst>
                                    <p:cond delay="100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1000"/>
                                        <p:tgtEl>
                                          <p:spTgt spid="27"/>
                                        </p:tgtEl>
                                      </p:cBhvr>
                                    </p:animEffect>
                                  </p:childTnLst>
                                </p:cTn>
                              </p:par>
                              <p:par>
                                <p:cTn id="68" presetID="10" presetClass="entr" presetSubtype="0" fill="hold" grpId="1" nodeType="withEffect">
                                  <p:stCondLst>
                                    <p:cond delay="100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childTnLst>
                                </p:cTn>
                              </p:par>
                            </p:childTnLst>
                          </p:cTn>
                        </p:par>
                        <p:par>
                          <p:cTn id="71" fill="hold">
                            <p:stCondLst>
                              <p:cond delay="12260"/>
                            </p:stCondLst>
                            <p:childTnLst>
                              <p:par>
                                <p:cTn id="72" presetID="1" presetClass="exit" presetSubtype="0" fill="hold" grpId="0" nodeType="afterEffect">
                                  <p:stCondLst>
                                    <p:cond delay="0"/>
                                  </p:stCondLst>
                                  <p:childTnLst>
                                    <p:set>
                                      <p:cBhvr>
                                        <p:cTn id="73" dur="1" fill="hold">
                                          <p:stCondLst>
                                            <p:cond delay="999"/>
                                          </p:stCondLst>
                                        </p:cTn>
                                        <p:tgtEl>
                                          <p:spTgt spid="23"/>
                                        </p:tgtEl>
                                        <p:attrNameLst>
                                          <p:attrName>style.visibility</p:attrName>
                                        </p:attrNameLst>
                                      </p:cBhvr>
                                      <p:to>
                                        <p:strVal val="hidden"/>
                                      </p:to>
                                    </p:set>
                                  </p:childTnLst>
                                </p:cTn>
                              </p:par>
                            </p:childTnLst>
                          </p:cTn>
                        </p:par>
                        <p:par>
                          <p:cTn id="74" fill="hold">
                            <p:stCondLst>
                              <p:cond delay="13260"/>
                            </p:stCondLst>
                            <p:childTnLst>
                              <p:par>
                                <p:cTn id="75" presetID="1" presetClass="exit" presetSubtype="0" fill="hold" grpId="0" nodeType="afterEffect">
                                  <p:stCondLst>
                                    <p:cond delay="1000"/>
                                  </p:stCondLst>
                                  <p:childTnLst>
                                    <p:set>
                                      <p:cBhvr>
                                        <p:cTn id="76" dur="1" fill="hold">
                                          <p:stCondLst>
                                            <p:cond delay="0"/>
                                          </p:stCondLst>
                                        </p:cTn>
                                        <p:tgtEl>
                                          <p:spTgt spid="24"/>
                                        </p:tgtEl>
                                        <p:attrNameLst>
                                          <p:attrName>style.visibility</p:attrName>
                                        </p:attrNameLst>
                                      </p:cBhvr>
                                      <p:to>
                                        <p:strVal val="hidden"/>
                                      </p:to>
                                    </p:set>
                                  </p:childTnLst>
                                </p:cTn>
                              </p:par>
                            </p:childTnLst>
                          </p:cTn>
                        </p:par>
                        <p:par>
                          <p:cTn id="77" fill="hold">
                            <p:stCondLst>
                              <p:cond delay="14260"/>
                            </p:stCondLst>
                            <p:childTnLst>
                              <p:par>
                                <p:cTn id="78" presetID="1" presetClass="exit" presetSubtype="0" fill="hold" grpId="0" nodeType="afterEffect">
                                  <p:stCondLst>
                                    <p:cond delay="1000"/>
                                  </p:stCondLst>
                                  <p:childTnLst>
                                    <p:set>
                                      <p:cBhvr>
                                        <p:cTn id="79" dur="1" fill="hold">
                                          <p:stCondLst>
                                            <p:cond delay="0"/>
                                          </p:stCondLst>
                                        </p:cTn>
                                        <p:tgtEl>
                                          <p:spTgt spid="25"/>
                                        </p:tgtEl>
                                        <p:attrNameLst>
                                          <p:attrName>style.visibility</p:attrName>
                                        </p:attrNameLst>
                                      </p:cBhvr>
                                      <p:to>
                                        <p:strVal val="hidden"/>
                                      </p:to>
                                    </p:set>
                                  </p:childTnLst>
                                </p:cTn>
                              </p:par>
                            </p:childTnLst>
                          </p:cTn>
                        </p:par>
                        <p:par>
                          <p:cTn id="80" fill="hold">
                            <p:stCondLst>
                              <p:cond delay="15260"/>
                            </p:stCondLst>
                            <p:childTnLst>
                              <p:par>
                                <p:cTn id="81" presetID="1" presetClass="exit" presetSubtype="0" fill="hold" grpId="0" nodeType="afterEffect">
                                  <p:stCondLst>
                                    <p:cond delay="1000"/>
                                  </p:stCondLst>
                                  <p:childTnLst>
                                    <p:set>
                                      <p:cBhvr>
                                        <p:cTn id="82" dur="1" fill="hold">
                                          <p:stCondLst>
                                            <p:cond delay="0"/>
                                          </p:stCondLst>
                                        </p:cTn>
                                        <p:tgtEl>
                                          <p:spTgt spid="26"/>
                                        </p:tgtEl>
                                        <p:attrNameLst>
                                          <p:attrName>style.visibility</p:attrName>
                                        </p:attrNameLst>
                                      </p:cBhvr>
                                      <p:to>
                                        <p:strVal val="hidden"/>
                                      </p:to>
                                    </p:set>
                                  </p:childTnLst>
                                </p:cTn>
                              </p:par>
                            </p:childTnLst>
                          </p:cTn>
                        </p:par>
                        <p:par>
                          <p:cTn id="83" fill="hold">
                            <p:stCondLst>
                              <p:cond delay="16260"/>
                            </p:stCondLst>
                            <p:childTnLst>
                              <p:par>
                                <p:cTn id="84" presetID="1" presetClass="exit" presetSubtype="0" fill="hold" grpId="0" nodeType="afterEffect">
                                  <p:stCondLst>
                                    <p:cond delay="1000"/>
                                  </p:stCondLst>
                                  <p:childTnLst>
                                    <p:set>
                                      <p:cBhvr>
                                        <p:cTn id="85" dur="1" fill="hold">
                                          <p:stCondLst>
                                            <p:cond delay="0"/>
                                          </p:stCondLst>
                                        </p:cTn>
                                        <p:tgtEl>
                                          <p:spTgt spid="27"/>
                                        </p:tgtEl>
                                        <p:attrNameLst>
                                          <p:attrName>style.visibility</p:attrName>
                                        </p:attrNameLst>
                                      </p:cBhvr>
                                      <p:to>
                                        <p:strVal val="hidden"/>
                                      </p:to>
                                    </p:set>
                                  </p:childTnLst>
                                </p:cTn>
                              </p:par>
                            </p:childTnLst>
                          </p:cTn>
                        </p:par>
                        <p:par>
                          <p:cTn id="86" fill="hold">
                            <p:stCondLst>
                              <p:cond delay="17260"/>
                            </p:stCondLst>
                            <p:childTnLst>
                              <p:par>
                                <p:cTn id="87" presetID="1" presetClass="exit" presetSubtype="0" fill="hold" grpId="0" nodeType="afterEffect">
                                  <p:stCondLst>
                                    <p:cond delay="1000"/>
                                  </p:stCondLst>
                                  <p:childTnLst>
                                    <p:set>
                                      <p:cBhvr>
                                        <p:cTn id="88" dur="1" fill="hold">
                                          <p:stCondLst>
                                            <p:cond delay="0"/>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2" grpId="0"/>
      <p:bldP spid="22" grpId="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3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79F6842-5B98-46A6-A412-2C8D6C1E705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
        <p:nvSpPr>
          <p:cNvPr id="4" name="Rectangle 4">
            <a:extLst>
              <a:ext uri="{FF2B5EF4-FFF2-40B4-BE49-F238E27FC236}">
                <a16:creationId xmlns:a16="http://schemas.microsoft.com/office/drawing/2014/main" id="{16277074-4FB9-48F1-BFAC-E5C9D472A422}"/>
              </a:ext>
            </a:extLst>
          </p:cNvPr>
          <p:cNvSpPr>
            <a:spLocks noChangeArrowheads="1"/>
          </p:cNvSpPr>
          <p:nvPr/>
        </p:nvSpPr>
        <p:spPr bwMode="auto">
          <a:xfrm>
            <a:off x="2625968" y="281353"/>
            <a:ext cx="37583970" cy="4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E"/>
          </a:p>
        </p:txBody>
      </p:sp>
      <p:sp>
        <p:nvSpPr>
          <p:cNvPr id="3" name="Rectangle 2">
            <a:extLst>
              <a:ext uri="{FF2B5EF4-FFF2-40B4-BE49-F238E27FC236}">
                <a16:creationId xmlns:a16="http://schemas.microsoft.com/office/drawing/2014/main" id="{92039CE1-5290-4408-900F-FF651966740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
        <p:nvSpPr>
          <p:cNvPr id="6" name="Rectangle 2">
            <a:extLst>
              <a:ext uri="{FF2B5EF4-FFF2-40B4-BE49-F238E27FC236}">
                <a16:creationId xmlns:a16="http://schemas.microsoft.com/office/drawing/2014/main" id="{AB3D7D2E-2240-4956-B677-04135FE55D3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pic>
        <p:nvPicPr>
          <p:cNvPr id="8" name="Picture 7">
            <a:extLst>
              <a:ext uri="{FF2B5EF4-FFF2-40B4-BE49-F238E27FC236}">
                <a16:creationId xmlns:a16="http://schemas.microsoft.com/office/drawing/2014/main" id="{052BF0BC-CD14-4A37-BDCB-18ED52F6CEF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50246" y="329450"/>
            <a:ext cx="2780920" cy="5133275"/>
          </a:xfrm>
          <a:prstGeom prst="rect">
            <a:avLst/>
          </a:prstGeom>
        </p:spPr>
      </p:pic>
      <p:sp>
        <p:nvSpPr>
          <p:cNvPr id="9" name="TextBox 8">
            <a:extLst>
              <a:ext uri="{FF2B5EF4-FFF2-40B4-BE49-F238E27FC236}">
                <a16:creationId xmlns:a16="http://schemas.microsoft.com/office/drawing/2014/main" id="{87DD1C3B-3B88-41B0-86EF-3EB5EC2B67A6}"/>
              </a:ext>
            </a:extLst>
          </p:cNvPr>
          <p:cNvSpPr txBox="1"/>
          <p:nvPr/>
        </p:nvSpPr>
        <p:spPr>
          <a:xfrm>
            <a:off x="4216879" y="2037130"/>
            <a:ext cx="7378700" cy="1200329"/>
          </a:xfrm>
          <a:prstGeom prst="rect">
            <a:avLst/>
          </a:prstGeom>
          <a:noFill/>
          <a:ln>
            <a:noFill/>
          </a:ln>
        </p:spPr>
        <p:txBody>
          <a:bodyPr wrap="square" rtlCol="0">
            <a:spAutoFit/>
          </a:bodyPr>
          <a:lstStyle/>
          <a:p>
            <a:pPr marL="285750" indent="-285750">
              <a:buFont typeface="Arial" panose="020B0604020202020204" pitchFamily="34" charset="0"/>
              <a:buChar char="•"/>
            </a:pPr>
            <a:r>
              <a:rPr lang="en-US" sz="2400" dirty="0"/>
              <a:t>With fingers clasped, raise both arms above the head.</a:t>
            </a:r>
          </a:p>
          <a:p>
            <a:endParaRPr lang="en-US" sz="2400" dirty="0"/>
          </a:p>
          <a:p>
            <a:pPr marL="285750" indent="-285750">
              <a:buFont typeface="Arial" panose="020B0604020202020204" pitchFamily="34" charset="0"/>
              <a:buChar char="•"/>
            </a:pPr>
            <a:r>
              <a:rPr lang="en-US" sz="2400" dirty="0"/>
              <a:t>Stretch arms up towards the ceiling.</a:t>
            </a:r>
          </a:p>
        </p:txBody>
      </p:sp>
      <p:sp>
        <p:nvSpPr>
          <p:cNvPr id="10" name="TextBox 9">
            <a:extLst>
              <a:ext uri="{FF2B5EF4-FFF2-40B4-BE49-F238E27FC236}">
                <a16:creationId xmlns:a16="http://schemas.microsoft.com/office/drawing/2014/main" id="{87D329AA-FCC8-4989-860F-A3B023D616B8}"/>
              </a:ext>
            </a:extLst>
          </p:cNvPr>
          <p:cNvSpPr txBox="1"/>
          <p:nvPr/>
        </p:nvSpPr>
        <p:spPr>
          <a:xfrm>
            <a:off x="1121340" y="5607849"/>
            <a:ext cx="1092200" cy="923330"/>
          </a:xfrm>
          <a:prstGeom prst="rect">
            <a:avLst/>
          </a:prstGeom>
          <a:noFill/>
          <a:ln>
            <a:solidFill>
              <a:schemeClr val="tx1"/>
            </a:solidFill>
          </a:ln>
        </p:spPr>
        <p:txBody>
          <a:bodyPr wrap="square" rtlCol="0">
            <a:spAutoFit/>
          </a:bodyPr>
          <a:lstStyle/>
          <a:p>
            <a:pPr algn="ctr"/>
            <a:r>
              <a:rPr lang="en-US" sz="5400" dirty="0"/>
              <a:t>1</a:t>
            </a:r>
            <a:endParaRPr lang="en-IE" sz="5400" dirty="0"/>
          </a:p>
        </p:txBody>
      </p:sp>
      <p:sp>
        <p:nvSpPr>
          <p:cNvPr id="11" name="TextBox 10">
            <a:extLst>
              <a:ext uri="{FF2B5EF4-FFF2-40B4-BE49-F238E27FC236}">
                <a16:creationId xmlns:a16="http://schemas.microsoft.com/office/drawing/2014/main" id="{64BAB29D-2F37-433B-B862-0B8203919E0E}"/>
              </a:ext>
            </a:extLst>
          </p:cNvPr>
          <p:cNvSpPr txBox="1"/>
          <p:nvPr/>
        </p:nvSpPr>
        <p:spPr>
          <a:xfrm>
            <a:off x="2330938" y="5604037"/>
            <a:ext cx="1092200" cy="923330"/>
          </a:xfrm>
          <a:prstGeom prst="rect">
            <a:avLst/>
          </a:prstGeom>
          <a:noFill/>
          <a:ln>
            <a:solidFill>
              <a:schemeClr val="tx1"/>
            </a:solidFill>
          </a:ln>
        </p:spPr>
        <p:txBody>
          <a:bodyPr wrap="square" rtlCol="0">
            <a:spAutoFit/>
          </a:bodyPr>
          <a:lstStyle/>
          <a:p>
            <a:pPr algn="ctr"/>
            <a:r>
              <a:rPr lang="en-US" sz="5400" dirty="0"/>
              <a:t>2</a:t>
            </a:r>
            <a:endParaRPr lang="en-IE" sz="5400" dirty="0"/>
          </a:p>
        </p:txBody>
      </p:sp>
      <p:sp>
        <p:nvSpPr>
          <p:cNvPr id="12" name="TextBox 11">
            <a:extLst>
              <a:ext uri="{FF2B5EF4-FFF2-40B4-BE49-F238E27FC236}">
                <a16:creationId xmlns:a16="http://schemas.microsoft.com/office/drawing/2014/main" id="{05EA222A-3311-45BB-984C-1A9C0E1734B7}"/>
              </a:ext>
            </a:extLst>
          </p:cNvPr>
          <p:cNvSpPr txBox="1"/>
          <p:nvPr/>
        </p:nvSpPr>
        <p:spPr>
          <a:xfrm>
            <a:off x="3562838" y="5606575"/>
            <a:ext cx="1092200" cy="923330"/>
          </a:xfrm>
          <a:prstGeom prst="rect">
            <a:avLst/>
          </a:prstGeom>
          <a:noFill/>
          <a:ln>
            <a:solidFill>
              <a:schemeClr val="tx1"/>
            </a:solidFill>
          </a:ln>
        </p:spPr>
        <p:txBody>
          <a:bodyPr wrap="square" rtlCol="0">
            <a:spAutoFit/>
          </a:bodyPr>
          <a:lstStyle/>
          <a:p>
            <a:pPr algn="ctr"/>
            <a:r>
              <a:rPr lang="en-US" sz="5400" dirty="0"/>
              <a:t>3</a:t>
            </a:r>
            <a:endParaRPr lang="en-IE" sz="5400" dirty="0"/>
          </a:p>
        </p:txBody>
      </p:sp>
      <p:sp>
        <p:nvSpPr>
          <p:cNvPr id="13" name="TextBox 12">
            <a:extLst>
              <a:ext uri="{FF2B5EF4-FFF2-40B4-BE49-F238E27FC236}">
                <a16:creationId xmlns:a16="http://schemas.microsoft.com/office/drawing/2014/main" id="{A04D093E-8F22-4957-BA89-AE2ED1AD0C33}"/>
              </a:ext>
            </a:extLst>
          </p:cNvPr>
          <p:cNvSpPr txBox="1"/>
          <p:nvPr/>
        </p:nvSpPr>
        <p:spPr>
          <a:xfrm>
            <a:off x="4782038" y="5604037"/>
            <a:ext cx="1092200" cy="923330"/>
          </a:xfrm>
          <a:prstGeom prst="rect">
            <a:avLst/>
          </a:prstGeom>
          <a:noFill/>
          <a:ln>
            <a:solidFill>
              <a:schemeClr val="tx1"/>
            </a:solidFill>
          </a:ln>
        </p:spPr>
        <p:txBody>
          <a:bodyPr wrap="square" rtlCol="0">
            <a:spAutoFit/>
          </a:bodyPr>
          <a:lstStyle/>
          <a:p>
            <a:pPr algn="ctr"/>
            <a:r>
              <a:rPr lang="en-US" sz="5400" dirty="0"/>
              <a:t>4</a:t>
            </a:r>
            <a:endParaRPr lang="en-IE" sz="5400" dirty="0"/>
          </a:p>
        </p:txBody>
      </p:sp>
      <p:sp>
        <p:nvSpPr>
          <p:cNvPr id="14" name="TextBox 13">
            <a:extLst>
              <a:ext uri="{FF2B5EF4-FFF2-40B4-BE49-F238E27FC236}">
                <a16:creationId xmlns:a16="http://schemas.microsoft.com/office/drawing/2014/main" id="{28F6CCDF-7A1C-4447-AD36-BF226F080C96}"/>
              </a:ext>
            </a:extLst>
          </p:cNvPr>
          <p:cNvSpPr txBox="1"/>
          <p:nvPr/>
        </p:nvSpPr>
        <p:spPr>
          <a:xfrm>
            <a:off x="6026638" y="5591337"/>
            <a:ext cx="1092200" cy="923330"/>
          </a:xfrm>
          <a:prstGeom prst="rect">
            <a:avLst/>
          </a:prstGeom>
          <a:noFill/>
          <a:ln>
            <a:solidFill>
              <a:schemeClr val="tx1"/>
            </a:solidFill>
          </a:ln>
        </p:spPr>
        <p:txBody>
          <a:bodyPr wrap="square" rtlCol="0">
            <a:spAutoFit/>
          </a:bodyPr>
          <a:lstStyle/>
          <a:p>
            <a:pPr algn="ctr"/>
            <a:r>
              <a:rPr lang="en-US" sz="5400" dirty="0"/>
              <a:t>5</a:t>
            </a:r>
            <a:endParaRPr lang="en-IE" sz="5400" dirty="0"/>
          </a:p>
        </p:txBody>
      </p:sp>
      <p:sp>
        <p:nvSpPr>
          <p:cNvPr id="15" name="TextBox 14">
            <a:extLst>
              <a:ext uri="{FF2B5EF4-FFF2-40B4-BE49-F238E27FC236}">
                <a16:creationId xmlns:a16="http://schemas.microsoft.com/office/drawing/2014/main" id="{8815B0EC-5634-4AFD-8C36-8923E390B20E}"/>
              </a:ext>
            </a:extLst>
          </p:cNvPr>
          <p:cNvSpPr txBox="1"/>
          <p:nvPr/>
        </p:nvSpPr>
        <p:spPr>
          <a:xfrm>
            <a:off x="7245838" y="5581175"/>
            <a:ext cx="1092200" cy="923330"/>
          </a:xfrm>
          <a:prstGeom prst="rect">
            <a:avLst/>
          </a:prstGeom>
          <a:noFill/>
          <a:ln>
            <a:solidFill>
              <a:schemeClr val="tx1"/>
            </a:solidFill>
          </a:ln>
        </p:spPr>
        <p:txBody>
          <a:bodyPr wrap="square" rtlCol="0">
            <a:spAutoFit/>
          </a:bodyPr>
          <a:lstStyle/>
          <a:p>
            <a:pPr algn="ctr"/>
            <a:r>
              <a:rPr lang="en-US" sz="5400" dirty="0"/>
              <a:t>6</a:t>
            </a:r>
            <a:endParaRPr lang="en-IE" sz="5400" dirty="0"/>
          </a:p>
        </p:txBody>
      </p:sp>
      <p:sp>
        <p:nvSpPr>
          <p:cNvPr id="18" name="TextBox 17">
            <a:extLst>
              <a:ext uri="{FF2B5EF4-FFF2-40B4-BE49-F238E27FC236}">
                <a16:creationId xmlns:a16="http://schemas.microsoft.com/office/drawing/2014/main" id="{3F35EB40-846C-444D-803E-5FDE9AC53F9A}"/>
              </a:ext>
            </a:extLst>
          </p:cNvPr>
          <p:cNvSpPr txBox="1"/>
          <p:nvPr/>
        </p:nvSpPr>
        <p:spPr>
          <a:xfrm>
            <a:off x="7716223" y="4636429"/>
            <a:ext cx="3461430" cy="523220"/>
          </a:xfrm>
          <a:prstGeom prst="rect">
            <a:avLst/>
          </a:prstGeom>
          <a:noFill/>
        </p:spPr>
        <p:txBody>
          <a:bodyPr wrap="square" rtlCol="0">
            <a:spAutoFit/>
          </a:bodyPr>
          <a:lstStyle/>
          <a:p>
            <a:pPr algn="ctr"/>
            <a:r>
              <a:rPr lang="en-US" sz="2800" b="1" dirty="0"/>
              <a:t>Hold for 6…</a:t>
            </a:r>
            <a:endParaRPr lang="en-IE" sz="2800" b="1" dirty="0"/>
          </a:p>
        </p:txBody>
      </p:sp>
      <p:sp>
        <p:nvSpPr>
          <p:cNvPr id="5" name="Rectangle 4">
            <a:extLst>
              <a:ext uri="{FF2B5EF4-FFF2-40B4-BE49-F238E27FC236}">
                <a16:creationId xmlns:a16="http://schemas.microsoft.com/office/drawing/2014/main" id="{59059592-61D0-4F41-9788-270ECF657660}"/>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F93C0934-E00A-BA94-3C19-6AB971E799F9}"/>
              </a:ext>
            </a:extLst>
          </p:cNvPr>
          <p:cNvPicPr>
            <a:picLocks noChangeAspect="1"/>
          </p:cNvPicPr>
          <p:nvPr/>
        </p:nvPicPr>
        <p:blipFill>
          <a:blip r:embed="rId3">
            <a:extLst>
              <a:ext uri="{28A0092B-C50C-407E-A947-70E740481C1C}">
                <a14:useLocalDpi xmlns:a14="http://schemas.microsoft.com/office/drawing/2010/main" val="0"/>
              </a:ext>
            </a:extLst>
          </a:blip>
          <a:srcRect l="22835" t="9549" r="22595" b="14385"/>
          <a:stretch>
            <a:fillRect/>
          </a:stretch>
        </p:blipFill>
        <p:spPr>
          <a:xfrm>
            <a:off x="10567357" y="336430"/>
            <a:ext cx="1268085" cy="1177715"/>
          </a:xfrm>
          <a:prstGeom prst="rect">
            <a:avLst/>
          </a:prstGeom>
        </p:spPr>
      </p:pic>
    </p:spTree>
    <p:extLst>
      <p:ext uri="{BB962C8B-B14F-4D97-AF65-F5344CB8AC3E}">
        <p14:creationId xmlns:p14="http://schemas.microsoft.com/office/powerpoint/2010/main" val="3648844913"/>
      </p:ext>
    </p:extLst>
  </p:cSld>
  <p:clrMapOvr>
    <a:masterClrMapping/>
  </p:clrMapOvr>
  <mc:AlternateContent xmlns:mc="http://schemas.openxmlformats.org/markup-compatibility/2006" xmlns:p14="http://schemas.microsoft.com/office/powerpoint/2010/main">
    <mc:Choice Requires="p14">
      <p:transition spd="slow" p14:dur="2000" advTm="11178"/>
    </mc:Choice>
    <mc:Fallback xmlns="">
      <p:transition spd="slow" advTm="111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8"/>
                                        </p:tgtEl>
                                        <p:attrNameLst>
                                          <p:attrName>style.visibility</p:attrName>
                                        </p:attrNameLst>
                                      </p:cBhvr>
                                      <p:to>
                                        <p:strVal val="visible"/>
                                      </p:to>
                                    </p:set>
                                  </p:childTnLst>
                                </p:cTn>
                              </p:par>
                            </p:childTnLst>
                          </p:cTn>
                        </p:par>
                        <p:par>
                          <p:cTn id="7" fill="hold">
                            <p:stCondLst>
                              <p:cond delay="1500"/>
                            </p:stCondLst>
                            <p:childTnLst>
                              <p:par>
                                <p:cTn id="8" presetID="10" presetClass="entr" presetSubtype="0" fill="hold" grpId="1" nodeType="afterEffect">
                                  <p:stCondLst>
                                    <p:cond delay="10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par>
                                <p:cTn id="11" presetID="10" presetClass="entr" presetSubtype="0" fill="hold" grpId="1" nodeType="with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childTnLst>
                                </p:cTn>
                              </p:par>
                              <p:par>
                                <p:cTn id="14" presetID="10" presetClass="entr" presetSubtype="0" fill="hold" grpId="1" nodeType="withEffect">
                                  <p:stCondLst>
                                    <p:cond delay="100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childTnLst>
                                </p:cTn>
                              </p:par>
                              <p:par>
                                <p:cTn id="17" presetID="10" presetClass="entr" presetSubtype="0" fill="hold" grpId="1" nodeType="with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childTnLst>
                                </p:cTn>
                              </p:par>
                              <p:par>
                                <p:cTn id="20" presetID="10" presetClass="entr" presetSubtype="0" fill="hold" grpId="1" nodeType="withEffect">
                                  <p:stCondLst>
                                    <p:cond delay="10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childTnLst>
                                </p:cTn>
                              </p:par>
                              <p:par>
                                <p:cTn id="23" presetID="10" presetClass="entr" presetSubtype="0" fill="hold" grpId="1" nodeType="withEffect">
                                  <p:stCondLst>
                                    <p:cond delay="100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childTnLst>
                                </p:cTn>
                              </p:par>
                            </p:childTnLst>
                          </p:cTn>
                        </p:par>
                        <p:par>
                          <p:cTn id="26" fill="hold">
                            <p:stCondLst>
                              <p:cond delay="3500"/>
                            </p:stCondLst>
                            <p:childTnLst>
                              <p:par>
                                <p:cTn id="27" presetID="1" presetClass="exit" presetSubtype="0" fill="hold" grpId="0" nodeType="afterEffect">
                                  <p:stCondLst>
                                    <p:cond delay="0"/>
                                  </p:stCondLst>
                                  <p:childTnLst>
                                    <p:set>
                                      <p:cBhvr>
                                        <p:cTn id="28" dur="1" fill="hold">
                                          <p:stCondLst>
                                            <p:cond delay="999"/>
                                          </p:stCondLst>
                                        </p:cTn>
                                        <p:tgtEl>
                                          <p:spTgt spid="10"/>
                                        </p:tgtEl>
                                        <p:attrNameLst>
                                          <p:attrName>style.visibility</p:attrName>
                                        </p:attrNameLst>
                                      </p:cBhvr>
                                      <p:to>
                                        <p:strVal val="hidden"/>
                                      </p:to>
                                    </p:set>
                                  </p:childTnLst>
                                </p:cTn>
                              </p:par>
                            </p:childTnLst>
                          </p:cTn>
                        </p:par>
                        <p:par>
                          <p:cTn id="29" fill="hold">
                            <p:stCondLst>
                              <p:cond delay="4500"/>
                            </p:stCondLst>
                            <p:childTnLst>
                              <p:par>
                                <p:cTn id="30" presetID="1" presetClass="exit" presetSubtype="0" fill="hold" grpId="0" nodeType="afterEffect">
                                  <p:stCondLst>
                                    <p:cond delay="1000"/>
                                  </p:stCondLst>
                                  <p:childTnLst>
                                    <p:set>
                                      <p:cBhvr>
                                        <p:cTn id="31" dur="1" fill="hold">
                                          <p:stCondLst>
                                            <p:cond delay="0"/>
                                          </p:stCondLst>
                                        </p:cTn>
                                        <p:tgtEl>
                                          <p:spTgt spid="11"/>
                                        </p:tgtEl>
                                        <p:attrNameLst>
                                          <p:attrName>style.visibility</p:attrName>
                                        </p:attrNameLst>
                                      </p:cBhvr>
                                      <p:to>
                                        <p:strVal val="hidden"/>
                                      </p:to>
                                    </p:set>
                                  </p:childTnLst>
                                </p:cTn>
                              </p:par>
                            </p:childTnLst>
                          </p:cTn>
                        </p:par>
                        <p:par>
                          <p:cTn id="32" fill="hold">
                            <p:stCondLst>
                              <p:cond delay="5500"/>
                            </p:stCondLst>
                            <p:childTnLst>
                              <p:par>
                                <p:cTn id="33" presetID="1" presetClass="exit" presetSubtype="0" fill="hold" grpId="0" nodeType="afterEffect">
                                  <p:stCondLst>
                                    <p:cond delay="1000"/>
                                  </p:stCondLst>
                                  <p:childTnLst>
                                    <p:set>
                                      <p:cBhvr>
                                        <p:cTn id="34" dur="1" fill="hold">
                                          <p:stCondLst>
                                            <p:cond delay="0"/>
                                          </p:stCondLst>
                                        </p:cTn>
                                        <p:tgtEl>
                                          <p:spTgt spid="12"/>
                                        </p:tgtEl>
                                        <p:attrNameLst>
                                          <p:attrName>style.visibility</p:attrName>
                                        </p:attrNameLst>
                                      </p:cBhvr>
                                      <p:to>
                                        <p:strVal val="hidden"/>
                                      </p:to>
                                    </p:set>
                                  </p:childTnLst>
                                </p:cTn>
                              </p:par>
                            </p:childTnLst>
                          </p:cTn>
                        </p:par>
                        <p:par>
                          <p:cTn id="35" fill="hold">
                            <p:stCondLst>
                              <p:cond delay="6500"/>
                            </p:stCondLst>
                            <p:childTnLst>
                              <p:par>
                                <p:cTn id="36" presetID="1" presetClass="exit" presetSubtype="0" fill="hold" grpId="0" nodeType="afterEffect">
                                  <p:stCondLst>
                                    <p:cond delay="1000"/>
                                  </p:stCondLst>
                                  <p:childTnLst>
                                    <p:set>
                                      <p:cBhvr>
                                        <p:cTn id="37" dur="1" fill="hold">
                                          <p:stCondLst>
                                            <p:cond delay="0"/>
                                          </p:stCondLst>
                                        </p:cTn>
                                        <p:tgtEl>
                                          <p:spTgt spid="13"/>
                                        </p:tgtEl>
                                        <p:attrNameLst>
                                          <p:attrName>style.visibility</p:attrName>
                                        </p:attrNameLst>
                                      </p:cBhvr>
                                      <p:to>
                                        <p:strVal val="hidden"/>
                                      </p:to>
                                    </p:set>
                                  </p:childTnLst>
                                </p:cTn>
                              </p:par>
                            </p:childTnLst>
                          </p:cTn>
                        </p:par>
                        <p:par>
                          <p:cTn id="38" fill="hold">
                            <p:stCondLst>
                              <p:cond delay="7500"/>
                            </p:stCondLst>
                            <p:childTnLst>
                              <p:par>
                                <p:cTn id="39" presetID="1" presetClass="exit" presetSubtype="0" fill="hold" grpId="0" nodeType="afterEffect">
                                  <p:stCondLst>
                                    <p:cond delay="1000"/>
                                  </p:stCondLst>
                                  <p:childTnLst>
                                    <p:set>
                                      <p:cBhvr>
                                        <p:cTn id="40" dur="1" fill="hold">
                                          <p:stCondLst>
                                            <p:cond delay="0"/>
                                          </p:stCondLst>
                                        </p:cTn>
                                        <p:tgtEl>
                                          <p:spTgt spid="14"/>
                                        </p:tgtEl>
                                        <p:attrNameLst>
                                          <p:attrName>style.visibility</p:attrName>
                                        </p:attrNameLst>
                                      </p:cBhvr>
                                      <p:to>
                                        <p:strVal val="hidden"/>
                                      </p:to>
                                    </p:set>
                                  </p:childTnLst>
                                </p:cTn>
                              </p:par>
                            </p:childTnLst>
                          </p:cTn>
                        </p:par>
                        <p:par>
                          <p:cTn id="41" fill="hold">
                            <p:stCondLst>
                              <p:cond delay="8500"/>
                            </p:stCondLst>
                            <p:childTnLst>
                              <p:par>
                                <p:cTn id="42" presetID="1" presetClass="exit" presetSubtype="0" fill="hold" grpId="0" nodeType="afterEffect">
                                  <p:stCondLst>
                                    <p:cond delay="1000"/>
                                  </p:stCondLst>
                                  <p:childTnLst>
                                    <p:set>
                                      <p:cBhvr>
                                        <p:cTn id="43"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B6A96-ADB7-44DA-B735-ED9273BB1E1E}"/>
              </a:ext>
            </a:extLst>
          </p:cNvPr>
          <p:cNvSpPr>
            <a:spLocks noGrp="1"/>
          </p:cNvSpPr>
          <p:nvPr>
            <p:ph type="title"/>
          </p:nvPr>
        </p:nvSpPr>
        <p:spPr>
          <a:xfrm>
            <a:off x="835536" y="4462612"/>
            <a:ext cx="10515600" cy="1310978"/>
          </a:xfrm>
        </p:spPr>
        <p:txBody>
          <a:bodyPr>
            <a:normAutofit fontScale="90000"/>
          </a:bodyPr>
          <a:lstStyle/>
          <a:p>
            <a:pPr algn="ctr"/>
            <a:r>
              <a:rPr lang="en-US" sz="8000" b="1" dirty="0"/>
              <a:t> </a:t>
            </a:r>
            <a:br>
              <a:rPr lang="en-US" b="1" dirty="0"/>
            </a:br>
            <a:br>
              <a:rPr lang="en-US" b="1" dirty="0"/>
            </a:br>
            <a:br>
              <a:rPr lang="en-US" b="1" dirty="0"/>
            </a:br>
            <a:br>
              <a:rPr lang="en-US" b="1" dirty="0"/>
            </a:br>
            <a:r>
              <a:rPr lang="en-US" b="1" dirty="0"/>
              <a:t>You have completed this </a:t>
            </a:r>
            <a:r>
              <a:rPr lang="en-US" b="1" dirty="0" err="1"/>
              <a:t>Bizzy</a:t>
            </a:r>
            <a:r>
              <a:rPr lang="en-US" b="1" dirty="0"/>
              <a:t> Break</a:t>
            </a:r>
            <a:br>
              <a:rPr lang="en-US" sz="4000" dirty="0"/>
            </a:br>
            <a:br>
              <a:rPr lang="en-US" sz="4000" dirty="0"/>
            </a:br>
            <a:r>
              <a:rPr lang="en-US" sz="4000" dirty="0"/>
              <a:t> </a:t>
            </a:r>
            <a:endParaRPr lang="en-IE" sz="4000" dirty="0"/>
          </a:p>
        </p:txBody>
      </p:sp>
      <p:sp>
        <p:nvSpPr>
          <p:cNvPr id="4" name="TextBox 3">
            <a:extLst>
              <a:ext uri="{FF2B5EF4-FFF2-40B4-BE49-F238E27FC236}">
                <a16:creationId xmlns:a16="http://schemas.microsoft.com/office/drawing/2014/main" id="{81C5D009-8FFB-4300-88E8-FB25FFCF9020}"/>
              </a:ext>
            </a:extLst>
          </p:cNvPr>
          <p:cNvSpPr txBox="1"/>
          <p:nvPr/>
        </p:nvSpPr>
        <p:spPr>
          <a:xfrm>
            <a:off x="1500782" y="579794"/>
            <a:ext cx="9460524" cy="1015663"/>
          </a:xfrm>
          <a:prstGeom prst="rect">
            <a:avLst/>
          </a:prstGeom>
          <a:noFill/>
        </p:spPr>
        <p:txBody>
          <a:bodyPr wrap="square" rtlCol="0">
            <a:spAutoFit/>
          </a:bodyPr>
          <a:lstStyle/>
          <a:p>
            <a:pPr algn="ctr"/>
            <a:r>
              <a:rPr lang="en-US" sz="6000" dirty="0"/>
              <a:t>Well done!</a:t>
            </a:r>
            <a:endParaRPr lang="en-IE" sz="6000" dirty="0"/>
          </a:p>
        </p:txBody>
      </p:sp>
      <p:sp>
        <p:nvSpPr>
          <p:cNvPr id="3" name="Rectangle 2">
            <a:extLst>
              <a:ext uri="{FF2B5EF4-FFF2-40B4-BE49-F238E27FC236}">
                <a16:creationId xmlns:a16="http://schemas.microsoft.com/office/drawing/2014/main" id="{E5268E36-E5C9-4B8B-B6B7-0BAD2E917834}"/>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drawing of a cartoon character&#10;&#10;Description automatically generated">
            <a:extLst>
              <a:ext uri="{FF2B5EF4-FFF2-40B4-BE49-F238E27FC236}">
                <a16:creationId xmlns:a16="http://schemas.microsoft.com/office/drawing/2014/main" id="{C343A520-DE72-4CC1-8F67-9E62DB05CA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183" y="1849991"/>
            <a:ext cx="3125340" cy="3462817"/>
          </a:xfrm>
          <a:prstGeom prst="rect">
            <a:avLst/>
          </a:prstGeom>
        </p:spPr>
      </p:pic>
      <p:sp>
        <p:nvSpPr>
          <p:cNvPr id="14" name="Speech Bubble: Rectangle with Corners Rounded 13">
            <a:extLst>
              <a:ext uri="{FF2B5EF4-FFF2-40B4-BE49-F238E27FC236}">
                <a16:creationId xmlns:a16="http://schemas.microsoft.com/office/drawing/2014/main" id="{CA3823D1-CF97-4AA0-8933-ACB318A2C135}"/>
              </a:ext>
            </a:extLst>
          </p:cNvPr>
          <p:cNvSpPr/>
          <p:nvPr/>
        </p:nvSpPr>
        <p:spPr>
          <a:xfrm>
            <a:off x="2707497" y="2191424"/>
            <a:ext cx="2708974" cy="2292350"/>
          </a:xfrm>
          <a:prstGeom prst="wedgeRoundRectCallout">
            <a:avLst>
              <a:gd name="adj1" fmla="val 84376"/>
              <a:gd name="adj2" fmla="val 17155"/>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rgbClr val="7030A0"/>
                </a:solidFill>
                <a:latin typeface="Amplitude-Bold" panose="02000506050000020004" pitchFamily="50" charset="0"/>
              </a:rPr>
              <a:t>You did it!</a:t>
            </a:r>
          </a:p>
        </p:txBody>
      </p:sp>
      <p:pic>
        <p:nvPicPr>
          <p:cNvPr id="5" name="Picture 4">
            <a:extLst>
              <a:ext uri="{FF2B5EF4-FFF2-40B4-BE49-F238E27FC236}">
                <a16:creationId xmlns:a16="http://schemas.microsoft.com/office/drawing/2014/main" id="{38381834-C883-2FEA-1A37-4994EC27E5AD}"/>
              </a:ext>
            </a:extLst>
          </p:cNvPr>
          <p:cNvPicPr>
            <a:picLocks noChangeAspect="1"/>
          </p:cNvPicPr>
          <p:nvPr/>
        </p:nvPicPr>
        <p:blipFill>
          <a:blip r:embed="rId3">
            <a:extLst>
              <a:ext uri="{28A0092B-C50C-407E-A947-70E740481C1C}">
                <a14:useLocalDpi xmlns:a14="http://schemas.microsoft.com/office/drawing/2010/main" val="0"/>
              </a:ext>
            </a:extLst>
          </a:blip>
          <a:srcRect l="22835" t="9549" r="22595" b="14385"/>
          <a:stretch>
            <a:fillRect/>
          </a:stretch>
        </p:blipFill>
        <p:spPr>
          <a:xfrm>
            <a:off x="10567357" y="336430"/>
            <a:ext cx="1268085" cy="1177715"/>
          </a:xfrm>
          <a:prstGeom prst="rect">
            <a:avLst/>
          </a:prstGeom>
        </p:spPr>
      </p:pic>
    </p:spTree>
    <p:extLst>
      <p:ext uri="{BB962C8B-B14F-4D97-AF65-F5344CB8AC3E}">
        <p14:creationId xmlns:p14="http://schemas.microsoft.com/office/powerpoint/2010/main" val="2099429334"/>
      </p:ext>
    </p:extLst>
  </p:cSld>
  <p:clrMapOvr>
    <a:masterClrMapping/>
  </p:clrMapOvr>
  <mc:AlternateContent xmlns:mc="http://schemas.openxmlformats.org/markup-compatibility/2006" xmlns:p14="http://schemas.microsoft.com/office/powerpoint/2010/main">
    <mc:Choice Requires="p14">
      <p:transition spd="slow" p14:dur="2000" advTm="8108"/>
    </mc:Choice>
    <mc:Fallback xmlns="">
      <p:transition spd="slow" advTm="81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2.29167E-6 -4.81481E-6 L 2.29167E-6 -0.07222 " pathEditMode="relative" rAng="0" ptsTypes="AA">
                                      <p:cBhvr>
                                        <p:cTn id="6" dur="250" accel="50000" decel="50000" autoRev="1" fill="hold">
                                          <p:stCondLst>
                                            <p:cond delay="0"/>
                                          </p:stCondLst>
                                        </p:cTn>
                                        <p:tgtEl>
                                          <p:spTgt spid="4"/>
                                        </p:tgtEl>
                                        <p:attrNameLst>
                                          <p:attrName>ppt_x</p:attrName>
                                          <p:attrName>ppt_y</p:attrName>
                                        </p:attrNameLst>
                                      </p:cBhvr>
                                      <p:rCtr x="0" y="-3611"/>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par>
                          <p:cTn id="11" fill="hold">
                            <p:stCondLst>
                              <p:cond delay="900"/>
                            </p:stCondLst>
                            <p:childTnLst>
                              <p:par>
                                <p:cTn id="12" presetID="31" presetClass="entr" presetSubtype="0" fill="hold" grpId="0" nodeType="afterEffect">
                                  <p:stCondLst>
                                    <p:cond delay="50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fltVal val="0"/>
                                          </p:val>
                                        </p:tav>
                                        <p:tav tm="100000">
                                          <p:val>
                                            <p:strVal val="#ppt_w"/>
                                          </p:val>
                                        </p:tav>
                                      </p:tavLst>
                                    </p:anim>
                                    <p:anim calcmode="lin" valueType="num">
                                      <p:cBhvr>
                                        <p:cTn id="15" dur="1000" fill="hold"/>
                                        <p:tgtEl>
                                          <p:spTgt spid="14"/>
                                        </p:tgtEl>
                                        <p:attrNameLst>
                                          <p:attrName>ppt_h</p:attrName>
                                        </p:attrNameLst>
                                      </p:cBhvr>
                                      <p:tavLst>
                                        <p:tav tm="0">
                                          <p:val>
                                            <p:fltVal val="0"/>
                                          </p:val>
                                        </p:tav>
                                        <p:tav tm="100000">
                                          <p:val>
                                            <p:strVal val="#ppt_h"/>
                                          </p:val>
                                        </p:tav>
                                      </p:tavLst>
                                    </p:anim>
                                    <p:anim calcmode="lin" valueType="num">
                                      <p:cBhvr>
                                        <p:cTn id="16" dur="1000" fill="hold"/>
                                        <p:tgtEl>
                                          <p:spTgt spid="14"/>
                                        </p:tgtEl>
                                        <p:attrNameLst>
                                          <p:attrName>style.rotation</p:attrName>
                                        </p:attrNameLst>
                                      </p:cBhvr>
                                      <p:tavLst>
                                        <p:tav tm="0">
                                          <p:val>
                                            <p:fltVal val="90"/>
                                          </p:val>
                                        </p:tav>
                                        <p:tav tm="100000">
                                          <p:val>
                                            <p:fltVal val="0"/>
                                          </p:val>
                                        </p:tav>
                                      </p:tavLst>
                                    </p:anim>
                                    <p:animEffect transition="in" filter="fade">
                                      <p:cBhvr>
                                        <p:cTn id="17" dur="1000"/>
                                        <p:tgtEl>
                                          <p:spTgt spid="14"/>
                                        </p:tgtEl>
                                      </p:cBhvr>
                                    </p:animEffect>
                                  </p:childTnLst>
                                </p:cTn>
                              </p:par>
                            </p:childTnLst>
                          </p:cTn>
                        </p:par>
                        <p:par>
                          <p:cTn id="18" fill="hold">
                            <p:stCondLst>
                              <p:cond delay="2400"/>
                            </p:stCondLst>
                            <p:childTnLst>
                              <p:par>
                                <p:cTn id="19" presetID="31" presetClass="entr" presetSubtype="0" fill="hold" grpId="0" nodeType="afterEffect">
                                  <p:stCondLst>
                                    <p:cond delay="50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anim calcmode="lin" valueType="num">
                                      <p:cBhvr>
                                        <p:cTn id="23" dur="1000" fill="hold"/>
                                        <p:tgtEl>
                                          <p:spTgt spid="2"/>
                                        </p:tgtEl>
                                        <p:attrNameLst>
                                          <p:attrName>style.rotation</p:attrName>
                                        </p:attrNameLst>
                                      </p:cBhvr>
                                      <p:tavLst>
                                        <p:tav tm="0">
                                          <p:val>
                                            <p:fltVal val="90"/>
                                          </p:val>
                                        </p:tav>
                                        <p:tav tm="100000">
                                          <p:val>
                                            <p:fltVal val="0"/>
                                          </p:val>
                                        </p:tav>
                                      </p:tavLst>
                                    </p:anim>
                                    <p:animEffect transition="in" filter="fade">
                                      <p:cBhvr>
                                        <p:cTn id="2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DB786574-5060-4752-B8D5-4BB237E90C85}"/>
              </a:ext>
            </a:extLst>
          </p:cNvPr>
          <p:cNvPicPr>
            <a:picLocks noChangeAspect="1"/>
          </p:cNvPicPr>
          <p:nvPr/>
        </p:nvPicPr>
        <p:blipFill rotWithShape="1">
          <a:blip r:embed="rId2">
            <a:extLst>
              <a:ext uri="{28A0092B-C50C-407E-A947-70E740481C1C}">
                <a14:useLocalDpi xmlns:a14="http://schemas.microsoft.com/office/drawing/2010/main" val="0"/>
              </a:ext>
            </a:extLst>
          </a:blip>
          <a:srcRect t="8048" r="4487" b="1886"/>
          <a:stretch/>
        </p:blipFill>
        <p:spPr>
          <a:xfrm>
            <a:off x="3958589" y="825499"/>
            <a:ext cx="4157817" cy="5599539"/>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B27770C6-6497-40C0-8AD8-646C28048308}"/>
              </a:ext>
            </a:extLst>
          </p:cNvPr>
          <p:cNvPicPr>
            <a:picLocks noChangeAspect="1"/>
          </p:cNvPicPr>
          <p:nvPr/>
        </p:nvPicPr>
        <p:blipFill rotWithShape="1">
          <a:blip r:embed="rId3">
            <a:extLst>
              <a:ext uri="{28A0092B-C50C-407E-A947-70E740481C1C}">
                <a14:useLocalDpi xmlns:a14="http://schemas.microsoft.com/office/drawing/2010/main" val="0"/>
              </a:ext>
            </a:extLst>
          </a:blip>
          <a:srcRect t="12115"/>
          <a:stretch/>
        </p:blipFill>
        <p:spPr>
          <a:xfrm>
            <a:off x="200114" y="1765300"/>
            <a:ext cx="3695273" cy="2908300"/>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F8EF3A2-0222-45F8-A3A5-1A8CF3E046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9616" y="2913800"/>
            <a:ext cx="4038268" cy="2253614"/>
          </a:xfrm>
          <a:prstGeom prst="rect">
            <a:avLst/>
          </a:prstGeom>
        </p:spPr>
      </p:pic>
      <p:sp>
        <p:nvSpPr>
          <p:cNvPr id="15" name="Rectangle 14">
            <a:extLst>
              <a:ext uri="{FF2B5EF4-FFF2-40B4-BE49-F238E27FC236}">
                <a16:creationId xmlns:a16="http://schemas.microsoft.com/office/drawing/2014/main" id="{7D427BE8-457F-4577-9857-3EE9BFC9917E}"/>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text&#10;&#10;Description automatically generated">
            <a:extLst>
              <a:ext uri="{FF2B5EF4-FFF2-40B4-BE49-F238E27FC236}">
                <a16:creationId xmlns:a16="http://schemas.microsoft.com/office/drawing/2014/main" id="{CE52DD0A-B31C-45E3-88FC-6AC77A6B478C}"/>
              </a:ext>
            </a:extLst>
          </p:cNvPr>
          <p:cNvPicPr>
            <a:picLocks noChangeAspect="1"/>
          </p:cNvPicPr>
          <p:nvPr/>
        </p:nvPicPr>
        <p:blipFill rotWithShape="1">
          <a:blip r:embed="rId2">
            <a:extLst>
              <a:ext uri="{28A0092B-C50C-407E-A947-70E740481C1C}">
                <a14:useLocalDpi xmlns:a14="http://schemas.microsoft.com/office/drawing/2010/main" val="0"/>
              </a:ext>
            </a:extLst>
          </a:blip>
          <a:srcRect l="19038" t="2232" r="39829" b="91709"/>
          <a:stretch/>
        </p:blipFill>
        <p:spPr>
          <a:xfrm>
            <a:off x="4429306" y="186201"/>
            <a:ext cx="3038294" cy="639298"/>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44FFA436-9090-463C-B389-885C223C4AEC}"/>
              </a:ext>
            </a:extLst>
          </p:cNvPr>
          <p:cNvPicPr>
            <a:picLocks noChangeAspect="1"/>
          </p:cNvPicPr>
          <p:nvPr/>
        </p:nvPicPr>
        <p:blipFill rotWithShape="1">
          <a:blip r:embed="rId3">
            <a:extLst>
              <a:ext uri="{28A0092B-C50C-407E-A947-70E740481C1C}">
                <a14:useLocalDpi xmlns:a14="http://schemas.microsoft.com/office/drawing/2010/main" val="0"/>
              </a:ext>
            </a:extLst>
          </a:blip>
          <a:srcRect l="4224" t="864" r="54564" b="87622"/>
          <a:stretch/>
        </p:blipFill>
        <p:spPr>
          <a:xfrm>
            <a:off x="770088" y="1126001"/>
            <a:ext cx="2555323" cy="639298"/>
          </a:xfrm>
          <a:prstGeom prst="rect">
            <a:avLst/>
          </a:prstGeom>
        </p:spPr>
      </p:pic>
      <p:pic>
        <p:nvPicPr>
          <p:cNvPr id="3" name="Picture 2">
            <a:extLst>
              <a:ext uri="{FF2B5EF4-FFF2-40B4-BE49-F238E27FC236}">
                <a16:creationId xmlns:a16="http://schemas.microsoft.com/office/drawing/2014/main" id="{EF8E9628-27FC-9C80-7999-E79105B45A06}"/>
              </a:ext>
            </a:extLst>
          </p:cNvPr>
          <p:cNvPicPr>
            <a:picLocks noChangeAspect="1"/>
          </p:cNvPicPr>
          <p:nvPr/>
        </p:nvPicPr>
        <p:blipFill>
          <a:blip r:embed="rId5">
            <a:extLst>
              <a:ext uri="{28A0092B-C50C-407E-A947-70E740481C1C}">
                <a14:useLocalDpi xmlns:a14="http://schemas.microsoft.com/office/drawing/2010/main" val="0"/>
              </a:ext>
            </a:extLst>
          </a:blip>
          <a:srcRect l="22835" t="9549" r="22595" b="14385"/>
          <a:stretch>
            <a:fillRect/>
          </a:stretch>
        </p:blipFill>
        <p:spPr>
          <a:xfrm>
            <a:off x="10567357" y="336430"/>
            <a:ext cx="1268085" cy="1177715"/>
          </a:xfrm>
          <a:prstGeom prst="rect">
            <a:avLst/>
          </a:prstGeom>
        </p:spPr>
      </p:pic>
    </p:spTree>
    <p:extLst>
      <p:ext uri="{BB962C8B-B14F-4D97-AF65-F5344CB8AC3E}">
        <p14:creationId xmlns:p14="http://schemas.microsoft.com/office/powerpoint/2010/main" val="1577559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93349F73-1E1D-43C7-8D43-69B5256710FC}"/>
              </a:ext>
            </a:extLst>
          </p:cNvPr>
          <p:cNvPicPr>
            <a:picLocks noChangeAspect="1"/>
          </p:cNvPicPr>
          <p:nvPr/>
        </p:nvPicPr>
        <p:blipFill rotWithShape="1">
          <a:blip r:embed="rId2">
            <a:extLst>
              <a:ext uri="{28A0092B-C50C-407E-A947-70E740481C1C}">
                <a14:useLocalDpi xmlns:a14="http://schemas.microsoft.com/office/drawing/2010/main" val="0"/>
              </a:ext>
            </a:extLst>
          </a:blip>
          <a:srcRect t="44133" r="17753" b="6688"/>
          <a:stretch/>
        </p:blipFill>
        <p:spPr>
          <a:xfrm>
            <a:off x="3173669" y="2555630"/>
            <a:ext cx="5948508" cy="3601657"/>
          </a:xfrm>
          <a:prstGeom prst="rect">
            <a:avLst/>
          </a:prstGeom>
        </p:spPr>
      </p:pic>
      <p:pic>
        <p:nvPicPr>
          <p:cNvPr id="5" name="Picture 4" descr="A close up of a logo&#10;&#10;Description automatically generated">
            <a:extLst>
              <a:ext uri="{FF2B5EF4-FFF2-40B4-BE49-F238E27FC236}">
                <a16:creationId xmlns:a16="http://schemas.microsoft.com/office/drawing/2014/main" id="{4EE9288C-1964-47BF-9E94-D7A366EB884F}"/>
              </a:ext>
            </a:extLst>
          </p:cNvPr>
          <p:cNvPicPr>
            <a:picLocks noChangeAspect="1"/>
          </p:cNvPicPr>
          <p:nvPr/>
        </p:nvPicPr>
        <p:blipFill rotWithShape="1">
          <a:blip r:embed="rId2">
            <a:extLst>
              <a:ext uri="{28A0092B-C50C-407E-A947-70E740481C1C}">
                <a14:useLocalDpi xmlns:a14="http://schemas.microsoft.com/office/drawing/2010/main" val="0"/>
              </a:ext>
            </a:extLst>
          </a:blip>
          <a:srcRect b="55013"/>
          <a:stretch/>
        </p:blipFill>
        <p:spPr>
          <a:xfrm>
            <a:off x="3173669" y="-1"/>
            <a:ext cx="5948507" cy="2555631"/>
          </a:xfrm>
          <a:prstGeom prst="rect">
            <a:avLst/>
          </a:prstGeom>
        </p:spPr>
      </p:pic>
      <p:sp>
        <p:nvSpPr>
          <p:cNvPr id="2" name="Rectangle 1">
            <a:extLst>
              <a:ext uri="{FF2B5EF4-FFF2-40B4-BE49-F238E27FC236}">
                <a16:creationId xmlns:a16="http://schemas.microsoft.com/office/drawing/2014/main" id="{E9493EF6-02B5-47A3-9D4B-5CE8598C719C}"/>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drawing of a cartoon character&#10;&#10;Description automatically generated">
            <a:extLst>
              <a:ext uri="{FF2B5EF4-FFF2-40B4-BE49-F238E27FC236}">
                <a16:creationId xmlns:a16="http://schemas.microsoft.com/office/drawing/2014/main" id="{A76F1302-9D12-43A7-BD72-6B556897B5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1877" y="3337375"/>
            <a:ext cx="2351979" cy="2605948"/>
          </a:xfrm>
          <a:prstGeom prst="rect">
            <a:avLst/>
          </a:prstGeom>
        </p:spPr>
      </p:pic>
      <p:sp>
        <p:nvSpPr>
          <p:cNvPr id="9" name="Speech Bubble: Rectangle with Corners Rounded 8">
            <a:extLst>
              <a:ext uri="{FF2B5EF4-FFF2-40B4-BE49-F238E27FC236}">
                <a16:creationId xmlns:a16="http://schemas.microsoft.com/office/drawing/2014/main" id="{C599A166-B442-40FE-8E61-500B5EFD00F0}"/>
              </a:ext>
            </a:extLst>
          </p:cNvPr>
          <p:cNvSpPr/>
          <p:nvPr/>
        </p:nvSpPr>
        <p:spPr>
          <a:xfrm>
            <a:off x="9696816" y="1940559"/>
            <a:ext cx="1944309" cy="1250071"/>
          </a:xfrm>
          <a:prstGeom prst="wedgeRoundRectCallout">
            <a:avLst>
              <a:gd name="adj1" fmla="val 37170"/>
              <a:gd name="adj2" fmla="val 91837"/>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7030A0"/>
                </a:solidFill>
                <a:latin typeface="Amplitude-Bold" panose="02000506050000020004" pitchFamily="50" charset="0"/>
              </a:rPr>
              <a:t>Are you ready?</a:t>
            </a:r>
          </a:p>
        </p:txBody>
      </p:sp>
      <p:pic>
        <p:nvPicPr>
          <p:cNvPr id="11" name="Picture 10" descr="A picture containing drawing, toy&#10;&#10;Description automatically generated">
            <a:extLst>
              <a:ext uri="{FF2B5EF4-FFF2-40B4-BE49-F238E27FC236}">
                <a16:creationId xmlns:a16="http://schemas.microsoft.com/office/drawing/2014/main" id="{D11C858D-4526-4102-B8EC-EF8BB0B2A2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079" y="1855603"/>
            <a:ext cx="2160270" cy="3146793"/>
          </a:xfrm>
          <a:prstGeom prst="rect">
            <a:avLst/>
          </a:prstGeom>
        </p:spPr>
      </p:pic>
      <p:sp>
        <p:nvSpPr>
          <p:cNvPr id="12" name="TextBox 11">
            <a:extLst>
              <a:ext uri="{FF2B5EF4-FFF2-40B4-BE49-F238E27FC236}">
                <a16:creationId xmlns:a16="http://schemas.microsoft.com/office/drawing/2014/main" id="{8AE75FC6-4456-42CF-921D-DDA06CA5BD9A}"/>
              </a:ext>
            </a:extLst>
          </p:cNvPr>
          <p:cNvSpPr txBox="1"/>
          <p:nvPr/>
        </p:nvSpPr>
        <p:spPr>
          <a:xfrm>
            <a:off x="393155" y="5203180"/>
            <a:ext cx="2623913" cy="954107"/>
          </a:xfrm>
          <a:prstGeom prst="rect">
            <a:avLst/>
          </a:prstGeom>
          <a:noFill/>
        </p:spPr>
        <p:txBody>
          <a:bodyPr wrap="square" rtlCol="0">
            <a:spAutoFit/>
          </a:bodyPr>
          <a:lstStyle/>
          <a:p>
            <a:pPr algn="ctr"/>
            <a:r>
              <a:rPr lang="en-GB" sz="2800" b="1" dirty="0"/>
              <a:t>Stay seated for this section </a:t>
            </a:r>
          </a:p>
        </p:txBody>
      </p:sp>
      <p:sp>
        <p:nvSpPr>
          <p:cNvPr id="3" name="TextBox 2">
            <a:extLst>
              <a:ext uri="{FF2B5EF4-FFF2-40B4-BE49-F238E27FC236}">
                <a16:creationId xmlns:a16="http://schemas.microsoft.com/office/drawing/2014/main" id="{9187E8EC-90A3-4DFF-BB7C-C8A56A65EEFD}"/>
              </a:ext>
            </a:extLst>
          </p:cNvPr>
          <p:cNvSpPr txBox="1"/>
          <p:nvPr/>
        </p:nvSpPr>
        <p:spPr>
          <a:xfrm>
            <a:off x="9866447" y="5943323"/>
            <a:ext cx="1774678" cy="584775"/>
          </a:xfrm>
          <a:prstGeom prst="rect">
            <a:avLst/>
          </a:prstGeom>
          <a:noFill/>
        </p:spPr>
        <p:txBody>
          <a:bodyPr wrap="square" rtlCol="0">
            <a:spAutoFit/>
          </a:bodyPr>
          <a:lstStyle/>
          <a:p>
            <a:r>
              <a:rPr lang="en-GB" sz="3200" dirty="0">
                <a:solidFill>
                  <a:srgbClr val="7030A0"/>
                </a:solidFill>
                <a:latin typeface="Amplitude-Bold" panose="02000506050000020004" pitchFamily="50" charset="0"/>
              </a:rPr>
              <a:t>Let’s go!</a:t>
            </a:r>
          </a:p>
        </p:txBody>
      </p:sp>
      <p:pic>
        <p:nvPicPr>
          <p:cNvPr id="7" name="Picture 6">
            <a:extLst>
              <a:ext uri="{FF2B5EF4-FFF2-40B4-BE49-F238E27FC236}">
                <a16:creationId xmlns:a16="http://schemas.microsoft.com/office/drawing/2014/main" id="{82665FA5-28E7-ECEB-0C2C-94659B9784AD}"/>
              </a:ext>
            </a:extLst>
          </p:cNvPr>
          <p:cNvPicPr>
            <a:picLocks noChangeAspect="1"/>
          </p:cNvPicPr>
          <p:nvPr/>
        </p:nvPicPr>
        <p:blipFill>
          <a:blip r:embed="rId5">
            <a:extLst>
              <a:ext uri="{28A0092B-C50C-407E-A947-70E740481C1C}">
                <a14:useLocalDpi xmlns:a14="http://schemas.microsoft.com/office/drawing/2010/main" val="0"/>
              </a:ext>
            </a:extLst>
          </a:blip>
          <a:srcRect l="22835" t="9549" r="22595" b="14385"/>
          <a:stretch>
            <a:fillRect/>
          </a:stretch>
        </p:blipFill>
        <p:spPr>
          <a:xfrm>
            <a:off x="10567357" y="336430"/>
            <a:ext cx="1268085" cy="1177715"/>
          </a:xfrm>
          <a:prstGeom prst="rect">
            <a:avLst/>
          </a:prstGeom>
        </p:spPr>
      </p:pic>
    </p:spTree>
    <p:extLst>
      <p:ext uri="{BB962C8B-B14F-4D97-AF65-F5344CB8AC3E}">
        <p14:creationId xmlns:p14="http://schemas.microsoft.com/office/powerpoint/2010/main" val="2657259229"/>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5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1500"/>
                            </p:stCondLst>
                            <p:childTnLst>
                              <p:par>
                                <p:cTn id="8" presetID="42" presetClass="entr" presetSubtype="0" fill="hold" grpId="0" nodeType="after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p:extLst>
    <p:ext uri="{E180D4A7-C9FB-4DFB-919C-405C955672EB}">
      <p14:showEvtLst xmlns:p14="http://schemas.microsoft.com/office/powerpoint/2010/main">
        <p14:playEvt time="4278" objId="7"/>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52E582DB-4D5E-44B6-9587-2EEFAC018D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750" y="412485"/>
            <a:ext cx="5992446" cy="4984265"/>
          </a:xfrm>
          <a:prstGeom prst="rect">
            <a:avLst/>
          </a:prstGeom>
        </p:spPr>
      </p:pic>
      <p:sp>
        <p:nvSpPr>
          <p:cNvPr id="5" name="TextBox 4">
            <a:extLst>
              <a:ext uri="{FF2B5EF4-FFF2-40B4-BE49-F238E27FC236}">
                <a16:creationId xmlns:a16="http://schemas.microsoft.com/office/drawing/2014/main" id="{D19EF05B-09B3-4158-9D45-71C1FF796CB8}"/>
              </a:ext>
            </a:extLst>
          </p:cNvPr>
          <p:cNvSpPr txBox="1"/>
          <p:nvPr/>
        </p:nvSpPr>
        <p:spPr>
          <a:xfrm>
            <a:off x="7247503" y="2331716"/>
            <a:ext cx="4370750" cy="1477328"/>
          </a:xfrm>
          <a:prstGeom prst="rect">
            <a:avLst/>
          </a:prstGeom>
          <a:noFill/>
          <a:ln>
            <a:noFill/>
          </a:ln>
        </p:spPr>
        <p:txBody>
          <a:bodyPr wrap="square" rtlCol="0">
            <a:spAutoFit/>
          </a:bodyPr>
          <a:lstStyle/>
          <a:p>
            <a:r>
              <a:rPr lang="en-US" dirty="0"/>
              <a:t>• Hold arms out in front and spread fingers.</a:t>
            </a:r>
          </a:p>
          <a:p>
            <a:endParaRPr lang="en-US" dirty="0"/>
          </a:p>
          <a:p>
            <a:r>
              <a:rPr lang="en-US" dirty="0"/>
              <a:t>• Wiggle fingers and thumbs.</a:t>
            </a:r>
          </a:p>
          <a:p>
            <a:endParaRPr lang="en-US" dirty="0"/>
          </a:p>
          <a:p>
            <a:r>
              <a:rPr lang="en-US" dirty="0"/>
              <a:t>• Make long careful movements. </a:t>
            </a:r>
            <a:endParaRPr lang="en-IE" dirty="0"/>
          </a:p>
        </p:txBody>
      </p:sp>
      <p:sp>
        <p:nvSpPr>
          <p:cNvPr id="2" name="TextBox 1">
            <a:extLst>
              <a:ext uri="{FF2B5EF4-FFF2-40B4-BE49-F238E27FC236}">
                <a16:creationId xmlns:a16="http://schemas.microsoft.com/office/drawing/2014/main" id="{25967A00-F2D3-43B0-AA17-1E26566C0C92}"/>
              </a:ext>
            </a:extLst>
          </p:cNvPr>
          <p:cNvSpPr txBox="1"/>
          <p:nvPr/>
        </p:nvSpPr>
        <p:spPr>
          <a:xfrm>
            <a:off x="1051002" y="5551629"/>
            <a:ext cx="1092200" cy="923330"/>
          </a:xfrm>
          <a:prstGeom prst="rect">
            <a:avLst/>
          </a:prstGeom>
          <a:noFill/>
          <a:ln>
            <a:solidFill>
              <a:schemeClr val="tx1"/>
            </a:solidFill>
          </a:ln>
        </p:spPr>
        <p:txBody>
          <a:bodyPr wrap="square" rtlCol="0">
            <a:spAutoFit/>
          </a:bodyPr>
          <a:lstStyle/>
          <a:p>
            <a:pPr algn="ctr"/>
            <a:r>
              <a:rPr lang="en-US" sz="5400" dirty="0"/>
              <a:t>1</a:t>
            </a:r>
            <a:endParaRPr lang="en-IE" sz="5400" dirty="0"/>
          </a:p>
        </p:txBody>
      </p:sp>
      <p:sp>
        <p:nvSpPr>
          <p:cNvPr id="6" name="TextBox 5">
            <a:extLst>
              <a:ext uri="{FF2B5EF4-FFF2-40B4-BE49-F238E27FC236}">
                <a16:creationId xmlns:a16="http://schemas.microsoft.com/office/drawing/2014/main" id="{6D69458C-1A78-474E-AE03-DF3241B672A3}"/>
              </a:ext>
            </a:extLst>
          </p:cNvPr>
          <p:cNvSpPr txBox="1"/>
          <p:nvPr/>
        </p:nvSpPr>
        <p:spPr>
          <a:xfrm>
            <a:off x="2260600" y="5547817"/>
            <a:ext cx="1092200" cy="923330"/>
          </a:xfrm>
          <a:prstGeom prst="rect">
            <a:avLst/>
          </a:prstGeom>
          <a:noFill/>
          <a:ln>
            <a:solidFill>
              <a:schemeClr val="tx1"/>
            </a:solidFill>
          </a:ln>
        </p:spPr>
        <p:txBody>
          <a:bodyPr wrap="square" rtlCol="0">
            <a:spAutoFit/>
          </a:bodyPr>
          <a:lstStyle/>
          <a:p>
            <a:pPr algn="ctr"/>
            <a:r>
              <a:rPr lang="en-US" sz="5400" dirty="0"/>
              <a:t>2</a:t>
            </a:r>
            <a:endParaRPr lang="en-IE" sz="5400" dirty="0"/>
          </a:p>
        </p:txBody>
      </p:sp>
      <p:sp>
        <p:nvSpPr>
          <p:cNvPr id="7" name="TextBox 6">
            <a:extLst>
              <a:ext uri="{FF2B5EF4-FFF2-40B4-BE49-F238E27FC236}">
                <a16:creationId xmlns:a16="http://schemas.microsoft.com/office/drawing/2014/main" id="{B29F1DDA-224C-4531-BA0C-52987E79B7D7}"/>
              </a:ext>
            </a:extLst>
          </p:cNvPr>
          <p:cNvSpPr txBox="1"/>
          <p:nvPr/>
        </p:nvSpPr>
        <p:spPr>
          <a:xfrm>
            <a:off x="3492500" y="5550355"/>
            <a:ext cx="1092200" cy="923330"/>
          </a:xfrm>
          <a:prstGeom prst="rect">
            <a:avLst/>
          </a:prstGeom>
          <a:noFill/>
          <a:ln>
            <a:solidFill>
              <a:schemeClr val="tx1"/>
            </a:solidFill>
          </a:ln>
        </p:spPr>
        <p:txBody>
          <a:bodyPr wrap="square" rtlCol="0">
            <a:spAutoFit/>
          </a:bodyPr>
          <a:lstStyle/>
          <a:p>
            <a:pPr algn="ctr"/>
            <a:r>
              <a:rPr lang="en-US" sz="5400" dirty="0"/>
              <a:t>3</a:t>
            </a:r>
            <a:endParaRPr lang="en-IE" sz="5400" dirty="0"/>
          </a:p>
        </p:txBody>
      </p:sp>
      <p:sp>
        <p:nvSpPr>
          <p:cNvPr id="8" name="TextBox 7">
            <a:extLst>
              <a:ext uri="{FF2B5EF4-FFF2-40B4-BE49-F238E27FC236}">
                <a16:creationId xmlns:a16="http://schemas.microsoft.com/office/drawing/2014/main" id="{A7A9DB14-34B1-4D20-8DE0-DCB282906337}"/>
              </a:ext>
            </a:extLst>
          </p:cNvPr>
          <p:cNvSpPr txBox="1"/>
          <p:nvPr/>
        </p:nvSpPr>
        <p:spPr>
          <a:xfrm>
            <a:off x="4711700" y="5547817"/>
            <a:ext cx="1092200" cy="923330"/>
          </a:xfrm>
          <a:prstGeom prst="rect">
            <a:avLst/>
          </a:prstGeom>
          <a:noFill/>
          <a:ln>
            <a:solidFill>
              <a:schemeClr val="tx1"/>
            </a:solidFill>
          </a:ln>
        </p:spPr>
        <p:txBody>
          <a:bodyPr wrap="square" rtlCol="0">
            <a:spAutoFit/>
          </a:bodyPr>
          <a:lstStyle/>
          <a:p>
            <a:pPr algn="ctr"/>
            <a:r>
              <a:rPr lang="en-US" sz="5400" dirty="0"/>
              <a:t>4</a:t>
            </a:r>
            <a:endParaRPr lang="en-IE" sz="5400" dirty="0"/>
          </a:p>
        </p:txBody>
      </p:sp>
      <p:sp>
        <p:nvSpPr>
          <p:cNvPr id="9" name="TextBox 8">
            <a:extLst>
              <a:ext uri="{FF2B5EF4-FFF2-40B4-BE49-F238E27FC236}">
                <a16:creationId xmlns:a16="http://schemas.microsoft.com/office/drawing/2014/main" id="{8BB855C0-111C-427C-B3B4-97F9AEAD3464}"/>
              </a:ext>
            </a:extLst>
          </p:cNvPr>
          <p:cNvSpPr txBox="1"/>
          <p:nvPr/>
        </p:nvSpPr>
        <p:spPr>
          <a:xfrm>
            <a:off x="5956300" y="5535117"/>
            <a:ext cx="1092200" cy="923330"/>
          </a:xfrm>
          <a:prstGeom prst="rect">
            <a:avLst/>
          </a:prstGeom>
          <a:noFill/>
          <a:ln>
            <a:solidFill>
              <a:schemeClr val="tx1"/>
            </a:solidFill>
          </a:ln>
        </p:spPr>
        <p:txBody>
          <a:bodyPr wrap="square" rtlCol="0">
            <a:spAutoFit/>
          </a:bodyPr>
          <a:lstStyle/>
          <a:p>
            <a:pPr algn="ctr"/>
            <a:r>
              <a:rPr lang="en-US" sz="5400" dirty="0"/>
              <a:t>5</a:t>
            </a:r>
            <a:endParaRPr lang="en-IE" sz="5400" dirty="0"/>
          </a:p>
        </p:txBody>
      </p:sp>
      <p:sp>
        <p:nvSpPr>
          <p:cNvPr id="10" name="TextBox 9">
            <a:extLst>
              <a:ext uri="{FF2B5EF4-FFF2-40B4-BE49-F238E27FC236}">
                <a16:creationId xmlns:a16="http://schemas.microsoft.com/office/drawing/2014/main" id="{F93D4D61-EC68-4F0D-B021-00A2D4AFEE0C}"/>
              </a:ext>
            </a:extLst>
          </p:cNvPr>
          <p:cNvSpPr txBox="1"/>
          <p:nvPr/>
        </p:nvSpPr>
        <p:spPr>
          <a:xfrm>
            <a:off x="7175500" y="5524955"/>
            <a:ext cx="1092200" cy="923330"/>
          </a:xfrm>
          <a:prstGeom prst="rect">
            <a:avLst/>
          </a:prstGeom>
          <a:noFill/>
          <a:ln>
            <a:solidFill>
              <a:schemeClr val="tx1"/>
            </a:solidFill>
          </a:ln>
        </p:spPr>
        <p:txBody>
          <a:bodyPr wrap="square" rtlCol="0">
            <a:spAutoFit/>
          </a:bodyPr>
          <a:lstStyle/>
          <a:p>
            <a:pPr algn="ctr"/>
            <a:r>
              <a:rPr lang="en-US" sz="5400" dirty="0"/>
              <a:t>6</a:t>
            </a:r>
            <a:endParaRPr lang="en-IE" sz="5400" dirty="0"/>
          </a:p>
        </p:txBody>
      </p:sp>
      <p:sp>
        <p:nvSpPr>
          <p:cNvPr id="11" name="TextBox 10">
            <a:extLst>
              <a:ext uri="{FF2B5EF4-FFF2-40B4-BE49-F238E27FC236}">
                <a16:creationId xmlns:a16="http://schemas.microsoft.com/office/drawing/2014/main" id="{7F39F99C-B51C-4529-A22B-F03932B022A3}"/>
              </a:ext>
            </a:extLst>
          </p:cNvPr>
          <p:cNvSpPr txBox="1"/>
          <p:nvPr/>
        </p:nvSpPr>
        <p:spPr>
          <a:xfrm>
            <a:off x="8420100" y="5535117"/>
            <a:ext cx="1092200" cy="923330"/>
          </a:xfrm>
          <a:prstGeom prst="rect">
            <a:avLst/>
          </a:prstGeom>
          <a:noFill/>
          <a:ln>
            <a:solidFill>
              <a:schemeClr val="tx1"/>
            </a:solidFill>
          </a:ln>
        </p:spPr>
        <p:txBody>
          <a:bodyPr wrap="square" rtlCol="0">
            <a:spAutoFit/>
          </a:bodyPr>
          <a:lstStyle/>
          <a:p>
            <a:pPr algn="ctr"/>
            <a:r>
              <a:rPr lang="en-US" sz="5400" dirty="0"/>
              <a:t>7</a:t>
            </a:r>
            <a:endParaRPr lang="en-IE" sz="5400" dirty="0"/>
          </a:p>
        </p:txBody>
      </p:sp>
      <p:sp>
        <p:nvSpPr>
          <p:cNvPr id="12" name="TextBox 11">
            <a:extLst>
              <a:ext uri="{FF2B5EF4-FFF2-40B4-BE49-F238E27FC236}">
                <a16:creationId xmlns:a16="http://schemas.microsoft.com/office/drawing/2014/main" id="{78B293A3-C634-4007-B6D8-3A773DE2ABE2}"/>
              </a:ext>
            </a:extLst>
          </p:cNvPr>
          <p:cNvSpPr txBox="1"/>
          <p:nvPr/>
        </p:nvSpPr>
        <p:spPr>
          <a:xfrm>
            <a:off x="9639300" y="5524955"/>
            <a:ext cx="1092200" cy="923330"/>
          </a:xfrm>
          <a:prstGeom prst="rect">
            <a:avLst/>
          </a:prstGeom>
          <a:noFill/>
          <a:ln>
            <a:solidFill>
              <a:schemeClr val="tx1"/>
            </a:solidFill>
          </a:ln>
        </p:spPr>
        <p:txBody>
          <a:bodyPr wrap="square" rtlCol="0">
            <a:spAutoFit/>
          </a:bodyPr>
          <a:lstStyle/>
          <a:p>
            <a:pPr algn="ctr"/>
            <a:r>
              <a:rPr lang="en-US" sz="5400" dirty="0"/>
              <a:t>8</a:t>
            </a:r>
            <a:endParaRPr lang="en-IE" sz="5400" dirty="0"/>
          </a:p>
        </p:txBody>
      </p:sp>
      <p:sp>
        <p:nvSpPr>
          <p:cNvPr id="4" name="TextBox 3">
            <a:extLst>
              <a:ext uri="{FF2B5EF4-FFF2-40B4-BE49-F238E27FC236}">
                <a16:creationId xmlns:a16="http://schemas.microsoft.com/office/drawing/2014/main" id="{F4E167A1-B285-4828-8D62-26293DFFACCE}"/>
              </a:ext>
            </a:extLst>
          </p:cNvPr>
          <p:cNvSpPr txBox="1"/>
          <p:nvPr/>
        </p:nvSpPr>
        <p:spPr>
          <a:xfrm>
            <a:off x="7426187" y="4750419"/>
            <a:ext cx="3461430" cy="646331"/>
          </a:xfrm>
          <a:prstGeom prst="rect">
            <a:avLst/>
          </a:prstGeom>
          <a:noFill/>
        </p:spPr>
        <p:txBody>
          <a:bodyPr wrap="square" rtlCol="0">
            <a:spAutoFit/>
          </a:bodyPr>
          <a:lstStyle/>
          <a:p>
            <a:pPr algn="ctr"/>
            <a:r>
              <a:rPr lang="en-US" sz="3600" dirty="0"/>
              <a:t>Repeat for 8…</a:t>
            </a:r>
            <a:endParaRPr lang="en-IE" sz="3600" dirty="0"/>
          </a:p>
        </p:txBody>
      </p:sp>
      <p:sp>
        <p:nvSpPr>
          <p:cNvPr id="14" name="Rectangle 13">
            <a:extLst>
              <a:ext uri="{FF2B5EF4-FFF2-40B4-BE49-F238E27FC236}">
                <a16:creationId xmlns:a16="http://schemas.microsoft.com/office/drawing/2014/main" id="{685CF312-314B-4326-B5C5-1A90D7E7AA84}"/>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9785ABD2-494E-ECFB-BBF8-BE5D2474BB10}"/>
              </a:ext>
            </a:extLst>
          </p:cNvPr>
          <p:cNvPicPr>
            <a:picLocks noChangeAspect="1"/>
          </p:cNvPicPr>
          <p:nvPr/>
        </p:nvPicPr>
        <p:blipFill>
          <a:blip r:embed="rId3">
            <a:extLst>
              <a:ext uri="{28A0092B-C50C-407E-A947-70E740481C1C}">
                <a14:useLocalDpi xmlns:a14="http://schemas.microsoft.com/office/drawing/2010/main" val="0"/>
              </a:ext>
            </a:extLst>
          </a:blip>
          <a:srcRect l="22835" t="9549" r="22595" b="14385"/>
          <a:stretch>
            <a:fillRect/>
          </a:stretch>
        </p:blipFill>
        <p:spPr>
          <a:xfrm>
            <a:off x="10567357" y="336430"/>
            <a:ext cx="1268085" cy="1177715"/>
          </a:xfrm>
          <a:prstGeom prst="rect">
            <a:avLst/>
          </a:prstGeom>
        </p:spPr>
      </p:pic>
    </p:spTree>
    <p:extLst>
      <p:ext uri="{BB962C8B-B14F-4D97-AF65-F5344CB8AC3E}">
        <p14:creationId xmlns:p14="http://schemas.microsoft.com/office/powerpoint/2010/main" val="1754711968"/>
      </p:ext>
    </p:extLst>
  </p:cSld>
  <p:clrMapOvr>
    <a:masterClrMapping/>
  </p:clrMapOvr>
  <mc:AlternateContent xmlns:mc="http://schemas.openxmlformats.org/markup-compatibility/2006" xmlns:p14="http://schemas.microsoft.com/office/powerpoint/2010/main">
    <mc:Choice Requires="p14">
      <p:transition spd="slow" p14:dur="2000" advTm="13784"/>
    </mc:Choice>
    <mc:Fallback xmlns="">
      <p:transition spd="slow" advTm="137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499"/>
                                          </p:stCondLst>
                                        </p:cTn>
                                        <p:tgtEl>
                                          <p:spTgt spid="4"/>
                                        </p:tgtEl>
                                        <p:attrNameLst>
                                          <p:attrName>style.visibility</p:attrName>
                                        </p:attrNameLst>
                                      </p:cBhvr>
                                      <p:to>
                                        <p:strVal val="visible"/>
                                      </p:to>
                                    </p:set>
                                  </p:childTnLst>
                                </p:cTn>
                              </p:par>
                            </p:childTnLst>
                          </p:cTn>
                        </p:par>
                        <p:par>
                          <p:cTn id="7" fill="hold">
                            <p:stCondLst>
                              <p:cond delay="2500"/>
                            </p:stCondLst>
                            <p:childTnLst>
                              <p:par>
                                <p:cTn id="8" presetID="10" presetClass="entr" presetSubtype="0" fill="hold" grpId="1" nodeType="after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par>
                                <p:cTn id="11" presetID="10" presetClass="entr" presetSubtype="0" fill="hold" grpId="1" nodeType="with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par>
                                <p:cTn id="14" presetID="10" presetClass="entr" presetSubtype="0" fill="hold" grpId="1" nodeType="withEffect">
                                  <p:stCondLst>
                                    <p:cond delay="10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par>
                                <p:cTn id="17" presetID="10" presetClass="entr" presetSubtype="0" fill="hold" grpId="1"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par>
                                <p:cTn id="20" presetID="10" presetClass="entr" presetSubtype="0" fill="hold" grpId="1" nodeType="withEffect">
                                  <p:stCondLst>
                                    <p:cond delay="10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par>
                                <p:cTn id="23" presetID="10" presetClass="entr" presetSubtype="0" fill="hold" grpId="1" nodeType="withEffect">
                                  <p:stCondLst>
                                    <p:cond delay="10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childTnLst>
                                </p:cTn>
                              </p:par>
                              <p:par>
                                <p:cTn id="26" presetID="10" presetClass="entr" presetSubtype="0" fill="hold" grpId="1" nodeType="withEffect">
                                  <p:stCondLst>
                                    <p:cond delay="10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childTnLst>
                                </p:cTn>
                              </p:par>
                              <p:par>
                                <p:cTn id="29" presetID="10" presetClass="entr" presetSubtype="0" fill="hold" grpId="1" nodeType="withEffect">
                                  <p:stCondLst>
                                    <p:cond delay="10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childTnLst>
                                </p:cTn>
                              </p:par>
                            </p:childTnLst>
                          </p:cTn>
                        </p:par>
                        <p:par>
                          <p:cTn id="32" fill="hold">
                            <p:stCondLst>
                              <p:cond delay="4500"/>
                            </p:stCondLst>
                            <p:childTnLst>
                              <p:par>
                                <p:cTn id="33" presetID="1" presetClass="exit" presetSubtype="0" fill="hold" grpId="0" nodeType="afterEffect">
                                  <p:stCondLst>
                                    <p:cond delay="0"/>
                                  </p:stCondLst>
                                  <p:childTnLst>
                                    <p:set>
                                      <p:cBhvr>
                                        <p:cTn id="34" dur="1" fill="hold">
                                          <p:stCondLst>
                                            <p:cond delay="999"/>
                                          </p:stCondLst>
                                        </p:cTn>
                                        <p:tgtEl>
                                          <p:spTgt spid="2"/>
                                        </p:tgtEl>
                                        <p:attrNameLst>
                                          <p:attrName>style.visibility</p:attrName>
                                        </p:attrNameLst>
                                      </p:cBhvr>
                                      <p:to>
                                        <p:strVal val="hidden"/>
                                      </p:to>
                                    </p:set>
                                  </p:childTnLst>
                                </p:cTn>
                              </p:par>
                            </p:childTnLst>
                          </p:cTn>
                        </p:par>
                        <p:par>
                          <p:cTn id="35" fill="hold">
                            <p:stCondLst>
                              <p:cond delay="5500"/>
                            </p:stCondLst>
                            <p:childTnLst>
                              <p:par>
                                <p:cTn id="36" presetID="1" presetClass="exit" presetSubtype="0" fill="hold" grpId="0" nodeType="afterEffect">
                                  <p:stCondLst>
                                    <p:cond delay="1000"/>
                                  </p:stCondLst>
                                  <p:childTnLst>
                                    <p:set>
                                      <p:cBhvr>
                                        <p:cTn id="37" dur="1" fill="hold">
                                          <p:stCondLst>
                                            <p:cond delay="0"/>
                                          </p:stCondLst>
                                        </p:cTn>
                                        <p:tgtEl>
                                          <p:spTgt spid="6"/>
                                        </p:tgtEl>
                                        <p:attrNameLst>
                                          <p:attrName>style.visibility</p:attrName>
                                        </p:attrNameLst>
                                      </p:cBhvr>
                                      <p:to>
                                        <p:strVal val="hidden"/>
                                      </p:to>
                                    </p:set>
                                  </p:childTnLst>
                                </p:cTn>
                              </p:par>
                            </p:childTnLst>
                          </p:cTn>
                        </p:par>
                        <p:par>
                          <p:cTn id="38" fill="hold">
                            <p:stCondLst>
                              <p:cond delay="6500"/>
                            </p:stCondLst>
                            <p:childTnLst>
                              <p:par>
                                <p:cTn id="39" presetID="1" presetClass="exit" presetSubtype="0" fill="hold" grpId="0" nodeType="afterEffect">
                                  <p:stCondLst>
                                    <p:cond delay="1000"/>
                                  </p:stCondLst>
                                  <p:childTnLst>
                                    <p:set>
                                      <p:cBhvr>
                                        <p:cTn id="40" dur="1" fill="hold">
                                          <p:stCondLst>
                                            <p:cond delay="0"/>
                                          </p:stCondLst>
                                        </p:cTn>
                                        <p:tgtEl>
                                          <p:spTgt spid="7"/>
                                        </p:tgtEl>
                                        <p:attrNameLst>
                                          <p:attrName>style.visibility</p:attrName>
                                        </p:attrNameLst>
                                      </p:cBhvr>
                                      <p:to>
                                        <p:strVal val="hidden"/>
                                      </p:to>
                                    </p:set>
                                  </p:childTnLst>
                                </p:cTn>
                              </p:par>
                            </p:childTnLst>
                          </p:cTn>
                        </p:par>
                        <p:par>
                          <p:cTn id="41" fill="hold">
                            <p:stCondLst>
                              <p:cond delay="7500"/>
                            </p:stCondLst>
                            <p:childTnLst>
                              <p:par>
                                <p:cTn id="42" presetID="1" presetClass="exit" presetSubtype="0" fill="hold" grpId="0" nodeType="afterEffect">
                                  <p:stCondLst>
                                    <p:cond delay="1000"/>
                                  </p:stCondLst>
                                  <p:childTnLst>
                                    <p:set>
                                      <p:cBhvr>
                                        <p:cTn id="43" dur="1" fill="hold">
                                          <p:stCondLst>
                                            <p:cond delay="0"/>
                                          </p:stCondLst>
                                        </p:cTn>
                                        <p:tgtEl>
                                          <p:spTgt spid="8"/>
                                        </p:tgtEl>
                                        <p:attrNameLst>
                                          <p:attrName>style.visibility</p:attrName>
                                        </p:attrNameLst>
                                      </p:cBhvr>
                                      <p:to>
                                        <p:strVal val="hidden"/>
                                      </p:to>
                                    </p:set>
                                  </p:childTnLst>
                                </p:cTn>
                              </p:par>
                            </p:childTnLst>
                          </p:cTn>
                        </p:par>
                        <p:par>
                          <p:cTn id="44" fill="hold">
                            <p:stCondLst>
                              <p:cond delay="8500"/>
                            </p:stCondLst>
                            <p:childTnLst>
                              <p:par>
                                <p:cTn id="45" presetID="1" presetClass="exit" presetSubtype="0" fill="hold" grpId="0" nodeType="afterEffect">
                                  <p:stCondLst>
                                    <p:cond delay="1000"/>
                                  </p:stCondLst>
                                  <p:childTnLst>
                                    <p:set>
                                      <p:cBhvr>
                                        <p:cTn id="46" dur="1" fill="hold">
                                          <p:stCondLst>
                                            <p:cond delay="0"/>
                                          </p:stCondLst>
                                        </p:cTn>
                                        <p:tgtEl>
                                          <p:spTgt spid="9"/>
                                        </p:tgtEl>
                                        <p:attrNameLst>
                                          <p:attrName>style.visibility</p:attrName>
                                        </p:attrNameLst>
                                      </p:cBhvr>
                                      <p:to>
                                        <p:strVal val="hidden"/>
                                      </p:to>
                                    </p:set>
                                  </p:childTnLst>
                                </p:cTn>
                              </p:par>
                            </p:childTnLst>
                          </p:cTn>
                        </p:par>
                        <p:par>
                          <p:cTn id="47" fill="hold">
                            <p:stCondLst>
                              <p:cond delay="9500"/>
                            </p:stCondLst>
                            <p:childTnLst>
                              <p:par>
                                <p:cTn id="48" presetID="1" presetClass="exit" presetSubtype="0" fill="hold" grpId="0" nodeType="afterEffect">
                                  <p:stCondLst>
                                    <p:cond delay="1000"/>
                                  </p:stCondLst>
                                  <p:childTnLst>
                                    <p:set>
                                      <p:cBhvr>
                                        <p:cTn id="49" dur="1" fill="hold">
                                          <p:stCondLst>
                                            <p:cond delay="0"/>
                                          </p:stCondLst>
                                        </p:cTn>
                                        <p:tgtEl>
                                          <p:spTgt spid="10"/>
                                        </p:tgtEl>
                                        <p:attrNameLst>
                                          <p:attrName>style.visibility</p:attrName>
                                        </p:attrNameLst>
                                      </p:cBhvr>
                                      <p:to>
                                        <p:strVal val="hidden"/>
                                      </p:to>
                                    </p:set>
                                  </p:childTnLst>
                                </p:cTn>
                              </p:par>
                            </p:childTnLst>
                          </p:cTn>
                        </p:par>
                        <p:par>
                          <p:cTn id="50" fill="hold">
                            <p:stCondLst>
                              <p:cond delay="10500"/>
                            </p:stCondLst>
                            <p:childTnLst>
                              <p:par>
                                <p:cTn id="51" presetID="1" presetClass="exit" presetSubtype="0" fill="hold" grpId="0" nodeType="afterEffect">
                                  <p:stCondLst>
                                    <p:cond delay="1000"/>
                                  </p:stCondLst>
                                  <p:childTnLst>
                                    <p:set>
                                      <p:cBhvr>
                                        <p:cTn id="52" dur="1" fill="hold">
                                          <p:stCondLst>
                                            <p:cond delay="0"/>
                                          </p:stCondLst>
                                        </p:cTn>
                                        <p:tgtEl>
                                          <p:spTgt spid="11"/>
                                        </p:tgtEl>
                                        <p:attrNameLst>
                                          <p:attrName>style.visibility</p:attrName>
                                        </p:attrNameLst>
                                      </p:cBhvr>
                                      <p:to>
                                        <p:strVal val="hidden"/>
                                      </p:to>
                                    </p:set>
                                  </p:childTnLst>
                                </p:cTn>
                              </p:par>
                            </p:childTnLst>
                          </p:cTn>
                        </p:par>
                        <p:par>
                          <p:cTn id="53" fill="hold">
                            <p:stCondLst>
                              <p:cond delay="11500"/>
                            </p:stCondLst>
                            <p:childTnLst>
                              <p:par>
                                <p:cTn id="54" presetID="1" presetClass="exit" presetSubtype="0" fill="hold" grpId="0" nodeType="afterEffect">
                                  <p:stCondLst>
                                    <p:cond delay="1000"/>
                                  </p:stCondLst>
                                  <p:childTnLst>
                                    <p:set>
                                      <p:cBhvr>
                                        <p:cTn id="55"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B499FCDD-35EC-4017-84D8-6C228547E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308" y="459309"/>
            <a:ext cx="5912383" cy="4909199"/>
          </a:xfrm>
          <a:prstGeom prst="rect">
            <a:avLst/>
          </a:prstGeom>
        </p:spPr>
      </p:pic>
      <p:sp>
        <p:nvSpPr>
          <p:cNvPr id="8" name="TextBox 7">
            <a:extLst>
              <a:ext uri="{FF2B5EF4-FFF2-40B4-BE49-F238E27FC236}">
                <a16:creationId xmlns:a16="http://schemas.microsoft.com/office/drawing/2014/main" id="{AF4852BA-8DDE-4D54-B711-C9A5C6BB9262}"/>
              </a:ext>
            </a:extLst>
          </p:cNvPr>
          <p:cNvSpPr txBox="1"/>
          <p:nvPr/>
        </p:nvSpPr>
        <p:spPr>
          <a:xfrm>
            <a:off x="6493913" y="1397675"/>
            <a:ext cx="5698088" cy="2031325"/>
          </a:xfrm>
          <a:prstGeom prst="rect">
            <a:avLst/>
          </a:prstGeom>
          <a:noFill/>
          <a:ln>
            <a:noFill/>
          </a:ln>
        </p:spPr>
        <p:txBody>
          <a:bodyPr wrap="square" rtlCol="0">
            <a:spAutoFit/>
          </a:bodyPr>
          <a:lstStyle/>
          <a:p>
            <a:r>
              <a:rPr lang="en-US" dirty="0"/>
              <a:t>• Keep arms out in front.</a:t>
            </a:r>
          </a:p>
          <a:p>
            <a:endParaRPr lang="en-US" dirty="0"/>
          </a:p>
          <a:p>
            <a:r>
              <a:rPr lang="en-US" dirty="0"/>
              <a:t>• Point index fingers (like you are conducting an orchestra).</a:t>
            </a:r>
          </a:p>
          <a:p>
            <a:endParaRPr lang="en-US" dirty="0"/>
          </a:p>
          <a:p>
            <a:r>
              <a:rPr lang="en-US" dirty="0"/>
              <a:t>• Circle the wrists to make the letter ‘O’.</a:t>
            </a:r>
          </a:p>
          <a:p>
            <a:endParaRPr lang="en-US" dirty="0"/>
          </a:p>
          <a:p>
            <a:r>
              <a:rPr lang="en-US" dirty="0"/>
              <a:t>• Make circles in both directions. </a:t>
            </a:r>
          </a:p>
        </p:txBody>
      </p:sp>
      <p:sp>
        <p:nvSpPr>
          <p:cNvPr id="15" name="TextBox 14">
            <a:extLst>
              <a:ext uri="{FF2B5EF4-FFF2-40B4-BE49-F238E27FC236}">
                <a16:creationId xmlns:a16="http://schemas.microsoft.com/office/drawing/2014/main" id="{9B43972D-C56A-40A1-8651-AAAD8A3089BC}"/>
              </a:ext>
            </a:extLst>
          </p:cNvPr>
          <p:cNvSpPr txBox="1"/>
          <p:nvPr/>
        </p:nvSpPr>
        <p:spPr>
          <a:xfrm>
            <a:off x="1051002" y="5560503"/>
            <a:ext cx="1092200" cy="923330"/>
          </a:xfrm>
          <a:prstGeom prst="rect">
            <a:avLst/>
          </a:prstGeom>
          <a:noFill/>
          <a:ln>
            <a:solidFill>
              <a:schemeClr val="tx1"/>
            </a:solidFill>
          </a:ln>
        </p:spPr>
        <p:txBody>
          <a:bodyPr wrap="square" rtlCol="0">
            <a:spAutoFit/>
          </a:bodyPr>
          <a:lstStyle/>
          <a:p>
            <a:pPr algn="ctr"/>
            <a:r>
              <a:rPr lang="en-US" sz="5400" dirty="0"/>
              <a:t>1</a:t>
            </a:r>
            <a:endParaRPr lang="en-IE" sz="5400" dirty="0"/>
          </a:p>
        </p:txBody>
      </p:sp>
      <p:sp>
        <p:nvSpPr>
          <p:cNvPr id="16" name="TextBox 15">
            <a:extLst>
              <a:ext uri="{FF2B5EF4-FFF2-40B4-BE49-F238E27FC236}">
                <a16:creationId xmlns:a16="http://schemas.microsoft.com/office/drawing/2014/main" id="{A5CE890E-4C57-408C-828F-B655455D6834}"/>
              </a:ext>
            </a:extLst>
          </p:cNvPr>
          <p:cNvSpPr txBox="1"/>
          <p:nvPr/>
        </p:nvSpPr>
        <p:spPr>
          <a:xfrm>
            <a:off x="2260600" y="5556691"/>
            <a:ext cx="1092200" cy="923330"/>
          </a:xfrm>
          <a:prstGeom prst="rect">
            <a:avLst/>
          </a:prstGeom>
          <a:noFill/>
          <a:ln>
            <a:solidFill>
              <a:schemeClr val="tx1"/>
            </a:solidFill>
          </a:ln>
        </p:spPr>
        <p:txBody>
          <a:bodyPr wrap="square" rtlCol="0">
            <a:spAutoFit/>
          </a:bodyPr>
          <a:lstStyle/>
          <a:p>
            <a:pPr algn="ctr"/>
            <a:r>
              <a:rPr lang="en-US" sz="5400" dirty="0"/>
              <a:t>2</a:t>
            </a:r>
            <a:endParaRPr lang="en-IE" sz="5400" dirty="0"/>
          </a:p>
        </p:txBody>
      </p:sp>
      <p:sp>
        <p:nvSpPr>
          <p:cNvPr id="17" name="TextBox 16">
            <a:extLst>
              <a:ext uri="{FF2B5EF4-FFF2-40B4-BE49-F238E27FC236}">
                <a16:creationId xmlns:a16="http://schemas.microsoft.com/office/drawing/2014/main" id="{D3158373-EB35-44D3-8A24-32FCC6CB773F}"/>
              </a:ext>
            </a:extLst>
          </p:cNvPr>
          <p:cNvSpPr txBox="1"/>
          <p:nvPr/>
        </p:nvSpPr>
        <p:spPr>
          <a:xfrm>
            <a:off x="3492500" y="5559229"/>
            <a:ext cx="1092200" cy="923330"/>
          </a:xfrm>
          <a:prstGeom prst="rect">
            <a:avLst/>
          </a:prstGeom>
          <a:noFill/>
          <a:ln>
            <a:solidFill>
              <a:schemeClr val="tx1"/>
            </a:solidFill>
          </a:ln>
        </p:spPr>
        <p:txBody>
          <a:bodyPr wrap="square" rtlCol="0">
            <a:spAutoFit/>
          </a:bodyPr>
          <a:lstStyle/>
          <a:p>
            <a:pPr algn="ctr"/>
            <a:r>
              <a:rPr lang="en-US" sz="5400" dirty="0"/>
              <a:t>3</a:t>
            </a:r>
            <a:endParaRPr lang="en-IE" sz="5400" dirty="0"/>
          </a:p>
        </p:txBody>
      </p:sp>
      <p:sp>
        <p:nvSpPr>
          <p:cNvPr id="18" name="TextBox 17">
            <a:extLst>
              <a:ext uri="{FF2B5EF4-FFF2-40B4-BE49-F238E27FC236}">
                <a16:creationId xmlns:a16="http://schemas.microsoft.com/office/drawing/2014/main" id="{3D1A4D63-0FCB-4BD4-8D96-E1B5B9DD7BAC}"/>
              </a:ext>
            </a:extLst>
          </p:cNvPr>
          <p:cNvSpPr txBox="1"/>
          <p:nvPr/>
        </p:nvSpPr>
        <p:spPr>
          <a:xfrm>
            <a:off x="4711700" y="5556691"/>
            <a:ext cx="1092200" cy="923330"/>
          </a:xfrm>
          <a:prstGeom prst="rect">
            <a:avLst/>
          </a:prstGeom>
          <a:noFill/>
          <a:ln>
            <a:solidFill>
              <a:schemeClr val="tx1"/>
            </a:solidFill>
          </a:ln>
        </p:spPr>
        <p:txBody>
          <a:bodyPr wrap="square" rtlCol="0">
            <a:spAutoFit/>
          </a:bodyPr>
          <a:lstStyle/>
          <a:p>
            <a:pPr algn="ctr"/>
            <a:r>
              <a:rPr lang="en-US" sz="5400" dirty="0"/>
              <a:t>4</a:t>
            </a:r>
            <a:endParaRPr lang="en-IE" sz="5400" dirty="0"/>
          </a:p>
        </p:txBody>
      </p:sp>
      <p:sp>
        <p:nvSpPr>
          <p:cNvPr id="19" name="TextBox 18">
            <a:extLst>
              <a:ext uri="{FF2B5EF4-FFF2-40B4-BE49-F238E27FC236}">
                <a16:creationId xmlns:a16="http://schemas.microsoft.com/office/drawing/2014/main" id="{8B6E4ED5-0447-4093-9E2E-4DFF701324EF}"/>
              </a:ext>
            </a:extLst>
          </p:cNvPr>
          <p:cNvSpPr txBox="1"/>
          <p:nvPr/>
        </p:nvSpPr>
        <p:spPr>
          <a:xfrm>
            <a:off x="5956300" y="5543991"/>
            <a:ext cx="1092200" cy="923330"/>
          </a:xfrm>
          <a:prstGeom prst="rect">
            <a:avLst/>
          </a:prstGeom>
          <a:noFill/>
          <a:ln>
            <a:solidFill>
              <a:schemeClr val="tx1"/>
            </a:solidFill>
          </a:ln>
        </p:spPr>
        <p:txBody>
          <a:bodyPr wrap="square" rtlCol="0">
            <a:spAutoFit/>
          </a:bodyPr>
          <a:lstStyle/>
          <a:p>
            <a:pPr algn="ctr"/>
            <a:r>
              <a:rPr lang="en-US" sz="5400" dirty="0"/>
              <a:t>5</a:t>
            </a:r>
            <a:endParaRPr lang="en-IE" sz="5400" dirty="0"/>
          </a:p>
        </p:txBody>
      </p:sp>
      <p:sp>
        <p:nvSpPr>
          <p:cNvPr id="20" name="TextBox 19">
            <a:extLst>
              <a:ext uri="{FF2B5EF4-FFF2-40B4-BE49-F238E27FC236}">
                <a16:creationId xmlns:a16="http://schemas.microsoft.com/office/drawing/2014/main" id="{99CDCB1F-9F26-4CFE-8713-66885A8071CF}"/>
              </a:ext>
            </a:extLst>
          </p:cNvPr>
          <p:cNvSpPr txBox="1"/>
          <p:nvPr/>
        </p:nvSpPr>
        <p:spPr>
          <a:xfrm>
            <a:off x="7175500" y="5533829"/>
            <a:ext cx="1092200" cy="923330"/>
          </a:xfrm>
          <a:prstGeom prst="rect">
            <a:avLst/>
          </a:prstGeom>
          <a:noFill/>
          <a:ln>
            <a:solidFill>
              <a:schemeClr val="tx1"/>
            </a:solidFill>
          </a:ln>
        </p:spPr>
        <p:txBody>
          <a:bodyPr wrap="square" rtlCol="0">
            <a:spAutoFit/>
          </a:bodyPr>
          <a:lstStyle/>
          <a:p>
            <a:pPr algn="ctr"/>
            <a:r>
              <a:rPr lang="en-US" sz="5400" dirty="0"/>
              <a:t>6</a:t>
            </a:r>
            <a:endParaRPr lang="en-IE" sz="5400" dirty="0"/>
          </a:p>
        </p:txBody>
      </p:sp>
      <p:sp>
        <p:nvSpPr>
          <p:cNvPr id="21" name="TextBox 20">
            <a:extLst>
              <a:ext uri="{FF2B5EF4-FFF2-40B4-BE49-F238E27FC236}">
                <a16:creationId xmlns:a16="http://schemas.microsoft.com/office/drawing/2014/main" id="{4CCABE18-E440-481A-8E9C-1289B28583F5}"/>
              </a:ext>
            </a:extLst>
          </p:cNvPr>
          <p:cNvSpPr txBox="1"/>
          <p:nvPr/>
        </p:nvSpPr>
        <p:spPr>
          <a:xfrm>
            <a:off x="8420100" y="5543991"/>
            <a:ext cx="1092200" cy="923330"/>
          </a:xfrm>
          <a:prstGeom prst="rect">
            <a:avLst/>
          </a:prstGeom>
          <a:noFill/>
          <a:ln>
            <a:solidFill>
              <a:schemeClr val="tx1"/>
            </a:solidFill>
          </a:ln>
        </p:spPr>
        <p:txBody>
          <a:bodyPr wrap="square" rtlCol="0">
            <a:spAutoFit/>
          </a:bodyPr>
          <a:lstStyle/>
          <a:p>
            <a:pPr algn="ctr"/>
            <a:r>
              <a:rPr lang="en-US" sz="5400" dirty="0"/>
              <a:t>7</a:t>
            </a:r>
            <a:endParaRPr lang="en-IE" sz="5400" dirty="0"/>
          </a:p>
        </p:txBody>
      </p:sp>
      <p:sp>
        <p:nvSpPr>
          <p:cNvPr id="22" name="TextBox 21">
            <a:extLst>
              <a:ext uri="{FF2B5EF4-FFF2-40B4-BE49-F238E27FC236}">
                <a16:creationId xmlns:a16="http://schemas.microsoft.com/office/drawing/2014/main" id="{67A7A820-F79D-4DF6-9B5F-1CB72C11C8E0}"/>
              </a:ext>
            </a:extLst>
          </p:cNvPr>
          <p:cNvSpPr txBox="1"/>
          <p:nvPr/>
        </p:nvSpPr>
        <p:spPr>
          <a:xfrm>
            <a:off x="9639300" y="5533829"/>
            <a:ext cx="1092200" cy="923330"/>
          </a:xfrm>
          <a:prstGeom prst="rect">
            <a:avLst/>
          </a:prstGeom>
          <a:noFill/>
          <a:ln>
            <a:solidFill>
              <a:schemeClr val="tx1"/>
            </a:solidFill>
          </a:ln>
        </p:spPr>
        <p:txBody>
          <a:bodyPr wrap="square" rtlCol="0">
            <a:spAutoFit/>
          </a:bodyPr>
          <a:lstStyle/>
          <a:p>
            <a:pPr algn="ctr"/>
            <a:r>
              <a:rPr lang="en-US" sz="5400" dirty="0"/>
              <a:t>8</a:t>
            </a:r>
            <a:endParaRPr lang="en-IE" sz="5400" dirty="0"/>
          </a:p>
        </p:txBody>
      </p:sp>
      <p:sp>
        <p:nvSpPr>
          <p:cNvPr id="23" name="TextBox 22">
            <a:extLst>
              <a:ext uri="{FF2B5EF4-FFF2-40B4-BE49-F238E27FC236}">
                <a16:creationId xmlns:a16="http://schemas.microsoft.com/office/drawing/2014/main" id="{CFB0253D-822C-47E2-A16F-B3468AD54D8B}"/>
              </a:ext>
            </a:extLst>
          </p:cNvPr>
          <p:cNvSpPr txBox="1"/>
          <p:nvPr/>
        </p:nvSpPr>
        <p:spPr>
          <a:xfrm>
            <a:off x="7426187" y="4750419"/>
            <a:ext cx="3461430" cy="646331"/>
          </a:xfrm>
          <a:prstGeom prst="rect">
            <a:avLst/>
          </a:prstGeom>
          <a:noFill/>
        </p:spPr>
        <p:txBody>
          <a:bodyPr wrap="square" rtlCol="0">
            <a:spAutoFit/>
          </a:bodyPr>
          <a:lstStyle/>
          <a:p>
            <a:pPr algn="ctr"/>
            <a:r>
              <a:rPr lang="en-US" sz="3600" dirty="0"/>
              <a:t>Repeat for 8…</a:t>
            </a:r>
            <a:endParaRPr lang="en-IE" sz="3600" dirty="0"/>
          </a:p>
        </p:txBody>
      </p:sp>
      <p:sp>
        <p:nvSpPr>
          <p:cNvPr id="2" name="Rectangle 1">
            <a:extLst>
              <a:ext uri="{FF2B5EF4-FFF2-40B4-BE49-F238E27FC236}">
                <a16:creationId xmlns:a16="http://schemas.microsoft.com/office/drawing/2014/main" id="{E0A463E7-A19C-4ED6-8FC1-E2CDEB3CACC3}"/>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7E94376F-6309-524B-2EE7-F41F192A0285}"/>
              </a:ext>
            </a:extLst>
          </p:cNvPr>
          <p:cNvPicPr>
            <a:picLocks noChangeAspect="1"/>
          </p:cNvPicPr>
          <p:nvPr/>
        </p:nvPicPr>
        <p:blipFill>
          <a:blip r:embed="rId3">
            <a:extLst>
              <a:ext uri="{28A0092B-C50C-407E-A947-70E740481C1C}">
                <a14:useLocalDpi xmlns:a14="http://schemas.microsoft.com/office/drawing/2010/main" val="0"/>
              </a:ext>
            </a:extLst>
          </a:blip>
          <a:srcRect l="22835" t="9549" r="22595" b="14385"/>
          <a:stretch>
            <a:fillRect/>
          </a:stretch>
        </p:blipFill>
        <p:spPr>
          <a:xfrm>
            <a:off x="10567357" y="336430"/>
            <a:ext cx="1268085" cy="1177715"/>
          </a:xfrm>
          <a:prstGeom prst="rect">
            <a:avLst/>
          </a:prstGeom>
        </p:spPr>
      </p:pic>
    </p:spTree>
    <p:extLst>
      <p:ext uri="{BB962C8B-B14F-4D97-AF65-F5344CB8AC3E}">
        <p14:creationId xmlns:p14="http://schemas.microsoft.com/office/powerpoint/2010/main" val="403349133"/>
      </p:ext>
    </p:extLst>
  </p:cSld>
  <p:clrMapOvr>
    <a:masterClrMapping/>
  </p:clrMapOvr>
  <mc:AlternateContent xmlns:mc="http://schemas.openxmlformats.org/markup-compatibility/2006" xmlns:p14="http://schemas.microsoft.com/office/powerpoint/2010/main">
    <mc:Choice Requires="p14">
      <p:transition spd="slow" p14:dur="2000" advTm="13749"/>
    </mc:Choice>
    <mc:Fallback xmlns="">
      <p:transition spd="slow" advTm="137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499"/>
                                          </p:stCondLst>
                                        </p:cTn>
                                        <p:tgtEl>
                                          <p:spTgt spid="23"/>
                                        </p:tgtEl>
                                        <p:attrNameLst>
                                          <p:attrName>style.visibility</p:attrName>
                                        </p:attrNameLst>
                                      </p:cBhvr>
                                      <p:to>
                                        <p:strVal val="visible"/>
                                      </p:to>
                                    </p:set>
                                  </p:childTnLst>
                                </p:cTn>
                              </p:par>
                            </p:childTnLst>
                          </p:cTn>
                        </p:par>
                        <p:par>
                          <p:cTn id="7" fill="hold">
                            <p:stCondLst>
                              <p:cond delay="2500"/>
                            </p:stCondLst>
                            <p:childTnLst>
                              <p:par>
                                <p:cTn id="8" presetID="10" presetClass="entr" presetSubtype="0" fill="hold" grpId="1" nodeType="afterEffect">
                                  <p:stCondLst>
                                    <p:cond delay="10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par>
                                <p:cTn id="11" presetID="10" presetClass="entr" presetSubtype="0" fill="hold" grpId="1" nodeType="withEffect">
                                  <p:stCondLst>
                                    <p:cond delay="10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childTnLst>
                                </p:cTn>
                              </p:par>
                              <p:par>
                                <p:cTn id="14" presetID="10" presetClass="entr" presetSubtype="0" fill="hold" grpId="1" nodeType="withEffect">
                                  <p:stCondLst>
                                    <p:cond delay="10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childTnLst>
                                </p:cTn>
                              </p:par>
                              <p:par>
                                <p:cTn id="17" presetID="10" presetClass="entr" presetSubtype="0" fill="hold" grpId="1" nodeType="withEffect">
                                  <p:stCondLst>
                                    <p:cond delay="100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childTnLst>
                                </p:cTn>
                              </p:par>
                              <p:par>
                                <p:cTn id="20" presetID="10" presetClass="entr" presetSubtype="0" fill="hold" grpId="1" nodeType="withEffect">
                                  <p:stCondLst>
                                    <p:cond delay="10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childTnLst>
                                </p:cTn>
                              </p:par>
                              <p:par>
                                <p:cTn id="23" presetID="10" presetClass="entr" presetSubtype="0" fill="hold" grpId="1" nodeType="withEffect">
                                  <p:stCondLst>
                                    <p:cond delay="100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childTnLst>
                                </p:cTn>
                              </p:par>
                              <p:par>
                                <p:cTn id="26" presetID="10" presetClass="entr" presetSubtype="0" fill="hold" grpId="1" nodeType="withEffect">
                                  <p:stCondLst>
                                    <p:cond delay="100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childTnLst>
                                </p:cTn>
                              </p:par>
                              <p:par>
                                <p:cTn id="29" presetID="10" presetClass="entr" presetSubtype="0" fill="hold" grpId="1" nodeType="withEffect">
                                  <p:stCondLst>
                                    <p:cond delay="100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childTnLst>
                                </p:cTn>
                              </p:par>
                            </p:childTnLst>
                          </p:cTn>
                        </p:par>
                        <p:par>
                          <p:cTn id="32" fill="hold">
                            <p:stCondLst>
                              <p:cond delay="4500"/>
                            </p:stCondLst>
                            <p:childTnLst>
                              <p:par>
                                <p:cTn id="33" presetID="1" presetClass="exit" presetSubtype="0" fill="hold" grpId="0" nodeType="afterEffect">
                                  <p:stCondLst>
                                    <p:cond delay="0"/>
                                  </p:stCondLst>
                                  <p:childTnLst>
                                    <p:set>
                                      <p:cBhvr>
                                        <p:cTn id="34" dur="1" fill="hold">
                                          <p:stCondLst>
                                            <p:cond delay="999"/>
                                          </p:stCondLst>
                                        </p:cTn>
                                        <p:tgtEl>
                                          <p:spTgt spid="15"/>
                                        </p:tgtEl>
                                        <p:attrNameLst>
                                          <p:attrName>style.visibility</p:attrName>
                                        </p:attrNameLst>
                                      </p:cBhvr>
                                      <p:to>
                                        <p:strVal val="hidden"/>
                                      </p:to>
                                    </p:set>
                                  </p:childTnLst>
                                </p:cTn>
                              </p:par>
                            </p:childTnLst>
                          </p:cTn>
                        </p:par>
                        <p:par>
                          <p:cTn id="35" fill="hold">
                            <p:stCondLst>
                              <p:cond delay="5500"/>
                            </p:stCondLst>
                            <p:childTnLst>
                              <p:par>
                                <p:cTn id="36" presetID="1" presetClass="exit" presetSubtype="0" fill="hold" grpId="0" nodeType="afterEffect">
                                  <p:stCondLst>
                                    <p:cond delay="1000"/>
                                  </p:stCondLst>
                                  <p:childTnLst>
                                    <p:set>
                                      <p:cBhvr>
                                        <p:cTn id="37" dur="1" fill="hold">
                                          <p:stCondLst>
                                            <p:cond delay="0"/>
                                          </p:stCondLst>
                                        </p:cTn>
                                        <p:tgtEl>
                                          <p:spTgt spid="16"/>
                                        </p:tgtEl>
                                        <p:attrNameLst>
                                          <p:attrName>style.visibility</p:attrName>
                                        </p:attrNameLst>
                                      </p:cBhvr>
                                      <p:to>
                                        <p:strVal val="hidden"/>
                                      </p:to>
                                    </p:set>
                                  </p:childTnLst>
                                </p:cTn>
                              </p:par>
                            </p:childTnLst>
                          </p:cTn>
                        </p:par>
                        <p:par>
                          <p:cTn id="38" fill="hold">
                            <p:stCondLst>
                              <p:cond delay="6500"/>
                            </p:stCondLst>
                            <p:childTnLst>
                              <p:par>
                                <p:cTn id="39" presetID="1" presetClass="exit" presetSubtype="0" fill="hold" grpId="0" nodeType="afterEffect">
                                  <p:stCondLst>
                                    <p:cond delay="1000"/>
                                  </p:stCondLst>
                                  <p:childTnLst>
                                    <p:set>
                                      <p:cBhvr>
                                        <p:cTn id="40" dur="1" fill="hold">
                                          <p:stCondLst>
                                            <p:cond delay="0"/>
                                          </p:stCondLst>
                                        </p:cTn>
                                        <p:tgtEl>
                                          <p:spTgt spid="17"/>
                                        </p:tgtEl>
                                        <p:attrNameLst>
                                          <p:attrName>style.visibility</p:attrName>
                                        </p:attrNameLst>
                                      </p:cBhvr>
                                      <p:to>
                                        <p:strVal val="hidden"/>
                                      </p:to>
                                    </p:set>
                                  </p:childTnLst>
                                </p:cTn>
                              </p:par>
                            </p:childTnLst>
                          </p:cTn>
                        </p:par>
                        <p:par>
                          <p:cTn id="41" fill="hold">
                            <p:stCondLst>
                              <p:cond delay="7500"/>
                            </p:stCondLst>
                            <p:childTnLst>
                              <p:par>
                                <p:cTn id="42" presetID="1" presetClass="exit" presetSubtype="0" fill="hold" grpId="0" nodeType="afterEffect">
                                  <p:stCondLst>
                                    <p:cond delay="1000"/>
                                  </p:stCondLst>
                                  <p:childTnLst>
                                    <p:set>
                                      <p:cBhvr>
                                        <p:cTn id="43" dur="1" fill="hold">
                                          <p:stCondLst>
                                            <p:cond delay="0"/>
                                          </p:stCondLst>
                                        </p:cTn>
                                        <p:tgtEl>
                                          <p:spTgt spid="18"/>
                                        </p:tgtEl>
                                        <p:attrNameLst>
                                          <p:attrName>style.visibility</p:attrName>
                                        </p:attrNameLst>
                                      </p:cBhvr>
                                      <p:to>
                                        <p:strVal val="hidden"/>
                                      </p:to>
                                    </p:set>
                                  </p:childTnLst>
                                </p:cTn>
                              </p:par>
                            </p:childTnLst>
                          </p:cTn>
                        </p:par>
                        <p:par>
                          <p:cTn id="44" fill="hold">
                            <p:stCondLst>
                              <p:cond delay="8500"/>
                            </p:stCondLst>
                            <p:childTnLst>
                              <p:par>
                                <p:cTn id="45" presetID="1" presetClass="exit" presetSubtype="0" fill="hold" grpId="0" nodeType="afterEffect">
                                  <p:stCondLst>
                                    <p:cond delay="1000"/>
                                  </p:stCondLst>
                                  <p:childTnLst>
                                    <p:set>
                                      <p:cBhvr>
                                        <p:cTn id="46" dur="1" fill="hold">
                                          <p:stCondLst>
                                            <p:cond delay="0"/>
                                          </p:stCondLst>
                                        </p:cTn>
                                        <p:tgtEl>
                                          <p:spTgt spid="19"/>
                                        </p:tgtEl>
                                        <p:attrNameLst>
                                          <p:attrName>style.visibility</p:attrName>
                                        </p:attrNameLst>
                                      </p:cBhvr>
                                      <p:to>
                                        <p:strVal val="hidden"/>
                                      </p:to>
                                    </p:set>
                                  </p:childTnLst>
                                </p:cTn>
                              </p:par>
                            </p:childTnLst>
                          </p:cTn>
                        </p:par>
                        <p:par>
                          <p:cTn id="47" fill="hold">
                            <p:stCondLst>
                              <p:cond delay="9500"/>
                            </p:stCondLst>
                            <p:childTnLst>
                              <p:par>
                                <p:cTn id="48" presetID="1" presetClass="exit" presetSubtype="0" fill="hold" grpId="0" nodeType="afterEffect">
                                  <p:stCondLst>
                                    <p:cond delay="1000"/>
                                  </p:stCondLst>
                                  <p:childTnLst>
                                    <p:set>
                                      <p:cBhvr>
                                        <p:cTn id="49" dur="1" fill="hold">
                                          <p:stCondLst>
                                            <p:cond delay="0"/>
                                          </p:stCondLst>
                                        </p:cTn>
                                        <p:tgtEl>
                                          <p:spTgt spid="20"/>
                                        </p:tgtEl>
                                        <p:attrNameLst>
                                          <p:attrName>style.visibility</p:attrName>
                                        </p:attrNameLst>
                                      </p:cBhvr>
                                      <p:to>
                                        <p:strVal val="hidden"/>
                                      </p:to>
                                    </p:set>
                                  </p:childTnLst>
                                </p:cTn>
                              </p:par>
                            </p:childTnLst>
                          </p:cTn>
                        </p:par>
                        <p:par>
                          <p:cTn id="50" fill="hold">
                            <p:stCondLst>
                              <p:cond delay="10500"/>
                            </p:stCondLst>
                            <p:childTnLst>
                              <p:par>
                                <p:cTn id="51" presetID="1" presetClass="exit" presetSubtype="0" fill="hold" grpId="0" nodeType="afterEffect">
                                  <p:stCondLst>
                                    <p:cond delay="1000"/>
                                  </p:stCondLst>
                                  <p:childTnLst>
                                    <p:set>
                                      <p:cBhvr>
                                        <p:cTn id="52" dur="1" fill="hold">
                                          <p:stCondLst>
                                            <p:cond delay="0"/>
                                          </p:stCondLst>
                                        </p:cTn>
                                        <p:tgtEl>
                                          <p:spTgt spid="21"/>
                                        </p:tgtEl>
                                        <p:attrNameLst>
                                          <p:attrName>style.visibility</p:attrName>
                                        </p:attrNameLst>
                                      </p:cBhvr>
                                      <p:to>
                                        <p:strVal val="hidden"/>
                                      </p:to>
                                    </p:set>
                                  </p:childTnLst>
                                </p:cTn>
                              </p:par>
                            </p:childTnLst>
                          </p:cTn>
                        </p:par>
                        <p:par>
                          <p:cTn id="53" fill="hold">
                            <p:stCondLst>
                              <p:cond delay="11500"/>
                            </p:stCondLst>
                            <p:childTnLst>
                              <p:par>
                                <p:cTn id="54" presetID="1" presetClass="exit" presetSubtype="0" fill="hold" grpId="0" nodeType="afterEffect">
                                  <p:stCondLst>
                                    <p:cond delay="1000"/>
                                  </p:stCondLst>
                                  <p:childTnLst>
                                    <p:set>
                                      <p:cBhvr>
                                        <p:cTn id="55"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rawing of a cartoon character&#10;&#10;Description automatically generated">
            <a:extLst>
              <a:ext uri="{FF2B5EF4-FFF2-40B4-BE49-F238E27FC236}">
                <a16:creationId xmlns:a16="http://schemas.microsoft.com/office/drawing/2014/main" id="{6C5620F0-232A-48DE-9137-42C81AAD7ECA}"/>
              </a:ext>
            </a:extLst>
          </p:cNvPr>
          <p:cNvPicPr>
            <a:picLocks noChangeAspect="1"/>
          </p:cNvPicPr>
          <p:nvPr/>
        </p:nvPicPr>
        <p:blipFill rotWithShape="1">
          <a:blip r:embed="rId2">
            <a:extLst>
              <a:ext uri="{28A0092B-C50C-407E-A947-70E740481C1C}">
                <a14:useLocalDpi xmlns:a14="http://schemas.microsoft.com/office/drawing/2010/main" val="0"/>
              </a:ext>
            </a:extLst>
          </a:blip>
          <a:srcRect t="2143"/>
          <a:stretch/>
        </p:blipFill>
        <p:spPr>
          <a:xfrm>
            <a:off x="487680" y="259080"/>
            <a:ext cx="4050492" cy="5308963"/>
          </a:xfrm>
          <a:prstGeom prst="rect">
            <a:avLst/>
          </a:prstGeom>
        </p:spPr>
      </p:pic>
      <p:sp>
        <p:nvSpPr>
          <p:cNvPr id="6" name="TextBox 5">
            <a:extLst>
              <a:ext uri="{FF2B5EF4-FFF2-40B4-BE49-F238E27FC236}">
                <a16:creationId xmlns:a16="http://schemas.microsoft.com/office/drawing/2014/main" id="{9308059F-AAD2-4A03-AA59-49288F129E4E}"/>
              </a:ext>
            </a:extLst>
          </p:cNvPr>
          <p:cNvSpPr txBox="1"/>
          <p:nvPr/>
        </p:nvSpPr>
        <p:spPr>
          <a:xfrm>
            <a:off x="4657580" y="1951672"/>
            <a:ext cx="7559466" cy="1477328"/>
          </a:xfrm>
          <a:prstGeom prst="rect">
            <a:avLst/>
          </a:prstGeom>
          <a:noFill/>
          <a:ln>
            <a:noFill/>
          </a:ln>
        </p:spPr>
        <p:txBody>
          <a:bodyPr wrap="square" rtlCol="0">
            <a:spAutoFit/>
          </a:bodyPr>
          <a:lstStyle/>
          <a:p>
            <a:r>
              <a:rPr lang="en-US" dirty="0"/>
              <a:t>• Start with hands on lap.</a:t>
            </a:r>
          </a:p>
          <a:p>
            <a:endParaRPr lang="en-US" dirty="0"/>
          </a:p>
          <a:p>
            <a:r>
              <a:rPr lang="en-US" dirty="0"/>
              <a:t>• Make fists with palms facing up.</a:t>
            </a:r>
          </a:p>
          <a:p>
            <a:endParaRPr lang="en-US" dirty="0"/>
          </a:p>
          <a:p>
            <a:r>
              <a:rPr lang="en-US" dirty="0"/>
              <a:t>• Pretend to move imaginary weights up to shoulders and back down again.</a:t>
            </a:r>
          </a:p>
        </p:txBody>
      </p:sp>
      <p:sp>
        <p:nvSpPr>
          <p:cNvPr id="14" name="TextBox 13">
            <a:extLst>
              <a:ext uri="{FF2B5EF4-FFF2-40B4-BE49-F238E27FC236}">
                <a16:creationId xmlns:a16="http://schemas.microsoft.com/office/drawing/2014/main" id="{42D9FBA1-9214-4520-84DC-B2C6B83AAAE0}"/>
              </a:ext>
            </a:extLst>
          </p:cNvPr>
          <p:cNvSpPr txBox="1"/>
          <p:nvPr/>
        </p:nvSpPr>
        <p:spPr>
          <a:xfrm>
            <a:off x="1051002" y="5631524"/>
            <a:ext cx="1092200" cy="923330"/>
          </a:xfrm>
          <a:prstGeom prst="rect">
            <a:avLst/>
          </a:prstGeom>
          <a:noFill/>
          <a:ln>
            <a:solidFill>
              <a:schemeClr val="tx1"/>
            </a:solidFill>
          </a:ln>
        </p:spPr>
        <p:txBody>
          <a:bodyPr wrap="square" rtlCol="0">
            <a:spAutoFit/>
          </a:bodyPr>
          <a:lstStyle/>
          <a:p>
            <a:pPr algn="ctr"/>
            <a:r>
              <a:rPr lang="en-US" sz="5400" dirty="0"/>
              <a:t>1</a:t>
            </a:r>
            <a:endParaRPr lang="en-IE" sz="5400" dirty="0"/>
          </a:p>
        </p:txBody>
      </p:sp>
      <p:sp>
        <p:nvSpPr>
          <p:cNvPr id="15" name="TextBox 14">
            <a:extLst>
              <a:ext uri="{FF2B5EF4-FFF2-40B4-BE49-F238E27FC236}">
                <a16:creationId xmlns:a16="http://schemas.microsoft.com/office/drawing/2014/main" id="{AF60E5F2-4A60-4688-8EF5-64839E5E6D81}"/>
              </a:ext>
            </a:extLst>
          </p:cNvPr>
          <p:cNvSpPr txBox="1"/>
          <p:nvPr/>
        </p:nvSpPr>
        <p:spPr>
          <a:xfrm>
            <a:off x="2260600" y="5627712"/>
            <a:ext cx="1092200" cy="923330"/>
          </a:xfrm>
          <a:prstGeom prst="rect">
            <a:avLst/>
          </a:prstGeom>
          <a:noFill/>
          <a:ln>
            <a:solidFill>
              <a:schemeClr val="tx1"/>
            </a:solidFill>
          </a:ln>
        </p:spPr>
        <p:txBody>
          <a:bodyPr wrap="square" rtlCol="0">
            <a:spAutoFit/>
          </a:bodyPr>
          <a:lstStyle/>
          <a:p>
            <a:pPr algn="ctr"/>
            <a:r>
              <a:rPr lang="en-US" sz="5400" dirty="0"/>
              <a:t>2</a:t>
            </a:r>
            <a:endParaRPr lang="en-IE" sz="5400" dirty="0"/>
          </a:p>
        </p:txBody>
      </p:sp>
      <p:sp>
        <p:nvSpPr>
          <p:cNvPr id="16" name="TextBox 15">
            <a:extLst>
              <a:ext uri="{FF2B5EF4-FFF2-40B4-BE49-F238E27FC236}">
                <a16:creationId xmlns:a16="http://schemas.microsoft.com/office/drawing/2014/main" id="{44632654-8B52-42CB-95F7-C5980322EF04}"/>
              </a:ext>
            </a:extLst>
          </p:cNvPr>
          <p:cNvSpPr txBox="1"/>
          <p:nvPr/>
        </p:nvSpPr>
        <p:spPr>
          <a:xfrm>
            <a:off x="3492500" y="5630250"/>
            <a:ext cx="1092200" cy="923330"/>
          </a:xfrm>
          <a:prstGeom prst="rect">
            <a:avLst/>
          </a:prstGeom>
          <a:noFill/>
          <a:ln>
            <a:solidFill>
              <a:schemeClr val="tx1"/>
            </a:solidFill>
          </a:ln>
        </p:spPr>
        <p:txBody>
          <a:bodyPr wrap="square" rtlCol="0">
            <a:spAutoFit/>
          </a:bodyPr>
          <a:lstStyle/>
          <a:p>
            <a:pPr algn="ctr"/>
            <a:r>
              <a:rPr lang="en-US" sz="5400" dirty="0"/>
              <a:t>3</a:t>
            </a:r>
            <a:endParaRPr lang="en-IE" sz="5400" dirty="0"/>
          </a:p>
        </p:txBody>
      </p:sp>
      <p:sp>
        <p:nvSpPr>
          <p:cNvPr id="17" name="TextBox 16">
            <a:extLst>
              <a:ext uri="{FF2B5EF4-FFF2-40B4-BE49-F238E27FC236}">
                <a16:creationId xmlns:a16="http://schemas.microsoft.com/office/drawing/2014/main" id="{C96A08DC-AF4B-4DDF-A65A-5F0A241ABD6F}"/>
              </a:ext>
            </a:extLst>
          </p:cNvPr>
          <p:cNvSpPr txBox="1"/>
          <p:nvPr/>
        </p:nvSpPr>
        <p:spPr>
          <a:xfrm>
            <a:off x="4711700" y="5627712"/>
            <a:ext cx="1092200" cy="923330"/>
          </a:xfrm>
          <a:prstGeom prst="rect">
            <a:avLst/>
          </a:prstGeom>
          <a:noFill/>
          <a:ln>
            <a:solidFill>
              <a:schemeClr val="tx1"/>
            </a:solidFill>
          </a:ln>
        </p:spPr>
        <p:txBody>
          <a:bodyPr wrap="square" rtlCol="0">
            <a:spAutoFit/>
          </a:bodyPr>
          <a:lstStyle/>
          <a:p>
            <a:pPr algn="ctr"/>
            <a:r>
              <a:rPr lang="en-US" sz="5400" dirty="0"/>
              <a:t>4</a:t>
            </a:r>
            <a:endParaRPr lang="en-IE" sz="5400" dirty="0"/>
          </a:p>
        </p:txBody>
      </p:sp>
      <p:sp>
        <p:nvSpPr>
          <p:cNvPr id="18" name="TextBox 17">
            <a:extLst>
              <a:ext uri="{FF2B5EF4-FFF2-40B4-BE49-F238E27FC236}">
                <a16:creationId xmlns:a16="http://schemas.microsoft.com/office/drawing/2014/main" id="{A7884D4D-E7AD-4338-9F1D-DA0615E827E4}"/>
              </a:ext>
            </a:extLst>
          </p:cNvPr>
          <p:cNvSpPr txBox="1"/>
          <p:nvPr/>
        </p:nvSpPr>
        <p:spPr>
          <a:xfrm>
            <a:off x="5956300" y="5615012"/>
            <a:ext cx="1092200" cy="923330"/>
          </a:xfrm>
          <a:prstGeom prst="rect">
            <a:avLst/>
          </a:prstGeom>
          <a:noFill/>
          <a:ln>
            <a:solidFill>
              <a:schemeClr val="tx1"/>
            </a:solidFill>
          </a:ln>
        </p:spPr>
        <p:txBody>
          <a:bodyPr wrap="square" rtlCol="0">
            <a:spAutoFit/>
          </a:bodyPr>
          <a:lstStyle/>
          <a:p>
            <a:pPr algn="ctr"/>
            <a:r>
              <a:rPr lang="en-US" sz="5400" dirty="0"/>
              <a:t>5</a:t>
            </a:r>
            <a:endParaRPr lang="en-IE" sz="5400" dirty="0"/>
          </a:p>
        </p:txBody>
      </p:sp>
      <p:sp>
        <p:nvSpPr>
          <p:cNvPr id="19" name="TextBox 18">
            <a:extLst>
              <a:ext uri="{FF2B5EF4-FFF2-40B4-BE49-F238E27FC236}">
                <a16:creationId xmlns:a16="http://schemas.microsoft.com/office/drawing/2014/main" id="{5D6C615C-AB38-4842-BC35-25BF86EE614B}"/>
              </a:ext>
            </a:extLst>
          </p:cNvPr>
          <p:cNvSpPr txBox="1"/>
          <p:nvPr/>
        </p:nvSpPr>
        <p:spPr>
          <a:xfrm>
            <a:off x="7175500" y="5604850"/>
            <a:ext cx="1092200" cy="923330"/>
          </a:xfrm>
          <a:prstGeom prst="rect">
            <a:avLst/>
          </a:prstGeom>
          <a:noFill/>
          <a:ln>
            <a:solidFill>
              <a:schemeClr val="tx1"/>
            </a:solidFill>
          </a:ln>
        </p:spPr>
        <p:txBody>
          <a:bodyPr wrap="square" rtlCol="0">
            <a:spAutoFit/>
          </a:bodyPr>
          <a:lstStyle/>
          <a:p>
            <a:pPr algn="ctr"/>
            <a:r>
              <a:rPr lang="en-US" sz="5400" dirty="0"/>
              <a:t>6</a:t>
            </a:r>
            <a:endParaRPr lang="en-IE" sz="5400" dirty="0"/>
          </a:p>
        </p:txBody>
      </p:sp>
      <p:sp>
        <p:nvSpPr>
          <p:cNvPr id="20" name="TextBox 19">
            <a:extLst>
              <a:ext uri="{FF2B5EF4-FFF2-40B4-BE49-F238E27FC236}">
                <a16:creationId xmlns:a16="http://schemas.microsoft.com/office/drawing/2014/main" id="{045DA994-655F-4FC3-88C6-E423FD9F3790}"/>
              </a:ext>
            </a:extLst>
          </p:cNvPr>
          <p:cNvSpPr txBox="1"/>
          <p:nvPr/>
        </p:nvSpPr>
        <p:spPr>
          <a:xfrm>
            <a:off x="8420100" y="5615012"/>
            <a:ext cx="1092200" cy="923330"/>
          </a:xfrm>
          <a:prstGeom prst="rect">
            <a:avLst/>
          </a:prstGeom>
          <a:noFill/>
          <a:ln>
            <a:solidFill>
              <a:schemeClr val="tx1"/>
            </a:solidFill>
          </a:ln>
        </p:spPr>
        <p:txBody>
          <a:bodyPr wrap="square" rtlCol="0">
            <a:spAutoFit/>
          </a:bodyPr>
          <a:lstStyle/>
          <a:p>
            <a:pPr algn="ctr"/>
            <a:r>
              <a:rPr lang="en-US" sz="5400" dirty="0"/>
              <a:t>7</a:t>
            </a:r>
            <a:endParaRPr lang="en-IE" sz="5400" dirty="0"/>
          </a:p>
        </p:txBody>
      </p:sp>
      <p:sp>
        <p:nvSpPr>
          <p:cNvPr id="21" name="TextBox 20">
            <a:extLst>
              <a:ext uri="{FF2B5EF4-FFF2-40B4-BE49-F238E27FC236}">
                <a16:creationId xmlns:a16="http://schemas.microsoft.com/office/drawing/2014/main" id="{B9525DBD-68AA-4C5E-AFF9-72ECB25C309F}"/>
              </a:ext>
            </a:extLst>
          </p:cNvPr>
          <p:cNvSpPr txBox="1"/>
          <p:nvPr/>
        </p:nvSpPr>
        <p:spPr>
          <a:xfrm>
            <a:off x="9639300" y="5604850"/>
            <a:ext cx="1092200" cy="923330"/>
          </a:xfrm>
          <a:prstGeom prst="rect">
            <a:avLst/>
          </a:prstGeom>
          <a:noFill/>
          <a:ln>
            <a:solidFill>
              <a:schemeClr val="tx1"/>
            </a:solidFill>
          </a:ln>
        </p:spPr>
        <p:txBody>
          <a:bodyPr wrap="square" rtlCol="0">
            <a:spAutoFit/>
          </a:bodyPr>
          <a:lstStyle/>
          <a:p>
            <a:pPr algn="ctr"/>
            <a:r>
              <a:rPr lang="en-US" sz="5400" dirty="0"/>
              <a:t>8</a:t>
            </a:r>
            <a:endParaRPr lang="en-IE" sz="5400" dirty="0"/>
          </a:p>
        </p:txBody>
      </p:sp>
      <p:sp>
        <p:nvSpPr>
          <p:cNvPr id="23" name="TextBox 22">
            <a:extLst>
              <a:ext uri="{FF2B5EF4-FFF2-40B4-BE49-F238E27FC236}">
                <a16:creationId xmlns:a16="http://schemas.microsoft.com/office/drawing/2014/main" id="{16AB124D-5539-406F-812B-1F049B003DDF}"/>
              </a:ext>
            </a:extLst>
          </p:cNvPr>
          <p:cNvSpPr txBox="1"/>
          <p:nvPr/>
        </p:nvSpPr>
        <p:spPr>
          <a:xfrm>
            <a:off x="7426187" y="4750419"/>
            <a:ext cx="3461430" cy="646331"/>
          </a:xfrm>
          <a:prstGeom prst="rect">
            <a:avLst/>
          </a:prstGeom>
          <a:noFill/>
        </p:spPr>
        <p:txBody>
          <a:bodyPr wrap="square" rtlCol="0">
            <a:spAutoFit/>
          </a:bodyPr>
          <a:lstStyle/>
          <a:p>
            <a:pPr algn="ctr"/>
            <a:r>
              <a:rPr lang="en-US" sz="3600" dirty="0"/>
              <a:t>Repeat for 8…</a:t>
            </a:r>
            <a:endParaRPr lang="en-IE" sz="3600" dirty="0"/>
          </a:p>
        </p:txBody>
      </p:sp>
      <p:sp>
        <p:nvSpPr>
          <p:cNvPr id="2" name="Rectangle 1">
            <a:extLst>
              <a:ext uri="{FF2B5EF4-FFF2-40B4-BE49-F238E27FC236}">
                <a16:creationId xmlns:a16="http://schemas.microsoft.com/office/drawing/2014/main" id="{31E0FEF7-9EDA-4FC3-B7BA-7E659FDBD536}"/>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CC9CA9F4-DF1E-78FD-4B50-B63D9A4D9048}"/>
              </a:ext>
            </a:extLst>
          </p:cNvPr>
          <p:cNvPicPr>
            <a:picLocks noChangeAspect="1"/>
          </p:cNvPicPr>
          <p:nvPr/>
        </p:nvPicPr>
        <p:blipFill>
          <a:blip r:embed="rId3">
            <a:extLst>
              <a:ext uri="{28A0092B-C50C-407E-A947-70E740481C1C}">
                <a14:useLocalDpi xmlns:a14="http://schemas.microsoft.com/office/drawing/2010/main" val="0"/>
              </a:ext>
            </a:extLst>
          </a:blip>
          <a:srcRect l="22835" t="9549" r="22595" b="14385"/>
          <a:stretch>
            <a:fillRect/>
          </a:stretch>
        </p:blipFill>
        <p:spPr>
          <a:xfrm>
            <a:off x="10567357" y="336430"/>
            <a:ext cx="1268085" cy="1177715"/>
          </a:xfrm>
          <a:prstGeom prst="rect">
            <a:avLst/>
          </a:prstGeom>
        </p:spPr>
      </p:pic>
    </p:spTree>
    <p:extLst>
      <p:ext uri="{BB962C8B-B14F-4D97-AF65-F5344CB8AC3E}">
        <p14:creationId xmlns:p14="http://schemas.microsoft.com/office/powerpoint/2010/main" val="3834822208"/>
      </p:ext>
    </p:extLst>
  </p:cSld>
  <p:clrMapOvr>
    <a:masterClrMapping/>
  </p:clrMapOvr>
  <mc:AlternateContent xmlns:mc="http://schemas.openxmlformats.org/markup-compatibility/2006" xmlns:p14="http://schemas.microsoft.com/office/powerpoint/2010/main">
    <mc:Choice Requires="p14">
      <p:transition spd="slow" p14:dur="2000" advTm="13744"/>
    </mc:Choice>
    <mc:Fallback xmlns="">
      <p:transition spd="slow" advTm="137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499"/>
                                          </p:stCondLst>
                                        </p:cTn>
                                        <p:tgtEl>
                                          <p:spTgt spid="23"/>
                                        </p:tgtEl>
                                        <p:attrNameLst>
                                          <p:attrName>style.visibility</p:attrName>
                                        </p:attrNameLst>
                                      </p:cBhvr>
                                      <p:to>
                                        <p:strVal val="visible"/>
                                      </p:to>
                                    </p:set>
                                  </p:childTnLst>
                                </p:cTn>
                              </p:par>
                            </p:childTnLst>
                          </p:cTn>
                        </p:par>
                        <p:par>
                          <p:cTn id="7" fill="hold">
                            <p:stCondLst>
                              <p:cond delay="2500"/>
                            </p:stCondLst>
                            <p:childTnLst>
                              <p:par>
                                <p:cTn id="8" presetID="10" presetClass="entr" presetSubtype="0" fill="hold" grpId="1" nodeType="afterEffect">
                                  <p:stCondLst>
                                    <p:cond delay="10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childTnLst>
                                </p:cTn>
                              </p:par>
                              <p:par>
                                <p:cTn id="11" presetID="10" presetClass="entr" presetSubtype="0" fill="hold" grpId="1" nodeType="withEffect">
                                  <p:stCondLst>
                                    <p:cond delay="10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10" presetClass="entr" presetSubtype="0" fill="hold" grpId="1" nodeType="withEffect">
                                  <p:stCondLst>
                                    <p:cond delay="100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childTnLst>
                                </p:cTn>
                              </p:par>
                              <p:par>
                                <p:cTn id="17" presetID="10" presetClass="entr" presetSubtype="0" fill="hold" grpId="1" nodeType="withEffect">
                                  <p:stCondLst>
                                    <p:cond delay="10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childTnLst>
                                </p:cTn>
                              </p:par>
                              <p:par>
                                <p:cTn id="20" presetID="10" presetClass="entr" presetSubtype="0" fill="hold" grpId="1" nodeType="withEffect">
                                  <p:stCondLst>
                                    <p:cond delay="100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childTnLst>
                                </p:cTn>
                              </p:par>
                              <p:par>
                                <p:cTn id="23" presetID="10" presetClass="entr" presetSubtype="0" fill="hold" grpId="1" nodeType="withEffect">
                                  <p:stCondLst>
                                    <p:cond delay="100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childTnLst>
                                </p:cTn>
                              </p:par>
                              <p:par>
                                <p:cTn id="26" presetID="10" presetClass="entr" presetSubtype="0" fill="hold" grpId="1" nodeType="withEffect">
                                  <p:stCondLst>
                                    <p:cond delay="100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childTnLst>
                                </p:cTn>
                              </p:par>
                              <p:par>
                                <p:cTn id="29" presetID="10" presetClass="entr" presetSubtype="0" fill="hold" grpId="1" nodeType="withEffect">
                                  <p:stCondLst>
                                    <p:cond delay="100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childTnLst>
                                </p:cTn>
                              </p:par>
                            </p:childTnLst>
                          </p:cTn>
                        </p:par>
                        <p:par>
                          <p:cTn id="32" fill="hold">
                            <p:stCondLst>
                              <p:cond delay="4500"/>
                            </p:stCondLst>
                            <p:childTnLst>
                              <p:par>
                                <p:cTn id="33" presetID="1" presetClass="exit" presetSubtype="0" fill="hold" grpId="0" nodeType="afterEffect">
                                  <p:stCondLst>
                                    <p:cond delay="0"/>
                                  </p:stCondLst>
                                  <p:childTnLst>
                                    <p:set>
                                      <p:cBhvr>
                                        <p:cTn id="34" dur="1" fill="hold">
                                          <p:stCondLst>
                                            <p:cond delay="999"/>
                                          </p:stCondLst>
                                        </p:cTn>
                                        <p:tgtEl>
                                          <p:spTgt spid="14"/>
                                        </p:tgtEl>
                                        <p:attrNameLst>
                                          <p:attrName>style.visibility</p:attrName>
                                        </p:attrNameLst>
                                      </p:cBhvr>
                                      <p:to>
                                        <p:strVal val="hidden"/>
                                      </p:to>
                                    </p:set>
                                  </p:childTnLst>
                                </p:cTn>
                              </p:par>
                            </p:childTnLst>
                          </p:cTn>
                        </p:par>
                        <p:par>
                          <p:cTn id="35" fill="hold">
                            <p:stCondLst>
                              <p:cond delay="5500"/>
                            </p:stCondLst>
                            <p:childTnLst>
                              <p:par>
                                <p:cTn id="36" presetID="1" presetClass="exit" presetSubtype="0" fill="hold" grpId="0" nodeType="afterEffect">
                                  <p:stCondLst>
                                    <p:cond delay="1000"/>
                                  </p:stCondLst>
                                  <p:childTnLst>
                                    <p:set>
                                      <p:cBhvr>
                                        <p:cTn id="37" dur="1" fill="hold">
                                          <p:stCondLst>
                                            <p:cond delay="0"/>
                                          </p:stCondLst>
                                        </p:cTn>
                                        <p:tgtEl>
                                          <p:spTgt spid="15"/>
                                        </p:tgtEl>
                                        <p:attrNameLst>
                                          <p:attrName>style.visibility</p:attrName>
                                        </p:attrNameLst>
                                      </p:cBhvr>
                                      <p:to>
                                        <p:strVal val="hidden"/>
                                      </p:to>
                                    </p:set>
                                  </p:childTnLst>
                                </p:cTn>
                              </p:par>
                            </p:childTnLst>
                          </p:cTn>
                        </p:par>
                        <p:par>
                          <p:cTn id="38" fill="hold">
                            <p:stCondLst>
                              <p:cond delay="6500"/>
                            </p:stCondLst>
                            <p:childTnLst>
                              <p:par>
                                <p:cTn id="39" presetID="1" presetClass="exit" presetSubtype="0" fill="hold" grpId="0" nodeType="afterEffect">
                                  <p:stCondLst>
                                    <p:cond delay="1000"/>
                                  </p:stCondLst>
                                  <p:childTnLst>
                                    <p:set>
                                      <p:cBhvr>
                                        <p:cTn id="40" dur="1" fill="hold">
                                          <p:stCondLst>
                                            <p:cond delay="0"/>
                                          </p:stCondLst>
                                        </p:cTn>
                                        <p:tgtEl>
                                          <p:spTgt spid="16"/>
                                        </p:tgtEl>
                                        <p:attrNameLst>
                                          <p:attrName>style.visibility</p:attrName>
                                        </p:attrNameLst>
                                      </p:cBhvr>
                                      <p:to>
                                        <p:strVal val="hidden"/>
                                      </p:to>
                                    </p:set>
                                  </p:childTnLst>
                                </p:cTn>
                              </p:par>
                            </p:childTnLst>
                          </p:cTn>
                        </p:par>
                        <p:par>
                          <p:cTn id="41" fill="hold">
                            <p:stCondLst>
                              <p:cond delay="7500"/>
                            </p:stCondLst>
                            <p:childTnLst>
                              <p:par>
                                <p:cTn id="42" presetID="1" presetClass="exit" presetSubtype="0" fill="hold" grpId="0" nodeType="afterEffect">
                                  <p:stCondLst>
                                    <p:cond delay="1000"/>
                                  </p:stCondLst>
                                  <p:childTnLst>
                                    <p:set>
                                      <p:cBhvr>
                                        <p:cTn id="43" dur="1" fill="hold">
                                          <p:stCondLst>
                                            <p:cond delay="0"/>
                                          </p:stCondLst>
                                        </p:cTn>
                                        <p:tgtEl>
                                          <p:spTgt spid="17"/>
                                        </p:tgtEl>
                                        <p:attrNameLst>
                                          <p:attrName>style.visibility</p:attrName>
                                        </p:attrNameLst>
                                      </p:cBhvr>
                                      <p:to>
                                        <p:strVal val="hidden"/>
                                      </p:to>
                                    </p:set>
                                  </p:childTnLst>
                                </p:cTn>
                              </p:par>
                            </p:childTnLst>
                          </p:cTn>
                        </p:par>
                        <p:par>
                          <p:cTn id="44" fill="hold">
                            <p:stCondLst>
                              <p:cond delay="8500"/>
                            </p:stCondLst>
                            <p:childTnLst>
                              <p:par>
                                <p:cTn id="45" presetID="1" presetClass="exit" presetSubtype="0" fill="hold" grpId="0" nodeType="afterEffect">
                                  <p:stCondLst>
                                    <p:cond delay="1000"/>
                                  </p:stCondLst>
                                  <p:childTnLst>
                                    <p:set>
                                      <p:cBhvr>
                                        <p:cTn id="46" dur="1" fill="hold">
                                          <p:stCondLst>
                                            <p:cond delay="0"/>
                                          </p:stCondLst>
                                        </p:cTn>
                                        <p:tgtEl>
                                          <p:spTgt spid="18"/>
                                        </p:tgtEl>
                                        <p:attrNameLst>
                                          <p:attrName>style.visibility</p:attrName>
                                        </p:attrNameLst>
                                      </p:cBhvr>
                                      <p:to>
                                        <p:strVal val="hidden"/>
                                      </p:to>
                                    </p:set>
                                  </p:childTnLst>
                                </p:cTn>
                              </p:par>
                            </p:childTnLst>
                          </p:cTn>
                        </p:par>
                        <p:par>
                          <p:cTn id="47" fill="hold">
                            <p:stCondLst>
                              <p:cond delay="9500"/>
                            </p:stCondLst>
                            <p:childTnLst>
                              <p:par>
                                <p:cTn id="48" presetID="1" presetClass="exit" presetSubtype="0" fill="hold" grpId="0" nodeType="afterEffect">
                                  <p:stCondLst>
                                    <p:cond delay="1000"/>
                                  </p:stCondLst>
                                  <p:childTnLst>
                                    <p:set>
                                      <p:cBhvr>
                                        <p:cTn id="49" dur="1" fill="hold">
                                          <p:stCondLst>
                                            <p:cond delay="0"/>
                                          </p:stCondLst>
                                        </p:cTn>
                                        <p:tgtEl>
                                          <p:spTgt spid="19"/>
                                        </p:tgtEl>
                                        <p:attrNameLst>
                                          <p:attrName>style.visibility</p:attrName>
                                        </p:attrNameLst>
                                      </p:cBhvr>
                                      <p:to>
                                        <p:strVal val="hidden"/>
                                      </p:to>
                                    </p:set>
                                  </p:childTnLst>
                                </p:cTn>
                              </p:par>
                            </p:childTnLst>
                          </p:cTn>
                        </p:par>
                        <p:par>
                          <p:cTn id="50" fill="hold">
                            <p:stCondLst>
                              <p:cond delay="10500"/>
                            </p:stCondLst>
                            <p:childTnLst>
                              <p:par>
                                <p:cTn id="51" presetID="1" presetClass="exit" presetSubtype="0" fill="hold" grpId="0" nodeType="afterEffect">
                                  <p:stCondLst>
                                    <p:cond delay="1000"/>
                                  </p:stCondLst>
                                  <p:childTnLst>
                                    <p:set>
                                      <p:cBhvr>
                                        <p:cTn id="52" dur="1" fill="hold">
                                          <p:stCondLst>
                                            <p:cond delay="0"/>
                                          </p:stCondLst>
                                        </p:cTn>
                                        <p:tgtEl>
                                          <p:spTgt spid="20"/>
                                        </p:tgtEl>
                                        <p:attrNameLst>
                                          <p:attrName>style.visibility</p:attrName>
                                        </p:attrNameLst>
                                      </p:cBhvr>
                                      <p:to>
                                        <p:strVal val="hidden"/>
                                      </p:to>
                                    </p:set>
                                  </p:childTnLst>
                                </p:cTn>
                              </p:par>
                            </p:childTnLst>
                          </p:cTn>
                        </p:par>
                        <p:par>
                          <p:cTn id="53" fill="hold">
                            <p:stCondLst>
                              <p:cond delay="11500"/>
                            </p:stCondLst>
                            <p:childTnLst>
                              <p:par>
                                <p:cTn id="54" presetID="1" presetClass="exit" presetSubtype="0" fill="hold" grpId="0" nodeType="afterEffect">
                                  <p:stCondLst>
                                    <p:cond delay="1000"/>
                                  </p:stCondLst>
                                  <p:childTnLst>
                                    <p:set>
                                      <p:cBhvr>
                                        <p:cTn id="55"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oy, doll, drawing, clock&#10;&#10;Description automatically generated">
            <a:extLst>
              <a:ext uri="{FF2B5EF4-FFF2-40B4-BE49-F238E27FC236}">
                <a16:creationId xmlns:a16="http://schemas.microsoft.com/office/drawing/2014/main" id="{E785C56F-C033-40FD-B7E6-73CC6881A6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436" y="329781"/>
            <a:ext cx="4474020" cy="5045344"/>
          </a:xfrm>
          <a:prstGeom prst="rect">
            <a:avLst/>
          </a:prstGeom>
        </p:spPr>
      </p:pic>
      <p:sp>
        <p:nvSpPr>
          <p:cNvPr id="5" name="TextBox 4">
            <a:extLst>
              <a:ext uri="{FF2B5EF4-FFF2-40B4-BE49-F238E27FC236}">
                <a16:creationId xmlns:a16="http://schemas.microsoft.com/office/drawing/2014/main" id="{7688DD5B-1D51-4192-9431-AAA40E341790}"/>
              </a:ext>
            </a:extLst>
          </p:cNvPr>
          <p:cNvSpPr txBox="1"/>
          <p:nvPr/>
        </p:nvSpPr>
        <p:spPr>
          <a:xfrm>
            <a:off x="6505331" y="1461250"/>
            <a:ext cx="5118100" cy="1323439"/>
          </a:xfrm>
          <a:prstGeom prst="rect">
            <a:avLst/>
          </a:prstGeom>
          <a:noFill/>
          <a:ln>
            <a:noFill/>
          </a:ln>
        </p:spPr>
        <p:txBody>
          <a:bodyPr wrap="square" rtlCol="0">
            <a:spAutoFit/>
          </a:bodyPr>
          <a:lstStyle/>
          <a:p>
            <a:r>
              <a:rPr lang="en-US" sz="2000" dirty="0"/>
              <a:t>• Allow arms to hang loose.</a:t>
            </a:r>
          </a:p>
          <a:p>
            <a:endParaRPr lang="en-US" sz="2000" dirty="0"/>
          </a:p>
          <a:p>
            <a:r>
              <a:rPr lang="en-US" sz="2000" dirty="0"/>
              <a:t>• Rotate shoulders upwards and forwards.</a:t>
            </a:r>
          </a:p>
          <a:p>
            <a:r>
              <a:rPr lang="en-US" sz="2000" dirty="0"/>
              <a:t> </a:t>
            </a:r>
          </a:p>
        </p:txBody>
      </p:sp>
      <p:sp>
        <p:nvSpPr>
          <p:cNvPr id="15" name="TextBox 14">
            <a:extLst>
              <a:ext uri="{FF2B5EF4-FFF2-40B4-BE49-F238E27FC236}">
                <a16:creationId xmlns:a16="http://schemas.microsoft.com/office/drawing/2014/main" id="{05233A8B-A940-4328-BFEC-8D7B49F19A7C}"/>
              </a:ext>
            </a:extLst>
          </p:cNvPr>
          <p:cNvSpPr txBox="1"/>
          <p:nvPr/>
        </p:nvSpPr>
        <p:spPr>
          <a:xfrm>
            <a:off x="5695682" y="5006313"/>
            <a:ext cx="627847" cy="646331"/>
          </a:xfrm>
          <a:prstGeom prst="rect">
            <a:avLst/>
          </a:prstGeom>
          <a:noFill/>
          <a:ln>
            <a:solidFill>
              <a:schemeClr val="tx1"/>
            </a:solidFill>
          </a:ln>
        </p:spPr>
        <p:txBody>
          <a:bodyPr wrap="square" rtlCol="0">
            <a:spAutoFit/>
          </a:bodyPr>
          <a:lstStyle/>
          <a:p>
            <a:pPr algn="ctr"/>
            <a:r>
              <a:rPr lang="en-US" sz="3600" dirty="0"/>
              <a:t>1</a:t>
            </a:r>
            <a:endParaRPr lang="en-IE" sz="3600" dirty="0"/>
          </a:p>
        </p:txBody>
      </p:sp>
      <p:sp>
        <p:nvSpPr>
          <p:cNvPr id="16" name="TextBox 15">
            <a:extLst>
              <a:ext uri="{FF2B5EF4-FFF2-40B4-BE49-F238E27FC236}">
                <a16:creationId xmlns:a16="http://schemas.microsoft.com/office/drawing/2014/main" id="{0352CC51-2C1E-41BC-B72D-44DC6AB49F9B}"/>
              </a:ext>
            </a:extLst>
          </p:cNvPr>
          <p:cNvSpPr txBox="1"/>
          <p:nvPr/>
        </p:nvSpPr>
        <p:spPr>
          <a:xfrm>
            <a:off x="6437545" y="5011633"/>
            <a:ext cx="627847" cy="646331"/>
          </a:xfrm>
          <a:prstGeom prst="rect">
            <a:avLst/>
          </a:prstGeom>
          <a:noFill/>
          <a:ln>
            <a:solidFill>
              <a:schemeClr val="tx1"/>
            </a:solidFill>
          </a:ln>
        </p:spPr>
        <p:txBody>
          <a:bodyPr wrap="square" rtlCol="0">
            <a:spAutoFit/>
          </a:bodyPr>
          <a:lstStyle/>
          <a:p>
            <a:pPr algn="ctr"/>
            <a:r>
              <a:rPr lang="en-US" sz="3600" dirty="0"/>
              <a:t>2</a:t>
            </a:r>
            <a:endParaRPr lang="en-IE" sz="3600" dirty="0"/>
          </a:p>
        </p:txBody>
      </p:sp>
      <p:sp>
        <p:nvSpPr>
          <p:cNvPr id="17" name="TextBox 16">
            <a:extLst>
              <a:ext uri="{FF2B5EF4-FFF2-40B4-BE49-F238E27FC236}">
                <a16:creationId xmlns:a16="http://schemas.microsoft.com/office/drawing/2014/main" id="{2271035B-F10F-48CF-8BBE-276E183187F0}"/>
              </a:ext>
            </a:extLst>
          </p:cNvPr>
          <p:cNvSpPr txBox="1"/>
          <p:nvPr/>
        </p:nvSpPr>
        <p:spPr>
          <a:xfrm>
            <a:off x="7172653" y="5015190"/>
            <a:ext cx="627847" cy="646331"/>
          </a:xfrm>
          <a:prstGeom prst="rect">
            <a:avLst/>
          </a:prstGeom>
          <a:noFill/>
          <a:ln>
            <a:solidFill>
              <a:schemeClr val="tx1"/>
            </a:solidFill>
          </a:ln>
        </p:spPr>
        <p:txBody>
          <a:bodyPr wrap="square" rtlCol="0">
            <a:spAutoFit/>
          </a:bodyPr>
          <a:lstStyle/>
          <a:p>
            <a:pPr algn="ctr"/>
            <a:r>
              <a:rPr lang="en-US" sz="3600" dirty="0"/>
              <a:t>3</a:t>
            </a:r>
            <a:endParaRPr lang="en-IE" sz="3600" dirty="0"/>
          </a:p>
        </p:txBody>
      </p:sp>
      <p:sp>
        <p:nvSpPr>
          <p:cNvPr id="18" name="TextBox 17">
            <a:extLst>
              <a:ext uri="{FF2B5EF4-FFF2-40B4-BE49-F238E27FC236}">
                <a16:creationId xmlns:a16="http://schemas.microsoft.com/office/drawing/2014/main" id="{AE6A2F68-BC48-44FD-A29E-F3564E44FBAF}"/>
              </a:ext>
            </a:extLst>
          </p:cNvPr>
          <p:cNvSpPr txBox="1"/>
          <p:nvPr/>
        </p:nvSpPr>
        <p:spPr>
          <a:xfrm>
            <a:off x="7910173" y="5012303"/>
            <a:ext cx="627847" cy="646331"/>
          </a:xfrm>
          <a:prstGeom prst="rect">
            <a:avLst/>
          </a:prstGeom>
          <a:noFill/>
          <a:ln>
            <a:solidFill>
              <a:schemeClr val="tx1"/>
            </a:solidFill>
          </a:ln>
        </p:spPr>
        <p:txBody>
          <a:bodyPr wrap="square" rtlCol="0">
            <a:spAutoFit/>
          </a:bodyPr>
          <a:lstStyle/>
          <a:p>
            <a:pPr algn="ctr"/>
            <a:r>
              <a:rPr lang="en-US" sz="3600" dirty="0"/>
              <a:t>4</a:t>
            </a:r>
            <a:endParaRPr lang="en-IE" sz="3600" dirty="0"/>
          </a:p>
        </p:txBody>
      </p:sp>
      <p:sp>
        <p:nvSpPr>
          <p:cNvPr id="19" name="TextBox 18">
            <a:extLst>
              <a:ext uri="{FF2B5EF4-FFF2-40B4-BE49-F238E27FC236}">
                <a16:creationId xmlns:a16="http://schemas.microsoft.com/office/drawing/2014/main" id="{0D8F3FF0-06D0-49C0-BC77-BC8903B3EA30}"/>
              </a:ext>
            </a:extLst>
          </p:cNvPr>
          <p:cNvSpPr txBox="1"/>
          <p:nvPr/>
        </p:nvSpPr>
        <p:spPr>
          <a:xfrm>
            <a:off x="8641759" y="5021181"/>
            <a:ext cx="627847" cy="646331"/>
          </a:xfrm>
          <a:prstGeom prst="rect">
            <a:avLst/>
          </a:prstGeom>
          <a:noFill/>
          <a:ln>
            <a:solidFill>
              <a:schemeClr val="tx1"/>
            </a:solidFill>
          </a:ln>
        </p:spPr>
        <p:txBody>
          <a:bodyPr wrap="square" rtlCol="0">
            <a:spAutoFit/>
          </a:bodyPr>
          <a:lstStyle/>
          <a:p>
            <a:pPr algn="ctr"/>
            <a:r>
              <a:rPr lang="en-US" sz="3600" dirty="0"/>
              <a:t>5</a:t>
            </a:r>
            <a:endParaRPr lang="en-IE" sz="3600" dirty="0"/>
          </a:p>
        </p:txBody>
      </p:sp>
      <p:sp>
        <p:nvSpPr>
          <p:cNvPr id="20" name="TextBox 19">
            <a:extLst>
              <a:ext uri="{FF2B5EF4-FFF2-40B4-BE49-F238E27FC236}">
                <a16:creationId xmlns:a16="http://schemas.microsoft.com/office/drawing/2014/main" id="{603DE343-9327-45EE-BA4F-6D4659530E5E}"/>
              </a:ext>
            </a:extLst>
          </p:cNvPr>
          <p:cNvSpPr txBox="1"/>
          <p:nvPr/>
        </p:nvSpPr>
        <p:spPr>
          <a:xfrm>
            <a:off x="9385214" y="5011632"/>
            <a:ext cx="627847" cy="646331"/>
          </a:xfrm>
          <a:prstGeom prst="rect">
            <a:avLst/>
          </a:prstGeom>
          <a:noFill/>
          <a:ln>
            <a:solidFill>
              <a:schemeClr val="tx1"/>
            </a:solidFill>
          </a:ln>
        </p:spPr>
        <p:txBody>
          <a:bodyPr wrap="square" rtlCol="0">
            <a:spAutoFit/>
          </a:bodyPr>
          <a:lstStyle/>
          <a:p>
            <a:pPr algn="ctr"/>
            <a:r>
              <a:rPr lang="en-US" sz="3600" dirty="0"/>
              <a:t>6</a:t>
            </a:r>
            <a:endParaRPr lang="en-IE" sz="3600" dirty="0"/>
          </a:p>
        </p:txBody>
      </p:sp>
      <p:sp>
        <p:nvSpPr>
          <p:cNvPr id="21" name="TextBox 20">
            <a:extLst>
              <a:ext uri="{FF2B5EF4-FFF2-40B4-BE49-F238E27FC236}">
                <a16:creationId xmlns:a16="http://schemas.microsoft.com/office/drawing/2014/main" id="{16FF1071-5EFB-4A00-BACB-671FB6A55B52}"/>
              </a:ext>
            </a:extLst>
          </p:cNvPr>
          <p:cNvSpPr txBox="1"/>
          <p:nvPr/>
        </p:nvSpPr>
        <p:spPr>
          <a:xfrm>
            <a:off x="10131766" y="5021181"/>
            <a:ext cx="627847" cy="646331"/>
          </a:xfrm>
          <a:prstGeom prst="rect">
            <a:avLst/>
          </a:prstGeom>
          <a:noFill/>
          <a:ln>
            <a:solidFill>
              <a:schemeClr val="tx1"/>
            </a:solidFill>
          </a:ln>
        </p:spPr>
        <p:txBody>
          <a:bodyPr wrap="square" rtlCol="0">
            <a:spAutoFit/>
          </a:bodyPr>
          <a:lstStyle/>
          <a:p>
            <a:pPr algn="ctr"/>
            <a:r>
              <a:rPr lang="en-US" sz="3600" dirty="0"/>
              <a:t>7</a:t>
            </a:r>
            <a:endParaRPr lang="en-IE" sz="3600" dirty="0"/>
          </a:p>
        </p:txBody>
      </p:sp>
      <p:sp>
        <p:nvSpPr>
          <p:cNvPr id="22" name="TextBox 21">
            <a:extLst>
              <a:ext uri="{FF2B5EF4-FFF2-40B4-BE49-F238E27FC236}">
                <a16:creationId xmlns:a16="http://schemas.microsoft.com/office/drawing/2014/main" id="{9F2FAC65-90F0-44AB-B7BF-D83ABCF37EDF}"/>
              </a:ext>
            </a:extLst>
          </p:cNvPr>
          <p:cNvSpPr txBox="1"/>
          <p:nvPr/>
        </p:nvSpPr>
        <p:spPr>
          <a:xfrm>
            <a:off x="10868734" y="5011632"/>
            <a:ext cx="627847" cy="646331"/>
          </a:xfrm>
          <a:prstGeom prst="rect">
            <a:avLst/>
          </a:prstGeom>
          <a:noFill/>
          <a:ln>
            <a:solidFill>
              <a:schemeClr val="tx1"/>
            </a:solidFill>
          </a:ln>
        </p:spPr>
        <p:txBody>
          <a:bodyPr wrap="square" rtlCol="0">
            <a:spAutoFit/>
          </a:bodyPr>
          <a:lstStyle/>
          <a:p>
            <a:pPr algn="ctr"/>
            <a:r>
              <a:rPr lang="en-US" sz="3600" dirty="0"/>
              <a:t>8</a:t>
            </a:r>
            <a:endParaRPr lang="en-IE" sz="3600" dirty="0"/>
          </a:p>
        </p:txBody>
      </p:sp>
      <p:sp>
        <p:nvSpPr>
          <p:cNvPr id="23" name="TextBox 22">
            <a:extLst>
              <a:ext uri="{FF2B5EF4-FFF2-40B4-BE49-F238E27FC236}">
                <a16:creationId xmlns:a16="http://schemas.microsoft.com/office/drawing/2014/main" id="{B1717C99-D76E-485F-BFC1-329DA07785B5}"/>
              </a:ext>
            </a:extLst>
          </p:cNvPr>
          <p:cNvSpPr txBox="1"/>
          <p:nvPr/>
        </p:nvSpPr>
        <p:spPr>
          <a:xfrm>
            <a:off x="7586300" y="4073243"/>
            <a:ext cx="3461430" cy="646331"/>
          </a:xfrm>
          <a:prstGeom prst="rect">
            <a:avLst/>
          </a:prstGeom>
          <a:noFill/>
        </p:spPr>
        <p:txBody>
          <a:bodyPr wrap="square" rtlCol="0">
            <a:spAutoFit/>
          </a:bodyPr>
          <a:lstStyle/>
          <a:p>
            <a:pPr algn="ctr"/>
            <a:r>
              <a:rPr lang="en-US" sz="3600" dirty="0"/>
              <a:t>Repeat for 8…</a:t>
            </a:r>
            <a:endParaRPr lang="en-IE" sz="3600" dirty="0"/>
          </a:p>
        </p:txBody>
      </p:sp>
      <p:sp>
        <p:nvSpPr>
          <p:cNvPr id="2" name="Rectangle 1">
            <a:extLst>
              <a:ext uri="{FF2B5EF4-FFF2-40B4-BE49-F238E27FC236}">
                <a16:creationId xmlns:a16="http://schemas.microsoft.com/office/drawing/2014/main" id="{42FE37AD-11CD-492D-83B8-59246A68864C}"/>
              </a:ext>
            </a:extLst>
          </p:cNvPr>
          <p:cNvSpPr/>
          <p:nvPr/>
        </p:nvSpPr>
        <p:spPr>
          <a:xfrm>
            <a:off x="86112" y="91440"/>
            <a:ext cx="12014448" cy="6675120"/>
          </a:xfrm>
          <a:prstGeom prst="rect">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2D6FD35C-E739-4649-9664-89607535A7F8}"/>
              </a:ext>
            </a:extLst>
          </p:cNvPr>
          <p:cNvSpPr txBox="1"/>
          <p:nvPr/>
        </p:nvSpPr>
        <p:spPr>
          <a:xfrm>
            <a:off x="6707546" y="4915021"/>
            <a:ext cx="4960722" cy="707886"/>
          </a:xfrm>
          <a:prstGeom prst="rect">
            <a:avLst/>
          </a:prstGeom>
          <a:noFill/>
        </p:spPr>
        <p:txBody>
          <a:bodyPr wrap="square">
            <a:spAutoFit/>
          </a:bodyPr>
          <a:lstStyle/>
          <a:p>
            <a:r>
              <a:rPr lang="en-US" sz="2000" dirty="0"/>
              <a:t>• Now rotate shoulders the opposite direction (upwards and backwards).</a:t>
            </a:r>
            <a:endParaRPr lang="en-IE" sz="2000" dirty="0"/>
          </a:p>
        </p:txBody>
      </p:sp>
      <p:sp>
        <p:nvSpPr>
          <p:cNvPr id="25" name="TextBox 24">
            <a:extLst>
              <a:ext uri="{FF2B5EF4-FFF2-40B4-BE49-F238E27FC236}">
                <a16:creationId xmlns:a16="http://schemas.microsoft.com/office/drawing/2014/main" id="{9FB0BAA4-B4B3-4D56-B186-9FA879D699BB}"/>
              </a:ext>
            </a:extLst>
          </p:cNvPr>
          <p:cNvSpPr txBox="1"/>
          <p:nvPr/>
        </p:nvSpPr>
        <p:spPr>
          <a:xfrm>
            <a:off x="5695682" y="5862691"/>
            <a:ext cx="627847" cy="646331"/>
          </a:xfrm>
          <a:prstGeom prst="rect">
            <a:avLst/>
          </a:prstGeom>
          <a:noFill/>
          <a:ln>
            <a:solidFill>
              <a:schemeClr val="tx1"/>
            </a:solidFill>
          </a:ln>
        </p:spPr>
        <p:txBody>
          <a:bodyPr wrap="square" rtlCol="0">
            <a:spAutoFit/>
          </a:bodyPr>
          <a:lstStyle/>
          <a:p>
            <a:pPr algn="ctr"/>
            <a:r>
              <a:rPr lang="en-US" sz="3600" dirty="0"/>
              <a:t>1</a:t>
            </a:r>
            <a:endParaRPr lang="en-IE" sz="3600" dirty="0"/>
          </a:p>
        </p:txBody>
      </p:sp>
      <p:sp>
        <p:nvSpPr>
          <p:cNvPr id="26" name="TextBox 25">
            <a:extLst>
              <a:ext uri="{FF2B5EF4-FFF2-40B4-BE49-F238E27FC236}">
                <a16:creationId xmlns:a16="http://schemas.microsoft.com/office/drawing/2014/main" id="{2F1F5A20-8CBB-4759-B183-4A52B3FA3867}"/>
              </a:ext>
            </a:extLst>
          </p:cNvPr>
          <p:cNvSpPr txBox="1"/>
          <p:nvPr/>
        </p:nvSpPr>
        <p:spPr>
          <a:xfrm>
            <a:off x="6437545" y="5868011"/>
            <a:ext cx="627847" cy="646331"/>
          </a:xfrm>
          <a:prstGeom prst="rect">
            <a:avLst/>
          </a:prstGeom>
          <a:noFill/>
          <a:ln>
            <a:solidFill>
              <a:schemeClr val="tx1"/>
            </a:solidFill>
          </a:ln>
        </p:spPr>
        <p:txBody>
          <a:bodyPr wrap="square" rtlCol="0">
            <a:spAutoFit/>
          </a:bodyPr>
          <a:lstStyle/>
          <a:p>
            <a:pPr algn="ctr"/>
            <a:r>
              <a:rPr lang="en-US" sz="3600" dirty="0"/>
              <a:t>2</a:t>
            </a:r>
            <a:endParaRPr lang="en-IE" sz="3600" dirty="0"/>
          </a:p>
        </p:txBody>
      </p:sp>
      <p:sp>
        <p:nvSpPr>
          <p:cNvPr id="27" name="TextBox 26">
            <a:extLst>
              <a:ext uri="{FF2B5EF4-FFF2-40B4-BE49-F238E27FC236}">
                <a16:creationId xmlns:a16="http://schemas.microsoft.com/office/drawing/2014/main" id="{B744784F-9325-4738-B6A1-7EA66341A11F}"/>
              </a:ext>
            </a:extLst>
          </p:cNvPr>
          <p:cNvSpPr txBox="1"/>
          <p:nvPr/>
        </p:nvSpPr>
        <p:spPr>
          <a:xfrm>
            <a:off x="7172653" y="5871568"/>
            <a:ext cx="627847" cy="646331"/>
          </a:xfrm>
          <a:prstGeom prst="rect">
            <a:avLst/>
          </a:prstGeom>
          <a:noFill/>
          <a:ln>
            <a:solidFill>
              <a:schemeClr val="tx1"/>
            </a:solidFill>
          </a:ln>
        </p:spPr>
        <p:txBody>
          <a:bodyPr wrap="square" rtlCol="0">
            <a:spAutoFit/>
          </a:bodyPr>
          <a:lstStyle/>
          <a:p>
            <a:pPr algn="ctr"/>
            <a:r>
              <a:rPr lang="en-US" sz="3600" dirty="0"/>
              <a:t>3</a:t>
            </a:r>
            <a:endParaRPr lang="en-IE" sz="3600" dirty="0"/>
          </a:p>
        </p:txBody>
      </p:sp>
      <p:sp>
        <p:nvSpPr>
          <p:cNvPr id="28" name="TextBox 27">
            <a:extLst>
              <a:ext uri="{FF2B5EF4-FFF2-40B4-BE49-F238E27FC236}">
                <a16:creationId xmlns:a16="http://schemas.microsoft.com/office/drawing/2014/main" id="{5D41B5B3-458C-4A78-8246-2755C1E79F80}"/>
              </a:ext>
            </a:extLst>
          </p:cNvPr>
          <p:cNvSpPr txBox="1"/>
          <p:nvPr/>
        </p:nvSpPr>
        <p:spPr>
          <a:xfrm>
            <a:off x="7910173" y="5868681"/>
            <a:ext cx="627847" cy="646331"/>
          </a:xfrm>
          <a:prstGeom prst="rect">
            <a:avLst/>
          </a:prstGeom>
          <a:noFill/>
          <a:ln>
            <a:solidFill>
              <a:schemeClr val="tx1"/>
            </a:solidFill>
          </a:ln>
        </p:spPr>
        <p:txBody>
          <a:bodyPr wrap="square" rtlCol="0">
            <a:spAutoFit/>
          </a:bodyPr>
          <a:lstStyle/>
          <a:p>
            <a:pPr algn="ctr"/>
            <a:r>
              <a:rPr lang="en-US" sz="3600" dirty="0"/>
              <a:t>4</a:t>
            </a:r>
            <a:endParaRPr lang="en-IE" sz="3600" dirty="0"/>
          </a:p>
        </p:txBody>
      </p:sp>
      <p:sp>
        <p:nvSpPr>
          <p:cNvPr id="29" name="TextBox 28">
            <a:extLst>
              <a:ext uri="{FF2B5EF4-FFF2-40B4-BE49-F238E27FC236}">
                <a16:creationId xmlns:a16="http://schemas.microsoft.com/office/drawing/2014/main" id="{871F0CF0-B189-4236-89FA-6F85EB727920}"/>
              </a:ext>
            </a:extLst>
          </p:cNvPr>
          <p:cNvSpPr txBox="1"/>
          <p:nvPr/>
        </p:nvSpPr>
        <p:spPr>
          <a:xfrm>
            <a:off x="8641759" y="5877559"/>
            <a:ext cx="627847" cy="646331"/>
          </a:xfrm>
          <a:prstGeom prst="rect">
            <a:avLst/>
          </a:prstGeom>
          <a:noFill/>
          <a:ln>
            <a:solidFill>
              <a:schemeClr val="tx1"/>
            </a:solidFill>
          </a:ln>
        </p:spPr>
        <p:txBody>
          <a:bodyPr wrap="square" rtlCol="0">
            <a:spAutoFit/>
          </a:bodyPr>
          <a:lstStyle/>
          <a:p>
            <a:pPr algn="ctr"/>
            <a:r>
              <a:rPr lang="en-US" sz="3600" dirty="0"/>
              <a:t>5</a:t>
            </a:r>
            <a:endParaRPr lang="en-IE" sz="3600" dirty="0"/>
          </a:p>
        </p:txBody>
      </p:sp>
      <p:sp>
        <p:nvSpPr>
          <p:cNvPr id="30" name="TextBox 29">
            <a:extLst>
              <a:ext uri="{FF2B5EF4-FFF2-40B4-BE49-F238E27FC236}">
                <a16:creationId xmlns:a16="http://schemas.microsoft.com/office/drawing/2014/main" id="{E9C1065C-8E7C-42FC-9F6B-AEDF18774163}"/>
              </a:ext>
            </a:extLst>
          </p:cNvPr>
          <p:cNvSpPr txBox="1"/>
          <p:nvPr/>
        </p:nvSpPr>
        <p:spPr>
          <a:xfrm>
            <a:off x="9385214" y="5868010"/>
            <a:ext cx="627847" cy="646331"/>
          </a:xfrm>
          <a:prstGeom prst="rect">
            <a:avLst/>
          </a:prstGeom>
          <a:noFill/>
          <a:ln>
            <a:solidFill>
              <a:schemeClr val="tx1"/>
            </a:solidFill>
          </a:ln>
        </p:spPr>
        <p:txBody>
          <a:bodyPr wrap="square" rtlCol="0">
            <a:spAutoFit/>
          </a:bodyPr>
          <a:lstStyle/>
          <a:p>
            <a:pPr algn="ctr"/>
            <a:r>
              <a:rPr lang="en-US" sz="3600" dirty="0"/>
              <a:t>6</a:t>
            </a:r>
            <a:endParaRPr lang="en-IE" sz="3600" dirty="0"/>
          </a:p>
        </p:txBody>
      </p:sp>
      <p:sp>
        <p:nvSpPr>
          <p:cNvPr id="31" name="TextBox 30">
            <a:extLst>
              <a:ext uri="{FF2B5EF4-FFF2-40B4-BE49-F238E27FC236}">
                <a16:creationId xmlns:a16="http://schemas.microsoft.com/office/drawing/2014/main" id="{3EFB4CCF-451D-472F-A2C5-55E7CD6005EF}"/>
              </a:ext>
            </a:extLst>
          </p:cNvPr>
          <p:cNvSpPr txBox="1"/>
          <p:nvPr/>
        </p:nvSpPr>
        <p:spPr>
          <a:xfrm>
            <a:off x="10131766" y="5877559"/>
            <a:ext cx="627847" cy="646331"/>
          </a:xfrm>
          <a:prstGeom prst="rect">
            <a:avLst/>
          </a:prstGeom>
          <a:noFill/>
          <a:ln>
            <a:solidFill>
              <a:schemeClr val="tx1"/>
            </a:solidFill>
          </a:ln>
        </p:spPr>
        <p:txBody>
          <a:bodyPr wrap="square" rtlCol="0">
            <a:spAutoFit/>
          </a:bodyPr>
          <a:lstStyle/>
          <a:p>
            <a:pPr algn="ctr"/>
            <a:r>
              <a:rPr lang="en-US" sz="3600" dirty="0"/>
              <a:t>7</a:t>
            </a:r>
            <a:endParaRPr lang="en-IE" sz="3600" dirty="0"/>
          </a:p>
        </p:txBody>
      </p:sp>
      <p:sp>
        <p:nvSpPr>
          <p:cNvPr id="32" name="TextBox 31">
            <a:extLst>
              <a:ext uri="{FF2B5EF4-FFF2-40B4-BE49-F238E27FC236}">
                <a16:creationId xmlns:a16="http://schemas.microsoft.com/office/drawing/2014/main" id="{B2E3C1B0-3BB1-42C3-A934-623E571991F5}"/>
              </a:ext>
            </a:extLst>
          </p:cNvPr>
          <p:cNvSpPr txBox="1"/>
          <p:nvPr/>
        </p:nvSpPr>
        <p:spPr>
          <a:xfrm>
            <a:off x="10868734" y="5868010"/>
            <a:ext cx="627847" cy="646331"/>
          </a:xfrm>
          <a:prstGeom prst="rect">
            <a:avLst/>
          </a:prstGeom>
          <a:noFill/>
          <a:ln>
            <a:solidFill>
              <a:schemeClr val="tx1"/>
            </a:solidFill>
          </a:ln>
        </p:spPr>
        <p:txBody>
          <a:bodyPr wrap="square" rtlCol="0">
            <a:spAutoFit/>
          </a:bodyPr>
          <a:lstStyle/>
          <a:p>
            <a:pPr algn="ctr"/>
            <a:r>
              <a:rPr lang="en-US" sz="3600" dirty="0"/>
              <a:t>8</a:t>
            </a:r>
            <a:endParaRPr lang="en-IE" sz="3600" dirty="0"/>
          </a:p>
        </p:txBody>
      </p:sp>
      <p:pic>
        <p:nvPicPr>
          <p:cNvPr id="6" name="Picture 5">
            <a:extLst>
              <a:ext uri="{FF2B5EF4-FFF2-40B4-BE49-F238E27FC236}">
                <a16:creationId xmlns:a16="http://schemas.microsoft.com/office/drawing/2014/main" id="{3A951594-A522-2860-A2D1-84CE6C4C20FB}"/>
              </a:ext>
            </a:extLst>
          </p:cNvPr>
          <p:cNvPicPr>
            <a:picLocks noChangeAspect="1"/>
          </p:cNvPicPr>
          <p:nvPr/>
        </p:nvPicPr>
        <p:blipFill>
          <a:blip r:embed="rId4">
            <a:extLst>
              <a:ext uri="{28A0092B-C50C-407E-A947-70E740481C1C}">
                <a14:useLocalDpi xmlns:a14="http://schemas.microsoft.com/office/drawing/2010/main" val="0"/>
              </a:ext>
            </a:extLst>
          </a:blip>
          <a:srcRect l="22835" t="9549" r="22595" b="14385"/>
          <a:stretch>
            <a:fillRect/>
          </a:stretch>
        </p:blipFill>
        <p:spPr>
          <a:xfrm>
            <a:off x="10567357" y="336430"/>
            <a:ext cx="1268085" cy="1177715"/>
          </a:xfrm>
          <a:prstGeom prst="rect">
            <a:avLst/>
          </a:prstGeom>
        </p:spPr>
      </p:pic>
    </p:spTree>
    <p:custDataLst>
      <p:tags r:id="rId1"/>
    </p:custDataLst>
    <p:extLst>
      <p:ext uri="{BB962C8B-B14F-4D97-AF65-F5344CB8AC3E}">
        <p14:creationId xmlns:p14="http://schemas.microsoft.com/office/powerpoint/2010/main" val="700858639"/>
      </p:ext>
    </p:extLst>
  </p:cSld>
  <p:clrMapOvr>
    <a:masterClrMapping/>
  </p:clrMapOvr>
  <mc:AlternateContent xmlns:mc="http://schemas.openxmlformats.org/markup-compatibility/2006" xmlns:p14="http://schemas.microsoft.com/office/powerpoint/2010/main">
    <mc:Choice Requires="p14">
      <p:transition spd="slow" p14:dur="2000" advTm="24097"/>
    </mc:Choice>
    <mc:Fallback xmlns="">
      <p:transition spd="slow" advTm="240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25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p:stCondLst>
                              <p:cond delay="1250"/>
                            </p:stCondLst>
                            <p:childTnLst>
                              <p:par>
                                <p:cTn id="8" presetID="10" presetClass="entr" presetSubtype="0" fill="hold" grpId="1" nodeType="afterEffect">
                                  <p:stCondLst>
                                    <p:cond delay="10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par>
                                <p:cTn id="11" presetID="10" presetClass="entr" presetSubtype="0" fill="hold" grpId="1" nodeType="withEffect">
                                  <p:stCondLst>
                                    <p:cond delay="10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childTnLst>
                                </p:cTn>
                              </p:par>
                              <p:par>
                                <p:cTn id="14" presetID="10" presetClass="entr" presetSubtype="0" fill="hold" grpId="1" nodeType="withEffect">
                                  <p:stCondLst>
                                    <p:cond delay="10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childTnLst>
                                </p:cTn>
                              </p:par>
                              <p:par>
                                <p:cTn id="17" presetID="10" presetClass="entr" presetSubtype="0" fill="hold" grpId="1" nodeType="withEffect">
                                  <p:stCondLst>
                                    <p:cond delay="100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childTnLst>
                                </p:cTn>
                              </p:par>
                              <p:par>
                                <p:cTn id="20" presetID="10" presetClass="entr" presetSubtype="0" fill="hold" grpId="1" nodeType="withEffect">
                                  <p:stCondLst>
                                    <p:cond delay="10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childTnLst>
                                </p:cTn>
                              </p:par>
                              <p:par>
                                <p:cTn id="23" presetID="10" presetClass="entr" presetSubtype="0" fill="hold" grpId="1" nodeType="withEffect">
                                  <p:stCondLst>
                                    <p:cond delay="100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childTnLst>
                                </p:cTn>
                              </p:par>
                              <p:par>
                                <p:cTn id="26" presetID="10" presetClass="entr" presetSubtype="0" fill="hold" grpId="1" nodeType="withEffect">
                                  <p:stCondLst>
                                    <p:cond delay="100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childTnLst>
                                </p:cTn>
                              </p:par>
                              <p:par>
                                <p:cTn id="29" presetID="10" presetClass="entr" presetSubtype="0" fill="hold" grpId="1" nodeType="withEffect">
                                  <p:stCondLst>
                                    <p:cond delay="100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childTnLst>
                                </p:cTn>
                              </p:par>
                            </p:childTnLst>
                          </p:cTn>
                        </p:par>
                        <p:par>
                          <p:cTn id="32" fill="hold">
                            <p:stCondLst>
                              <p:cond delay="3250"/>
                            </p:stCondLst>
                            <p:childTnLst>
                              <p:par>
                                <p:cTn id="33" presetID="1" presetClass="exit" presetSubtype="0" fill="hold" grpId="0" nodeType="afterEffect">
                                  <p:stCondLst>
                                    <p:cond delay="0"/>
                                  </p:stCondLst>
                                  <p:childTnLst>
                                    <p:set>
                                      <p:cBhvr>
                                        <p:cTn id="34" dur="1" fill="hold">
                                          <p:stCondLst>
                                            <p:cond delay="999"/>
                                          </p:stCondLst>
                                        </p:cTn>
                                        <p:tgtEl>
                                          <p:spTgt spid="15"/>
                                        </p:tgtEl>
                                        <p:attrNameLst>
                                          <p:attrName>style.visibility</p:attrName>
                                        </p:attrNameLst>
                                      </p:cBhvr>
                                      <p:to>
                                        <p:strVal val="hidden"/>
                                      </p:to>
                                    </p:set>
                                  </p:childTnLst>
                                </p:cTn>
                              </p:par>
                            </p:childTnLst>
                          </p:cTn>
                        </p:par>
                        <p:par>
                          <p:cTn id="35" fill="hold">
                            <p:stCondLst>
                              <p:cond delay="4250"/>
                            </p:stCondLst>
                            <p:childTnLst>
                              <p:par>
                                <p:cTn id="36" presetID="1" presetClass="exit" presetSubtype="0" fill="hold" grpId="0" nodeType="afterEffect">
                                  <p:stCondLst>
                                    <p:cond delay="1000"/>
                                  </p:stCondLst>
                                  <p:childTnLst>
                                    <p:set>
                                      <p:cBhvr>
                                        <p:cTn id="37" dur="1" fill="hold">
                                          <p:stCondLst>
                                            <p:cond delay="0"/>
                                          </p:stCondLst>
                                        </p:cTn>
                                        <p:tgtEl>
                                          <p:spTgt spid="16"/>
                                        </p:tgtEl>
                                        <p:attrNameLst>
                                          <p:attrName>style.visibility</p:attrName>
                                        </p:attrNameLst>
                                      </p:cBhvr>
                                      <p:to>
                                        <p:strVal val="hidden"/>
                                      </p:to>
                                    </p:set>
                                  </p:childTnLst>
                                </p:cTn>
                              </p:par>
                            </p:childTnLst>
                          </p:cTn>
                        </p:par>
                        <p:par>
                          <p:cTn id="38" fill="hold">
                            <p:stCondLst>
                              <p:cond delay="5250"/>
                            </p:stCondLst>
                            <p:childTnLst>
                              <p:par>
                                <p:cTn id="39" presetID="1" presetClass="exit" presetSubtype="0" fill="hold" grpId="0" nodeType="afterEffect">
                                  <p:stCondLst>
                                    <p:cond delay="1000"/>
                                  </p:stCondLst>
                                  <p:childTnLst>
                                    <p:set>
                                      <p:cBhvr>
                                        <p:cTn id="40" dur="1" fill="hold">
                                          <p:stCondLst>
                                            <p:cond delay="0"/>
                                          </p:stCondLst>
                                        </p:cTn>
                                        <p:tgtEl>
                                          <p:spTgt spid="17"/>
                                        </p:tgtEl>
                                        <p:attrNameLst>
                                          <p:attrName>style.visibility</p:attrName>
                                        </p:attrNameLst>
                                      </p:cBhvr>
                                      <p:to>
                                        <p:strVal val="hidden"/>
                                      </p:to>
                                    </p:set>
                                  </p:childTnLst>
                                </p:cTn>
                              </p:par>
                            </p:childTnLst>
                          </p:cTn>
                        </p:par>
                        <p:par>
                          <p:cTn id="41" fill="hold">
                            <p:stCondLst>
                              <p:cond delay="6250"/>
                            </p:stCondLst>
                            <p:childTnLst>
                              <p:par>
                                <p:cTn id="42" presetID="1" presetClass="exit" presetSubtype="0" fill="hold" grpId="0" nodeType="afterEffect">
                                  <p:stCondLst>
                                    <p:cond delay="1000"/>
                                  </p:stCondLst>
                                  <p:childTnLst>
                                    <p:set>
                                      <p:cBhvr>
                                        <p:cTn id="43" dur="1" fill="hold">
                                          <p:stCondLst>
                                            <p:cond delay="0"/>
                                          </p:stCondLst>
                                        </p:cTn>
                                        <p:tgtEl>
                                          <p:spTgt spid="18"/>
                                        </p:tgtEl>
                                        <p:attrNameLst>
                                          <p:attrName>style.visibility</p:attrName>
                                        </p:attrNameLst>
                                      </p:cBhvr>
                                      <p:to>
                                        <p:strVal val="hidden"/>
                                      </p:to>
                                    </p:set>
                                  </p:childTnLst>
                                </p:cTn>
                              </p:par>
                            </p:childTnLst>
                          </p:cTn>
                        </p:par>
                        <p:par>
                          <p:cTn id="44" fill="hold">
                            <p:stCondLst>
                              <p:cond delay="7250"/>
                            </p:stCondLst>
                            <p:childTnLst>
                              <p:par>
                                <p:cTn id="45" presetID="1" presetClass="exit" presetSubtype="0" fill="hold" grpId="0" nodeType="afterEffect">
                                  <p:stCondLst>
                                    <p:cond delay="1000"/>
                                  </p:stCondLst>
                                  <p:childTnLst>
                                    <p:set>
                                      <p:cBhvr>
                                        <p:cTn id="46" dur="1" fill="hold">
                                          <p:stCondLst>
                                            <p:cond delay="0"/>
                                          </p:stCondLst>
                                        </p:cTn>
                                        <p:tgtEl>
                                          <p:spTgt spid="19"/>
                                        </p:tgtEl>
                                        <p:attrNameLst>
                                          <p:attrName>style.visibility</p:attrName>
                                        </p:attrNameLst>
                                      </p:cBhvr>
                                      <p:to>
                                        <p:strVal val="hidden"/>
                                      </p:to>
                                    </p:set>
                                  </p:childTnLst>
                                </p:cTn>
                              </p:par>
                            </p:childTnLst>
                          </p:cTn>
                        </p:par>
                        <p:par>
                          <p:cTn id="47" fill="hold">
                            <p:stCondLst>
                              <p:cond delay="8250"/>
                            </p:stCondLst>
                            <p:childTnLst>
                              <p:par>
                                <p:cTn id="48" presetID="1" presetClass="exit" presetSubtype="0" fill="hold" grpId="0" nodeType="afterEffect">
                                  <p:stCondLst>
                                    <p:cond delay="1000"/>
                                  </p:stCondLst>
                                  <p:childTnLst>
                                    <p:set>
                                      <p:cBhvr>
                                        <p:cTn id="49" dur="1" fill="hold">
                                          <p:stCondLst>
                                            <p:cond delay="0"/>
                                          </p:stCondLst>
                                        </p:cTn>
                                        <p:tgtEl>
                                          <p:spTgt spid="20"/>
                                        </p:tgtEl>
                                        <p:attrNameLst>
                                          <p:attrName>style.visibility</p:attrName>
                                        </p:attrNameLst>
                                      </p:cBhvr>
                                      <p:to>
                                        <p:strVal val="hidden"/>
                                      </p:to>
                                    </p:set>
                                  </p:childTnLst>
                                </p:cTn>
                              </p:par>
                            </p:childTnLst>
                          </p:cTn>
                        </p:par>
                        <p:par>
                          <p:cTn id="50" fill="hold">
                            <p:stCondLst>
                              <p:cond delay="9250"/>
                            </p:stCondLst>
                            <p:childTnLst>
                              <p:par>
                                <p:cTn id="51" presetID="1" presetClass="exit" presetSubtype="0" fill="hold" grpId="0" nodeType="afterEffect">
                                  <p:stCondLst>
                                    <p:cond delay="1000"/>
                                  </p:stCondLst>
                                  <p:childTnLst>
                                    <p:set>
                                      <p:cBhvr>
                                        <p:cTn id="52" dur="1" fill="hold">
                                          <p:stCondLst>
                                            <p:cond delay="0"/>
                                          </p:stCondLst>
                                        </p:cTn>
                                        <p:tgtEl>
                                          <p:spTgt spid="21"/>
                                        </p:tgtEl>
                                        <p:attrNameLst>
                                          <p:attrName>style.visibility</p:attrName>
                                        </p:attrNameLst>
                                      </p:cBhvr>
                                      <p:to>
                                        <p:strVal val="hidden"/>
                                      </p:to>
                                    </p:set>
                                  </p:childTnLst>
                                </p:cTn>
                              </p:par>
                            </p:childTnLst>
                          </p:cTn>
                        </p:par>
                        <p:par>
                          <p:cTn id="53" fill="hold">
                            <p:stCondLst>
                              <p:cond delay="10250"/>
                            </p:stCondLst>
                            <p:childTnLst>
                              <p:par>
                                <p:cTn id="54" presetID="1" presetClass="exit" presetSubtype="0" fill="hold" grpId="0" nodeType="afterEffect">
                                  <p:stCondLst>
                                    <p:cond delay="1000"/>
                                  </p:stCondLst>
                                  <p:childTnLst>
                                    <p:set>
                                      <p:cBhvr>
                                        <p:cTn id="55" dur="1" fill="hold">
                                          <p:stCondLst>
                                            <p:cond delay="0"/>
                                          </p:stCondLst>
                                        </p:cTn>
                                        <p:tgtEl>
                                          <p:spTgt spid="22"/>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childTnLst>
                                </p:cTn>
                              </p:par>
                            </p:childTnLst>
                          </p:cTn>
                        </p:par>
                        <p:par>
                          <p:cTn id="60" fill="hold">
                            <p:stCondLst>
                              <p:cond delay="0"/>
                            </p:stCondLst>
                            <p:childTnLst>
                              <p:par>
                                <p:cTn id="61" presetID="10" presetClass="entr" presetSubtype="0" fill="hold" grpId="1" nodeType="afterEffect">
                                  <p:stCondLst>
                                    <p:cond delay="100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childTnLst>
                                </p:cTn>
                              </p:par>
                              <p:par>
                                <p:cTn id="64" presetID="10" presetClass="entr" presetSubtype="0" fill="hold" grpId="1" nodeType="withEffect">
                                  <p:stCondLst>
                                    <p:cond delay="100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childTnLst>
                                </p:cTn>
                              </p:par>
                              <p:par>
                                <p:cTn id="67" presetID="10" presetClass="entr" presetSubtype="0" fill="hold" grpId="1" nodeType="withEffect">
                                  <p:stCondLst>
                                    <p:cond delay="100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childTnLst>
                                </p:cTn>
                              </p:par>
                              <p:par>
                                <p:cTn id="70" presetID="10" presetClass="entr" presetSubtype="0" fill="hold" grpId="1" nodeType="withEffect">
                                  <p:stCondLst>
                                    <p:cond delay="100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1000"/>
                                        <p:tgtEl>
                                          <p:spTgt spid="28"/>
                                        </p:tgtEl>
                                      </p:cBhvr>
                                    </p:animEffect>
                                  </p:childTnLst>
                                </p:cTn>
                              </p:par>
                              <p:par>
                                <p:cTn id="73" presetID="10" presetClass="entr" presetSubtype="0" fill="hold" grpId="1" nodeType="withEffect">
                                  <p:stCondLst>
                                    <p:cond delay="100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childTnLst>
                                </p:cTn>
                              </p:par>
                              <p:par>
                                <p:cTn id="76" presetID="10" presetClass="entr" presetSubtype="0" fill="hold" grpId="1" nodeType="withEffect">
                                  <p:stCondLst>
                                    <p:cond delay="100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1000"/>
                                        <p:tgtEl>
                                          <p:spTgt spid="30"/>
                                        </p:tgtEl>
                                      </p:cBhvr>
                                    </p:animEffect>
                                  </p:childTnLst>
                                </p:cTn>
                              </p:par>
                              <p:par>
                                <p:cTn id="79" presetID="10" presetClass="entr" presetSubtype="0" fill="hold" grpId="1" nodeType="withEffect">
                                  <p:stCondLst>
                                    <p:cond delay="100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childTnLst>
                                </p:cTn>
                              </p:par>
                              <p:par>
                                <p:cTn id="82" presetID="10" presetClass="entr" presetSubtype="0" fill="hold" grpId="1" nodeType="withEffect">
                                  <p:stCondLst>
                                    <p:cond delay="100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childTnLst>
                                </p:cTn>
                              </p:par>
                            </p:childTnLst>
                          </p:cTn>
                        </p:par>
                        <p:par>
                          <p:cTn id="85" fill="hold">
                            <p:stCondLst>
                              <p:cond delay="2000"/>
                            </p:stCondLst>
                            <p:childTnLst>
                              <p:par>
                                <p:cTn id="86" presetID="1" presetClass="exit" presetSubtype="0" fill="hold" grpId="0" nodeType="afterEffect">
                                  <p:stCondLst>
                                    <p:cond delay="0"/>
                                  </p:stCondLst>
                                  <p:childTnLst>
                                    <p:set>
                                      <p:cBhvr>
                                        <p:cTn id="87" dur="1" fill="hold">
                                          <p:stCondLst>
                                            <p:cond delay="999"/>
                                          </p:stCondLst>
                                        </p:cTn>
                                        <p:tgtEl>
                                          <p:spTgt spid="25"/>
                                        </p:tgtEl>
                                        <p:attrNameLst>
                                          <p:attrName>style.visibility</p:attrName>
                                        </p:attrNameLst>
                                      </p:cBhvr>
                                      <p:to>
                                        <p:strVal val="hidden"/>
                                      </p:to>
                                    </p:set>
                                  </p:childTnLst>
                                </p:cTn>
                              </p:par>
                            </p:childTnLst>
                          </p:cTn>
                        </p:par>
                        <p:par>
                          <p:cTn id="88" fill="hold">
                            <p:stCondLst>
                              <p:cond delay="3000"/>
                            </p:stCondLst>
                            <p:childTnLst>
                              <p:par>
                                <p:cTn id="89" presetID="1" presetClass="exit" presetSubtype="0" fill="hold" grpId="0" nodeType="afterEffect">
                                  <p:stCondLst>
                                    <p:cond delay="1000"/>
                                  </p:stCondLst>
                                  <p:childTnLst>
                                    <p:set>
                                      <p:cBhvr>
                                        <p:cTn id="90" dur="1" fill="hold">
                                          <p:stCondLst>
                                            <p:cond delay="0"/>
                                          </p:stCondLst>
                                        </p:cTn>
                                        <p:tgtEl>
                                          <p:spTgt spid="26"/>
                                        </p:tgtEl>
                                        <p:attrNameLst>
                                          <p:attrName>style.visibility</p:attrName>
                                        </p:attrNameLst>
                                      </p:cBhvr>
                                      <p:to>
                                        <p:strVal val="hidden"/>
                                      </p:to>
                                    </p:set>
                                  </p:childTnLst>
                                </p:cTn>
                              </p:par>
                            </p:childTnLst>
                          </p:cTn>
                        </p:par>
                        <p:par>
                          <p:cTn id="91" fill="hold">
                            <p:stCondLst>
                              <p:cond delay="4000"/>
                            </p:stCondLst>
                            <p:childTnLst>
                              <p:par>
                                <p:cTn id="92" presetID="1" presetClass="exit" presetSubtype="0" fill="hold" grpId="0" nodeType="afterEffect">
                                  <p:stCondLst>
                                    <p:cond delay="1000"/>
                                  </p:stCondLst>
                                  <p:childTnLst>
                                    <p:set>
                                      <p:cBhvr>
                                        <p:cTn id="93" dur="1" fill="hold">
                                          <p:stCondLst>
                                            <p:cond delay="0"/>
                                          </p:stCondLst>
                                        </p:cTn>
                                        <p:tgtEl>
                                          <p:spTgt spid="27"/>
                                        </p:tgtEl>
                                        <p:attrNameLst>
                                          <p:attrName>style.visibility</p:attrName>
                                        </p:attrNameLst>
                                      </p:cBhvr>
                                      <p:to>
                                        <p:strVal val="hidden"/>
                                      </p:to>
                                    </p:set>
                                  </p:childTnLst>
                                </p:cTn>
                              </p:par>
                            </p:childTnLst>
                          </p:cTn>
                        </p:par>
                        <p:par>
                          <p:cTn id="94" fill="hold">
                            <p:stCondLst>
                              <p:cond delay="5000"/>
                            </p:stCondLst>
                            <p:childTnLst>
                              <p:par>
                                <p:cTn id="95" presetID="1" presetClass="exit" presetSubtype="0" fill="hold" grpId="0" nodeType="afterEffect">
                                  <p:stCondLst>
                                    <p:cond delay="1000"/>
                                  </p:stCondLst>
                                  <p:childTnLst>
                                    <p:set>
                                      <p:cBhvr>
                                        <p:cTn id="96" dur="1" fill="hold">
                                          <p:stCondLst>
                                            <p:cond delay="0"/>
                                          </p:stCondLst>
                                        </p:cTn>
                                        <p:tgtEl>
                                          <p:spTgt spid="28"/>
                                        </p:tgtEl>
                                        <p:attrNameLst>
                                          <p:attrName>style.visibility</p:attrName>
                                        </p:attrNameLst>
                                      </p:cBhvr>
                                      <p:to>
                                        <p:strVal val="hidden"/>
                                      </p:to>
                                    </p:set>
                                  </p:childTnLst>
                                </p:cTn>
                              </p:par>
                            </p:childTnLst>
                          </p:cTn>
                        </p:par>
                        <p:par>
                          <p:cTn id="97" fill="hold">
                            <p:stCondLst>
                              <p:cond delay="6000"/>
                            </p:stCondLst>
                            <p:childTnLst>
                              <p:par>
                                <p:cTn id="98" presetID="1" presetClass="exit" presetSubtype="0" fill="hold" grpId="0" nodeType="afterEffect">
                                  <p:stCondLst>
                                    <p:cond delay="1000"/>
                                  </p:stCondLst>
                                  <p:childTnLst>
                                    <p:set>
                                      <p:cBhvr>
                                        <p:cTn id="99" dur="1" fill="hold">
                                          <p:stCondLst>
                                            <p:cond delay="0"/>
                                          </p:stCondLst>
                                        </p:cTn>
                                        <p:tgtEl>
                                          <p:spTgt spid="29"/>
                                        </p:tgtEl>
                                        <p:attrNameLst>
                                          <p:attrName>style.visibility</p:attrName>
                                        </p:attrNameLst>
                                      </p:cBhvr>
                                      <p:to>
                                        <p:strVal val="hidden"/>
                                      </p:to>
                                    </p:set>
                                  </p:childTnLst>
                                </p:cTn>
                              </p:par>
                            </p:childTnLst>
                          </p:cTn>
                        </p:par>
                        <p:par>
                          <p:cTn id="100" fill="hold">
                            <p:stCondLst>
                              <p:cond delay="7000"/>
                            </p:stCondLst>
                            <p:childTnLst>
                              <p:par>
                                <p:cTn id="101" presetID="1" presetClass="exit" presetSubtype="0" fill="hold" grpId="0" nodeType="afterEffect">
                                  <p:stCondLst>
                                    <p:cond delay="1000"/>
                                  </p:stCondLst>
                                  <p:childTnLst>
                                    <p:set>
                                      <p:cBhvr>
                                        <p:cTn id="102" dur="1" fill="hold">
                                          <p:stCondLst>
                                            <p:cond delay="0"/>
                                          </p:stCondLst>
                                        </p:cTn>
                                        <p:tgtEl>
                                          <p:spTgt spid="30"/>
                                        </p:tgtEl>
                                        <p:attrNameLst>
                                          <p:attrName>style.visibility</p:attrName>
                                        </p:attrNameLst>
                                      </p:cBhvr>
                                      <p:to>
                                        <p:strVal val="hidden"/>
                                      </p:to>
                                    </p:set>
                                  </p:childTnLst>
                                </p:cTn>
                              </p:par>
                            </p:childTnLst>
                          </p:cTn>
                        </p:par>
                        <p:par>
                          <p:cTn id="103" fill="hold">
                            <p:stCondLst>
                              <p:cond delay="8000"/>
                            </p:stCondLst>
                            <p:childTnLst>
                              <p:par>
                                <p:cTn id="104" presetID="1" presetClass="exit" presetSubtype="0" fill="hold" grpId="0" nodeType="afterEffect">
                                  <p:stCondLst>
                                    <p:cond delay="1000"/>
                                  </p:stCondLst>
                                  <p:childTnLst>
                                    <p:set>
                                      <p:cBhvr>
                                        <p:cTn id="105" dur="1" fill="hold">
                                          <p:stCondLst>
                                            <p:cond delay="0"/>
                                          </p:stCondLst>
                                        </p:cTn>
                                        <p:tgtEl>
                                          <p:spTgt spid="31"/>
                                        </p:tgtEl>
                                        <p:attrNameLst>
                                          <p:attrName>style.visibility</p:attrName>
                                        </p:attrNameLst>
                                      </p:cBhvr>
                                      <p:to>
                                        <p:strVal val="hidden"/>
                                      </p:to>
                                    </p:set>
                                  </p:childTnLst>
                                </p:cTn>
                              </p:par>
                            </p:childTnLst>
                          </p:cTn>
                        </p:par>
                        <p:par>
                          <p:cTn id="106" fill="hold">
                            <p:stCondLst>
                              <p:cond delay="9000"/>
                            </p:stCondLst>
                            <p:childTnLst>
                              <p:par>
                                <p:cTn id="107" presetID="1" presetClass="exit" presetSubtype="0" fill="hold" grpId="0" nodeType="afterEffect">
                                  <p:stCondLst>
                                    <p:cond delay="1000"/>
                                  </p:stCondLst>
                                  <p:childTnLst>
                                    <p:set>
                                      <p:cBhvr>
                                        <p:cTn id="108"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p:bldP spid="24" grpId="0"/>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644257985758C4997C4532A7493182C" ma:contentTypeVersion="13" ma:contentTypeDescription="Create a new document." ma:contentTypeScope="" ma:versionID="f0c9d264a9e6d242298827b551057984">
  <xsd:schema xmlns:xsd="http://www.w3.org/2001/XMLSchema" xmlns:xs="http://www.w3.org/2001/XMLSchema" xmlns:p="http://schemas.microsoft.com/office/2006/metadata/properties" xmlns:ns2="384e9243-74f1-45fe-8b9b-9720202ca69c" xmlns:ns3="e2d2cfa6-419c-488c-951d-486c1f83beda" targetNamespace="http://schemas.microsoft.com/office/2006/metadata/properties" ma:root="true" ma:fieldsID="9632f3ac7489fc66dd6fa4043c207629" ns2:_="" ns3:_="">
    <xsd:import namespace="384e9243-74f1-45fe-8b9b-9720202ca69c"/>
    <xsd:import namespace="e2d2cfa6-419c-488c-951d-486c1f83bed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4e9243-74f1-45fe-8b9b-9720202ca6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BillingMetadata" ma:index="15" nillable="true" ma:displayName="MediaServiceBillingMetadata" ma:hidden="true" ma:internalName="MediaServiceBillingMetadata"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79f27b4-0fd2-4651-b79b-8722d8624f3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d2cfa6-419c-488c-951d-486c1f83bed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f70c408-f332-4780-9b51-00fc967b06f4}" ma:internalName="TaxCatchAll" ma:showField="CatchAllData" ma:web="e2d2cfa6-419c-488c-951d-486c1f83be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2d2cfa6-419c-488c-951d-486c1f83beda" xsi:nil="true"/>
    <lcf76f155ced4ddcb4097134ff3c332f xmlns="384e9243-74f1-45fe-8b9b-9720202ca69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F4DE59E-E277-4107-87E2-89AEC10A77ED}">
  <ds:schemaRefs>
    <ds:schemaRef ds:uri="http://schemas.microsoft.com/sharepoint/v3/contenttype/forms"/>
  </ds:schemaRefs>
</ds:datastoreItem>
</file>

<file path=customXml/itemProps2.xml><?xml version="1.0" encoding="utf-8"?>
<ds:datastoreItem xmlns:ds="http://schemas.openxmlformats.org/officeDocument/2006/customXml" ds:itemID="{09CAEE19-DF3D-4B56-B503-0A695E3BC9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4e9243-74f1-45fe-8b9b-9720202ca69c"/>
    <ds:schemaRef ds:uri="e2d2cfa6-419c-488c-951d-486c1f83be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8414F0B-5AC2-4E83-8344-0EBCE28885DB}">
  <ds:schemaRefs>
    <ds:schemaRef ds:uri="http://schemas.microsoft.com/office/2006/metadata/properties"/>
    <ds:schemaRef ds:uri="http://schemas.microsoft.com/office/infopath/2007/PartnerControls"/>
    <ds:schemaRef ds:uri="e2d2cfa6-419c-488c-951d-486c1f83beda"/>
    <ds:schemaRef ds:uri="384e9243-74f1-45fe-8b9b-9720202ca69c"/>
  </ds:schemaRefs>
</ds:datastoreItem>
</file>

<file path=docProps/app.xml><?xml version="1.0" encoding="utf-8"?>
<Properties xmlns="http://schemas.openxmlformats.org/officeDocument/2006/extended-properties" xmlns:vt="http://schemas.openxmlformats.org/officeDocument/2006/docPropsVTypes">
  <TotalTime>550</TotalTime>
  <Words>1522</Words>
  <Application>Microsoft Office PowerPoint</Application>
  <PresentationFormat>Widescreen</PresentationFormat>
  <Paragraphs>406</Paragraphs>
  <Slides>33</Slides>
  <Notes>0</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Amplitude-Bold</vt:lpstr>
      <vt:lpstr>Arial</vt:lpstr>
      <vt:lpstr>Calibri</vt:lpstr>
      <vt:lpstr>Calibri Light</vt:lpstr>
      <vt:lpstr>Office Theme</vt:lpstr>
      <vt:lpstr>PowerPoint Presentation</vt:lpstr>
      <vt:lpstr>How to use this presentation guide:</vt:lpstr>
      <vt:lpstr>Click on an image below to go to that section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You have completed this Bizzy Break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Duff</dc:creator>
  <cp:lastModifiedBy>Christina Duff</cp:lastModifiedBy>
  <cp:revision>49</cp:revision>
  <dcterms:created xsi:type="dcterms:W3CDTF">2019-11-07T15:44:59Z</dcterms:created>
  <dcterms:modified xsi:type="dcterms:W3CDTF">2025-08-28T12:28:30Z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0x0101005644257985758C4997C4532A7493182C</vt:lpwstr>
  </property>
  <property fmtid="{D5CDD505-2E9C-101B-9397-08002B2CF9AE}" pid="3" name="MediaServiceImageTags">
    <vt:lpwstr/>
  </property>
</Properties>
</file>