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85" r:id="rId5"/>
    <p:sldId id="296" r:id="rId6"/>
    <p:sldId id="294" r:id="rId7"/>
    <p:sldId id="291" r:id="rId8"/>
    <p:sldId id="292" r:id="rId9"/>
    <p:sldId id="293" r:id="rId10"/>
    <p:sldId id="286" r:id="rId11"/>
    <p:sldId id="287" r:id="rId12"/>
    <p:sldId id="288" r:id="rId13"/>
    <p:sldId id="289" r:id="rId14"/>
    <p:sldId id="297" r:id="rId15"/>
    <p:sldId id="298"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eaching Notes (Read First)" id="{66542082-B320-4084-9500-F21B7BB97D33}">
          <p14:sldIdLst>
            <p14:sldId id="285"/>
            <p14:sldId id="296"/>
          </p14:sldIdLst>
        </p14:section>
        <p14:section name="Lesson (Slideshow begins)" id="{CB700586-F9D7-4069-8761-D6C5E1C1CA37}">
          <p14:sldIdLst>
            <p14:sldId id="294"/>
            <p14:sldId id="291"/>
            <p14:sldId id="292"/>
            <p14:sldId id="293"/>
            <p14:sldId id="286"/>
            <p14:sldId id="287"/>
            <p14:sldId id="288"/>
            <p14:sldId id="289"/>
            <p14:sldId id="297"/>
            <p14:sldId id="298"/>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herine Scott" initials="KS" lastIdx="40" clrIdx="0">
    <p:extLst>
      <p:ext uri="{19B8F6BF-5375-455C-9EA6-DF929625EA0E}">
        <p15:presenceInfo xmlns:p15="http://schemas.microsoft.com/office/powerpoint/2012/main" userId="S::kscott@irishheart.ie::f0e549f8-a0fc-44e6-8b8d-e5d8813d771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1AF30E3-B040-4E1C-9A5F-24CB45BBA43A}" v="211" dt="2020-09-24T14:43:42.24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8" autoAdjust="0"/>
    <p:restoredTop sz="94660"/>
  </p:normalViewPr>
  <p:slideViewPr>
    <p:cSldViewPr snapToGrid="0">
      <p:cViewPr varScale="1">
        <p:scale>
          <a:sx n="72" d="100"/>
          <a:sy n="72" d="100"/>
        </p:scale>
        <p:origin x="66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a Hickey" userId="S::lhickey@irishheart.ie::38ce3479-65ca-4aa2-8368-bcf5644d9bba" providerId="AD" clId="Web-{B1AF30E3-B040-4E1C-9A5F-24CB45BBA43A}"/>
    <pc:docChg chg="modSld">
      <pc:chgData name="Laura Hickey" userId="S::lhickey@irishheart.ie::38ce3479-65ca-4aa2-8368-bcf5644d9bba" providerId="AD" clId="Web-{B1AF30E3-B040-4E1C-9A5F-24CB45BBA43A}" dt="2020-09-24T14:43:42.248" v="210" actId="20577"/>
      <pc:docMkLst>
        <pc:docMk/>
      </pc:docMkLst>
      <pc:sldChg chg="modSp">
        <pc:chgData name="Laura Hickey" userId="S::lhickey@irishheart.ie::38ce3479-65ca-4aa2-8368-bcf5644d9bba" providerId="AD" clId="Web-{B1AF30E3-B040-4E1C-9A5F-24CB45BBA43A}" dt="2020-09-24T14:43:42.248" v="209" actId="20577"/>
        <pc:sldMkLst>
          <pc:docMk/>
          <pc:sldMk cId="382321349" sldId="285"/>
        </pc:sldMkLst>
        <pc:spChg chg="mod">
          <ac:chgData name="Laura Hickey" userId="S::lhickey@irishheart.ie::38ce3479-65ca-4aa2-8368-bcf5644d9bba" providerId="AD" clId="Web-{B1AF30E3-B040-4E1C-9A5F-24CB45BBA43A}" dt="2020-09-24T14:43:42.248" v="209" actId="20577"/>
          <ac:spMkLst>
            <pc:docMk/>
            <pc:sldMk cId="382321349" sldId="285"/>
            <ac:spMk id="8" creationId="{27BE46D2-F2E4-4A85-A767-0F61DB704BAD}"/>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88AC8A-053C-4BC5-9B91-004C7FDD3B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AC156722-E5C6-4DDF-B903-06121B160C2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16881088-93CE-4E78-A572-48ED9583D1E4}"/>
              </a:ext>
            </a:extLst>
          </p:cNvPr>
          <p:cNvSpPr>
            <a:spLocks noGrp="1"/>
          </p:cNvSpPr>
          <p:nvPr>
            <p:ph type="dt" sz="half" idx="10"/>
          </p:nvPr>
        </p:nvSpPr>
        <p:spPr/>
        <p:txBody>
          <a:bodyPr/>
          <a:lstStyle/>
          <a:p>
            <a:fld id="{B26CB4DD-8FF8-4FAE-B3B9-95C5C7B908B2}" type="datetimeFigureOut">
              <a:rPr lang="en-IE" smtClean="0"/>
              <a:t>25/09/2020</a:t>
            </a:fld>
            <a:endParaRPr lang="en-IE"/>
          </a:p>
        </p:txBody>
      </p:sp>
      <p:sp>
        <p:nvSpPr>
          <p:cNvPr id="5" name="Footer Placeholder 4">
            <a:extLst>
              <a:ext uri="{FF2B5EF4-FFF2-40B4-BE49-F238E27FC236}">
                <a16:creationId xmlns:a16="http://schemas.microsoft.com/office/drawing/2014/main" id="{F682B6C5-DE8C-4D1D-B31A-4E937FC43E0B}"/>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DEE4BA45-3A50-45A0-98B1-D27562F4270C}"/>
              </a:ext>
            </a:extLst>
          </p:cNvPr>
          <p:cNvSpPr>
            <a:spLocks noGrp="1"/>
          </p:cNvSpPr>
          <p:nvPr>
            <p:ph type="sldNum" sz="quarter" idx="12"/>
          </p:nvPr>
        </p:nvSpPr>
        <p:spPr/>
        <p:txBody>
          <a:bodyPr/>
          <a:lstStyle/>
          <a:p>
            <a:fld id="{CC423B76-4F62-4C9E-AD16-54D48D0DEB80}" type="slidenum">
              <a:rPr lang="en-IE" smtClean="0"/>
              <a:t>‹#›</a:t>
            </a:fld>
            <a:endParaRPr lang="en-IE"/>
          </a:p>
        </p:txBody>
      </p:sp>
    </p:spTree>
    <p:extLst>
      <p:ext uri="{BB962C8B-B14F-4D97-AF65-F5344CB8AC3E}">
        <p14:creationId xmlns:p14="http://schemas.microsoft.com/office/powerpoint/2010/main" val="11583214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578BA-6F22-4F4B-B8DB-BEC77C43C94E}"/>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D890FC74-051E-4E3E-83CA-A27AB708604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18DBBDD8-2321-47BA-9A8E-EEE25D721191}"/>
              </a:ext>
            </a:extLst>
          </p:cNvPr>
          <p:cNvSpPr>
            <a:spLocks noGrp="1"/>
          </p:cNvSpPr>
          <p:nvPr>
            <p:ph type="dt" sz="half" idx="10"/>
          </p:nvPr>
        </p:nvSpPr>
        <p:spPr/>
        <p:txBody>
          <a:bodyPr/>
          <a:lstStyle/>
          <a:p>
            <a:fld id="{B26CB4DD-8FF8-4FAE-B3B9-95C5C7B908B2}" type="datetimeFigureOut">
              <a:rPr lang="en-IE" smtClean="0"/>
              <a:t>25/09/2020</a:t>
            </a:fld>
            <a:endParaRPr lang="en-IE"/>
          </a:p>
        </p:txBody>
      </p:sp>
      <p:sp>
        <p:nvSpPr>
          <p:cNvPr id="5" name="Footer Placeholder 4">
            <a:extLst>
              <a:ext uri="{FF2B5EF4-FFF2-40B4-BE49-F238E27FC236}">
                <a16:creationId xmlns:a16="http://schemas.microsoft.com/office/drawing/2014/main" id="{183B9B2F-608E-43BA-B331-BA4789CBF344}"/>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48FDECE9-B7B3-43EB-AC76-C56E52C5F413}"/>
              </a:ext>
            </a:extLst>
          </p:cNvPr>
          <p:cNvSpPr>
            <a:spLocks noGrp="1"/>
          </p:cNvSpPr>
          <p:nvPr>
            <p:ph type="sldNum" sz="quarter" idx="12"/>
          </p:nvPr>
        </p:nvSpPr>
        <p:spPr/>
        <p:txBody>
          <a:bodyPr/>
          <a:lstStyle/>
          <a:p>
            <a:fld id="{CC423B76-4F62-4C9E-AD16-54D48D0DEB80}" type="slidenum">
              <a:rPr lang="en-IE" smtClean="0"/>
              <a:t>‹#›</a:t>
            </a:fld>
            <a:endParaRPr lang="en-IE"/>
          </a:p>
        </p:txBody>
      </p:sp>
    </p:spTree>
    <p:extLst>
      <p:ext uri="{BB962C8B-B14F-4D97-AF65-F5344CB8AC3E}">
        <p14:creationId xmlns:p14="http://schemas.microsoft.com/office/powerpoint/2010/main" val="24842694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D87E59B-02F0-4C6E-AEB6-DFC87D34D35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AE2D4FBC-BE32-4F85-AED1-DD7004793AE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6EE75295-AC72-43EF-8610-475E81276E14}"/>
              </a:ext>
            </a:extLst>
          </p:cNvPr>
          <p:cNvSpPr>
            <a:spLocks noGrp="1"/>
          </p:cNvSpPr>
          <p:nvPr>
            <p:ph type="dt" sz="half" idx="10"/>
          </p:nvPr>
        </p:nvSpPr>
        <p:spPr/>
        <p:txBody>
          <a:bodyPr/>
          <a:lstStyle/>
          <a:p>
            <a:fld id="{B26CB4DD-8FF8-4FAE-B3B9-95C5C7B908B2}" type="datetimeFigureOut">
              <a:rPr lang="en-IE" smtClean="0"/>
              <a:t>25/09/2020</a:t>
            </a:fld>
            <a:endParaRPr lang="en-IE"/>
          </a:p>
        </p:txBody>
      </p:sp>
      <p:sp>
        <p:nvSpPr>
          <p:cNvPr id="5" name="Footer Placeholder 4">
            <a:extLst>
              <a:ext uri="{FF2B5EF4-FFF2-40B4-BE49-F238E27FC236}">
                <a16:creationId xmlns:a16="http://schemas.microsoft.com/office/drawing/2014/main" id="{DF17DC47-1DB8-475F-B1B3-6E394B055E5D}"/>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2BFDBBB3-8DBA-46D7-A788-5F2E7AAD7D7F}"/>
              </a:ext>
            </a:extLst>
          </p:cNvPr>
          <p:cNvSpPr>
            <a:spLocks noGrp="1"/>
          </p:cNvSpPr>
          <p:nvPr>
            <p:ph type="sldNum" sz="quarter" idx="12"/>
          </p:nvPr>
        </p:nvSpPr>
        <p:spPr/>
        <p:txBody>
          <a:bodyPr/>
          <a:lstStyle/>
          <a:p>
            <a:fld id="{CC423B76-4F62-4C9E-AD16-54D48D0DEB80}" type="slidenum">
              <a:rPr lang="en-IE" smtClean="0"/>
              <a:t>‹#›</a:t>
            </a:fld>
            <a:endParaRPr lang="en-IE"/>
          </a:p>
        </p:txBody>
      </p:sp>
    </p:spTree>
    <p:extLst>
      <p:ext uri="{BB962C8B-B14F-4D97-AF65-F5344CB8AC3E}">
        <p14:creationId xmlns:p14="http://schemas.microsoft.com/office/powerpoint/2010/main" val="42184232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E3E35-CC67-47AF-B272-3E0FE469FB4D}"/>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C090C68A-66DE-4821-AC29-B4725EABEAC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67EC3E57-9448-463D-9737-8858A35895BA}"/>
              </a:ext>
            </a:extLst>
          </p:cNvPr>
          <p:cNvSpPr>
            <a:spLocks noGrp="1"/>
          </p:cNvSpPr>
          <p:nvPr>
            <p:ph type="dt" sz="half" idx="10"/>
          </p:nvPr>
        </p:nvSpPr>
        <p:spPr/>
        <p:txBody>
          <a:bodyPr/>
          <a:lstStyle/>
          <a:p>
            <a:fld id="{B26CB4DD-8FF8-4FAE-B3B9-95C5C7B908B2}" type="datetimeFigureOut">
              <a:rPr lang="en-IE" smtClean="0"/>
              <a:t>25/09/2020</a:t>
            </a:fld>
            <a:endParaRPr lang="en-IE"/>
          </a:p>
        </p:txBody>
      </p:sp>
      <p:sp>
        <p:nvSpPr>
          <p:cNvPr id="5" name="Footer Placeholder 4">
            <a:extLst>
              <a:ext uri="{FF2B5EF4-FFF2-40B4-BE49-F238E27FC236}">
                <a16:creationId xmlns:a16="http://schemas.microsoft.com/office/drawing/2014/main" id="{5FDF74E2-B0AA-48BB-B017-3B236E353CFB}"/>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550D239F-9694-49ED-8308-BF6BECBD1D1F}"/>
              </a:ext>
            </a:extLst>
          </p:cNvPr>
          <p:cNvSpPr>
            <a:spLocks noGrp="1"/>
          </p:cNvSpPr>
          <p:nvPr>
            <p:ph type="sldNum" sz="quarter" idx="12"/>
          </p:nvPr>
        </p:nvSpPr>
        <p:spPr/>
        <p:txBody>
          <a:bodyPr/>
          <a:lstStyle/>
          <a:p>
            <a:fld id="{CC423B76-4F62-4C9E-AD16-54D48D0DEB80}" type="slidenum">
              <a:rPr lang="en-IE" smtClean="0"/>
              <a:t>‹#›</a:t>
            </a:fld>
            <a:endParaRPr lang="en-IE"/>
          </a:p>
        </p:txBody>
      </p:sp>
    </p:spTree>
    <p:extLst>
      <p:ext uri="{BB962C8B-B14F-4D97-AF65-F5344CB8AC3E}">
        <p14:creationId xmlns:p14="http://schemas.microsoft.com/office/powerpoint/2010/main" val="9634179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5DC7E-9DBC-423A-8D66-ACEF1F591AE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EB47612B-366C-4535-B275-A84224878CE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2AFB85F-92C4-485E-A26E-FD70275861A5}"/>
              </a:ext>
            </a:extLst>
          </p:cNvPr>
          <p:cNvSpPr>
            <a:spLocks noGrp="1"/>
          </p:cNvSpPr>
          <p:nvPr>
            <p:ph type="dt" sz="half" idx="10"/>
          </p:nvPr>
        </p:nvSpPr>
        <p:spPr/>
        <p:txBody>
          <a:bodyPr/>
          <a:lstStyle/>
          <a:p>
            <a:fld id="{B26CB4DD-8FF8-4FAE-B3B9-95C5C7B908B2}" type="datetimeFigureOut">
              <a:rPr lang="en-IE" smtClean="0"/>
              <a:t>25/09/2020</a:t>
            </a:fld>
            <a:endParaRPr lang="en-IE"/>
          </a:p>
        </p:txBody>
      </p:sp>
      <p:sp>
        <p:nvSpPr>
          <p:cNvPr id="5" name="Footer Placeholder 4">
            <a:extLst>
              <a:ext uri="{FF2B5EF4-FFF2-40B4-BE49-F238E27FC236}">
                <a16:creationId xmlns:a16="http://schemas.microsoft.com/office/drawing/2014/main" id="{239B5A80-ADC9-4053-BA20-95B4705FE71E}"/>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4D53325F-3F45-46D9-A380-4BE9436F774E}"/>
              </a:ext>
            </a:extLst>
          </p:cNvPr>
          <p:cNvSpPr>
            <a:spLocks noGrp="1"/>
          </p:cNvSpPr>
          <p:nvPr>
            <p:ph type="sldNum" sz="quarter" idx="12"/>
          </p:nvPr>
        </p:nvSpPr>
        <p:spPr/>
        <p:txBody>
          <a:bodyPr/>
          <a:lstStyle/>
          <a:p>
            <a:fld id="{CC423B76-4F62-4C9E-AD16-54D48D0DEB80}" type="slidenum">
              <a:rPr lang="en-IE" smtClean="0"/>
              <a:t>‹#›</a:t>
            </a:fld>
            <a:endParaRPr lang="en-IE"/>
          </a:p>
        </p:txBody>
      </p:sp>
    </p:spTree>
    <p:extLst>
      <p:ext uri="{BB962C8B-B14F-4D97-AF65-F5344CB8AC3E}">
        <p14:creationId xmlns:p14="http://schemas.microsoft.com/office/powerpoint/2010/main" val="15451462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C9F30-2706-4F6C-BB5D-C259A0713803}"/>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1E949165-5344-4501-B4FE-951912840A8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403FA2B3-53EC-457A-B008-E31B1D9E698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B359D75E-7CEC-4062-A509-27F9B964E425}"/>
              </a:ext>
            </a:extLst>
          </p:cNvPr>
          <p:cNvSpPr>
            <a:spLocks noGrp="1"/>
          </p:cNvSpPr>
          <p:nvPr>
            <p:ph type="dt" sz="half" idx="10"/>
          </p:nvPr>
        </p:nvSpPr>
        <p:spPr/>
        <p:txBody>
          <a:bodyPr/>
          <a:lstStyle/>
          <a:p>
            <a:fld id="{B26CB4DD-8FF8-4FAE-B3B9-95C5C7B908B2}" type="datetimeFigureOut">
              <a:rPr lang="en-IE" smtClean="0"/>
              <a:t>25/09/2020</a:t>
            </a:fld>
            <a:endParaRPr lang="en-IE"/>
          </a:p>
        </p:txBody>
      </p:sp>
      <p:sp>
        <p:nvSpPr>
          <p:cNvPr id="6" name="Footer Placeholder 5">
            <a:extLst>
              <a:ext uri="{FF2B5EF4-FFF2-40B4-BE49-F238E27FC236}">
                <a16:creationId xmlns:a16="http://schemas.microsoft.com/office/drawing/2014/main" id="{9DFE30E9-F257-4905-A446-36BE268C1E1F}"/>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489A82BD-A614-49E3-A5BD-FB9E93116E7C}"/>
              </a:ext>
            </a:extLst>
          </p:cNvPr>
          <p:cNvSpPr>
            <a:spLocks noGrp="1"/>
          </p:cNvSpPr>
          <p:nvPr>
            <p:ph type="sldNum" sz="quarter" idx="12"/>
          </p:nvPr>
        </p:nvSpPr>
        <p:spPr/>
        <p:txBody>
          <a:bodyPr/>
          <a:lstStyle/>
          <a:p>
            <a:fld id="{CC423B76-4F62-4C9E-AD16-54D48D0DEB80}" type="slidenum">
              <a:rPr lang="en-IE" smtClean="0"/>
              <a:t>‹#›</a:t>
            </a:fld>
            <a:endParaRPr lang="en-IE"/>
          </a:p>
        </p:txBody>
      </p:sp>
    </p:spTree>
    <p:extLst>
      <p:ext uri="{BB962C8B-B14F-4D97-AF65-F5344CB8AC3E}">
        <p14:creationId xmlns:p14="http://schemas.microsoft.com/office/powerpoint/2010/main" val="24770323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EF5A1D-BFF7-4B0E-A60F-E9CC0337F02A}"/>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F2500E07-DFA9-4F01-9F95-71ED7CF08D9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149EA01-A59A-423C-BA9A-6E3C39075D7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B5E58AC5-69D4-4C52-908F-8623E7848BB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04656D6-4A9E-42C9-88BB-E5001E2298E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5E6B78E2-CDF8-4B6C-A1EE-8C7B49D058B2}"/>
              </a:ext>
            </a:extLst>
          </p:cNvPr>
          <p:cNvSpPr>
            <a:spLocks noGrp="1"/>
          </p:cNvSpPr>
          <p:nvPr>
            <p:ph type="dt" sz="half" idx="10"/>
          </p:nvPr>
        </p:nvSpPr>
        <p:spPr/>
        <p:txBody>
          <a:bodyPr/>
          <a:lstStyle/>
          <a:p>
            <a:fld id="{B26CB4DD-8FF8-4FAE-B3B9-95C5C7B908B2}" type="datetimeFigureOut">
              <a:rPr lang="en-IE" smtClean="0"/>
              <a:t>25/09/2020</a:t>
            </a:fld>
            <a:endParaRPr lang="en-IE"/>
          </a:p>
        </p:txBody>
      </p:sp>
      <p:sp>
        <p:nvSpPr>
          <p:cNvPr id="8" name="Footer Placeholder 7">
            <a:extLst>
              <a:ext uri="{FF2B5EF4-FFF2-40B4-BE49-F238E27FC236}">
                <a16:creationId xmlns:a16="http://schemas.microsoft.com/office/drawing/2014/main" id="{9C757E1B-4E99-4175-9229-E7E5528FDD30}"/>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4231ED89-D4BA-4915-A9D0-EAC1AAEBB7B1}"/>
              </a:ext>
            </a:extLst>
          </p:cNvPr>
          <p:cNvSpPr>
            <a:spLocks noGrp="1"/>
          </p:cNvSpPr>
          <p:nvPr>
            <p:ph type="sldNum" sz="quarter" idx="12"/>
          </p:nvPr>
        </p:nvSpPr>
        <p:spPr/>
        <p:txBody>
          <a:bodyPr/>
          <a:lstStyle/>
          <a:p>
            <a:fld id="{CC423B76-4F62-4C9E-AD16-54D48D0DEB80}" type="slidenum">
              <a:rPr lang="en-IE" smtClean="0"/>
              <a:t>‹#›</a:t>
            </a:fld>
            <a:endParaRPr lang="en-IE"/>
          </a:p>
        </p:txBody>
      </p:sp>
    </p:spTree>
    <p:extLst>
      <p:ext uri="{BB962C8B-B14F-4D97-AF65-F5344CB8AC3E}">
        <p14:creationId xmlns:p14="http://schemas.microsoft.com/office/powerpoint/2010/main" val="30398294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BCDCC-6130-4361-BF67-B82BC490E58D}"/>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E5DF90A3-ADCA-4989-940B-748476FDA41C}"/>
              </a:ext>
            </a:extLst>
          </p:cNvPr>
          <p:cNvSpPr>
            <a:spLocks noGrp="1"/>
          </p:cNvSpPr>
          <p:nvPr>
            <p:ph type="dt" sz="half" idx="10"/>
          </p:nvPr>
        </p:nvSpPr>
        <p:spPr/>
        <p:txBody>
          <a:bodyPr/>
          <a:lstStyle/>
          <a:p>
            <a:fld id="{B26CB4DD-8FF8-4FAE-B3B9-95C5C7B908B2}" type="datetimeFigureOut">
              <a:rPr lang="en-IE" smtClean="0"/>
              <a:t>25/09/2020</a:t>
            </a:fld>
            <a:endParaRPr lang="en-IE"/>
          </a:p>
        </p:txBody>
      </p:sp>
      <p:sp>
        <p:nvSpPr>
          <p:cNvPr id="4" name="Footer Placeholder 3">
            <a:extLst>
              <a:ext uri="{FF2B5EF4-FFF2-40B4-BE49-F238E27FC236}">
                <a16:creationId xmlns:a16="http://schemas.microsoft.com/office/drawing/2014/main" id="{2C7AB5EC-6B40-4D9E-90AC-49284AA311FD}"/>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8EE1C959-07EA-49DE-87CA-4A264E0FF191}"/>
              </a:ext>
            </a:extLst>
          </p:cNvPr>
          <p:cNvSpPr>
            <a:spLocks noGrp="1"/>
          </p:cNvSpPr>
          <p:nvPr>
            <p:ph type="sldNum" sz="quarter" idx="12"/>
          </p:nvPr>
        </p:nvSpPr>
        <p:spPr/>
        <p:txBody>
          <a:bodyPr/>
          <a:lstStyle/>
          <a:p>
            <a:fld id="{CC423B76-4F62-4C9E-AD16-54D48D0DEB80}" type="slidenum">
              <a:rPr lang="en-IE" smtClean="0"/>
              <a:t>‹#›</a:t>
            </a:fld>
            <a:endParaRPr lang="en-IE"/>
          </a:p>
        </p:txBody>
      </p:sp>
    </p:spTree>
    <p:extLst>
      <p:ext uri="{BB962C8B-B14F-4D97-AF65-F5344CB8AC3E}">
        <p14:creationId xmlns:p14="http://schemas.microsoft.com/office/powerpoint/2010/main" val="3135992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E904190-6AE0-49C6-A560-1C5607284BFF}"/>
              </a:ext>
            </a:extLst>
          </p:cNvPr>
          <p:cNvSpPr>
            <a:spLocks noGrp="1"/>
          </p:cNvSpPr>
          <p:nvPr>
            <p:ph type="dt" sz="half" idx="10"/>
          </p:nvPr>
        </p:nvSpPr>
        <p:spPr/>
        <p:txBody>
          <a:bodyPr/>
          <a:lstStyle/>
          <a:p>
            <a:fld id="{B26CB4DD-8FF8-4FAE-B3B9-95C5C7B908B2}" type="datetimeFigureOut">
              <a:rPr lang="en-IE" smtClean="0"/>
              <a:t>25/09/2020</a:t>
            </a:fld>
            <a:endParaRPr lang="en-IE"/>
          </a:p>
        </p:txBody>
      </p:sp>
      <p:sp>
        <p:nvSpPr>
          <p:cNvPr id="3" name="Footer Placeholder 2">
            <a:extLst>
              <a:ext uri="{FF2B5EF4-FFF2-40B4-BE49-F238E27FC236}">
                <a16:creationId xmlns:a16="http://schemas.microsoft.com/office/drawing/2014/main" id="{6FF22B7F-3023-4696-9391-E492E1A295DF}"/>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7A64E7D0-29D7-488F-8E5D-BA83BCBD37F0}"/>
              </a:ext>
            </a:extLst>
          </p:cNvPr>
          <p:cNvSpPr>
            <a:spLocks noGrp="1"/>
          </p:cNvSpPr>
          <p:nvPr>
            <p:ph type="sldNum" sz="quarter" idx="12"/>
          </p:nvPr>
        </p:nvSpPr>
        <p:spPr/>
        <p:txBody>
          <a:bodyPr/>
          <a:lstStyle/>
          <a:p>
            <a:fld id="{CC423B76-4F62-4C9E-AD16-54D48D0DEB80}" type="slidenum">
              <a:rPr lang="en-IE" smtClean="0"/>
              <a:t>‹#›</a:t>
            </a:fld>
            <a:endParaRPr lang="en-IE"/>
          </a:p>
        </p:txBody>
      </p:sp>
    </p:spTree>
    <p:extLst>
      <p:ext uri="{BB962C8B-B14F-4D97-AF65-F5344CB8AC3E}">
        <p14:creationId xmlns:p14="http://schemas.microsoft.com/office/powerpoint/2010/main" val="31404015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C70F4-4789-426D-8FCB-E3D2CEF7F61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CDBFED30-EA94-4B34-9871-7A81B7A22E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080C7902-CE8C-4425-8C86-7EFD3D94B6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20F057-E7E8-446D-963F-77615B3577F0}"/>
              </a:ext>
            </a:extLst>
          </p:cNvPr>
          <p:cNvSpPr>
            <a:spLocks noGrp="1"/>
          </p:cNvSpPr>
          <p:nvPr>
            <p:ph type="dt" sz="half" idx="10"/>
          </p:nvPr>
        </p:nvSpPr>
        <p:spPr/>
        <p:txBody>
          <a:bodyPr/>
          <a:lstStyle/>
          <a:p>
            <a:fld id="{B26CB4DD-8FF8-4FAE-B3B9-95C5C7B908B2}" type="datetimeFigureOut">
              <a:rPr lang="en-IE" smtClean="0"/>
              <a:t>25/09/2020</a:t>
            </a:fld>
            <a:endParaRPr lang="en-IE"/>
          </a:p>
        </p:txBody>
      </p:sp>
      <p:sp>
        <p:nvSpPr>
          <p:cNvPr id="6" name="Footer Placeholder 5">
            <a:extLst>
              <a:ext uri="{FF2B5EF4-FFF2-40B4-BE49-F238E27FC236}">
                <a16:creationId xmlns:a16="http://schemas.microsoft.com/office/drawing/2014/main" id="{D9A0723A-DAE1-4AC9-8469-D08C2BC2E17F}"/>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B8953DA1-2F72-4975-8901-8078442839F7}"/>
              </a:ext>
            </a:extLst>
          </p:cNvPr>
          <p:cNvSpPr>
            <a:spLocks noGrp="1"/>
          </p:cNvSpPr>
          <p:nvPr>
            <p:ph type="sldNum" sz="quarter" idx="12"/>
          </p:nvPr>
        </p:nvSpPr>
        <p:spPr/>
        <p:txBody>
          <a:bodyPr/>
          <a:lstStyle/>
          <a:p>
            <a:fld id="{CC423B76-4F62-4C9E-AD16-54D48D0DEB80}" type="slidenum">
              <a:rPr lang="en-IE" smtClean="0"/>
              <a:t>‹#›</a:t>
            </a:fld>
            <a:endParaRPr lang="en-IE"/>
          </a:p>
        </p:txBody>
      </p:sp>
    </p:spTree>
    <p:extLst>
      <p:ext uri="{BB962C8B-B14F-4D97-AF65-F5344CB8AC3E}">
        <p14:creationId xmlns:p14="http://schemas.microsoft.com/office/powerpoint/2010/main" val="2567804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47061-2DDE-44FB-A9A8-3B16963A5B7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AEB75C62-AB50-4934-8B7C-294D8001256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752A1351-4AEF-47D3-A9BF-C3C3CFAB65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2309629-DE52-48AA-AAF2-290D681A1FC5}"/>
              </a:ext>
            </a:extLst>
          </p:cNvPr>
          <p:cNvSpPr>
            <a:spLocks noGrp="1"/>
          </p:cNvSpPr>
          <p:nvPr>
            <p:ph type="dt" sz="half" idx="10"/>
          </p:nvPr>
        </p:nvSpPr>
        <p:spPr/>
        <p:txBody>
          <a:bodyPr/>
          <a:lstStyle/>
          <a:p>
            <a:fld id="{B26CB4DD-8FF8-4FAE-B3B9-95C5C7B908B2}" type="datetimeFigureOut">
              <a:rPr lang="en-IE" smtClean="0"/>
              <a:t>25/09/2020</a:t>
            </a:fld>
            <a:endParaRPr lang="en-IE"/>
          </a:p>
        </p:txBody>
      </p:sp>
      <p:sp>
        <p:nvSpPr>
          <p:cNvPr id="6" name="Footer Placeholder 5">
            <a:extLst>
              <a:ext uri="{FF2B5EF4-FFF2-40B4-BE49-F238E27FC236}">
                <a16:creationId xmlns:a16="http://schemas.microsoft.com/office/drawing/2014/main" id="{5111E46D-5441-45AD-82BF-9BD2B042FFFB}"/>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2E3532DC-5EF9-4814-9C92-D73BAA148120}"/>
              </a:ext>
            </a:extLst>
          </p:cNvPr>
          <p:cNvSpPr>
            <a:spLocks noGrp="1"/>
          </p:cNvSpPr>
          <p:nvPr>
            <p:ph type="sldNum" sz="quarter" idx="12"/>
          </p:nvPr>
        </p:nvSpPr>
        <p:spPr/>
        <p:txBody>
          <a:bodyPr/>
          <a:lstStyle/>
          <a:p>
            <a:fld id="{CC423B76-4F62-4C9E-AD16-54D48D0DEB80}" type="slidenum">
              <a:rPr lang="en-IE" smtClean="0"/>
              <a:t>‹#›</a:t>
            </a:fld>
            <a:endParaRPr lang="en-IE"/>
          </a:p>
        </p:txBody>
      </p:sp>
    </p:spTree>
    <p:extLst>
      <p:ext uri="{BB962C8B-B14F-4D97-AF65-F5344CB8AC3E}">
        <p14:creationId xmlns:p14="http://schemas.microsoft.com/office/powerpoint/2010/main" val="2460646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04DE78-7EBD-47E4-8EF0-89A82192116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F0F4842C-0DE1-413F-9B68-2B8DF03AABF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8A47E736-2517-4C7E-9DEF-139A6BBA7B9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6CB4DD-8FF8-4FAE-B3B9-95C5C7B908B2}" type="datetimeFigureOut">
              <a:rPr lang="en-IE" smtClean="0"/>
              <a:t>25/09/2020</a:t>
            </a:fld>
            <a:endParaRPr lang="en-IE"/>
          </a:p>
        </p:txBody>
      </p:sp>
      <p:sp>
        <p:nvSpPr>
          <p:cNvPr id="5" name="Footer Placeholder 4">
            <a:extLst>
              <a:ext uri="{FF2B5EF4-FFF2-40B4-BE49-F238E27FC236}">
                <a16:creationId xmlns:a16="http://schemas.microsoft.com/office/drawing/2014/main" id="{1AD820BF-5CFB-431D-8BC5-919F8E961E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50E610C3-0C97-4F14-8C93-DD3BBC7FFEE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423B76-4F62-4C9E-AD16-54D48D0DEB80}" type="slidenum">
              <a:rPr lang="en-IE" smtClean="0"/>
              <a:t>‹#›</a:t>
            </a:fld>
            <a:endParaRPr lang="en-IE"/>
          </a:p>
        </p:txBody>
      </p:sp>
    </p:spTree>
    <p:extLst>
      <p:ext uri="{BB962C8B-B14F-4D97-AF65-F5344CB8AC3E}">
        <p14:creationId xmlns:p14="http://schemas.microsoft.com/office/powerpoint/2010/main" val="3110699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1.jpeg"/><Relationship Id="rId7" Type="http://schemas.openxmlformats.org/officeDocument/2006/relationships/image" Target="../media/image37.PNG"/><Relationship Id="rId2"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 Id="rId9" Type="http://schemas.openxmlformats.org/officeDocument/2006/relationships/image" Target="../media/image39.PN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0.pn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12.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1.jpeg"/><Relationship Id="rId7" Type="http://schemas.openxmlformats.org/officeDocument/2006/relationships/image" Target="../media/image48.PNG"/><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47.PNG"/><Relationship Id="rId11" Type="http://schemas.openxmlformats.org/officeDocument/2006/relationships/image" Target="../media/image52.PNG"/><Relationship Id="rId5" Type="http://schemas.openxmlformats.org/officeDocument/2006/relationships/image" Target="../media/image46.PNG"/><Relationship Id="rId10" Type="http://schemas.openxmlformats.org/officeDocument/2006/relationships/image" Target="../media/image51.PNG"/><Relationship Id="rId4" Type="http://schemas.openxmlformats.org/officeDocument/2006/relationships/image" Target="../media/image45.PNG"/><Relationship Id="rId9" Type="http://schemas.openxmlformats.org/officeDocument/2006/relationships/image" Target="../media/image50.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jpeg"/><Relationship Id="rId7"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_rels/slide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jpeg"/><Relationship Id="rId7" Type="http://schemas.openxmlformats.org/officeDocument/2006/relationships/image" Target="../media/image22.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s>
</file>

<file path=ppt/slides/_rels/slide9.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1.jpeg"/><Relationship Id="rId7" Type="http://schemas.openxmlformats.org/officeDocument/2006/relationships/image" Target="../media/image31.PN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DDB1FE44-B231-429D-945C-FA03675EE2E7}"/>
              </a:ext>
            </a:extLst>
          </p:cNvPr>
          <p:cNvSpPr>
            <a:spLocks noGrp="1"/>
          </p:cNvSpPr>
          <p:nvPr>
            <p:ph type="title"/>
          </p:nvPr>
        </p:nvSpPr>
        <p:spPr>
          <a:xfrm>
            <a:off x="4646688" y="692657"/>
            <a:ext cx="7780866" cy="616127"/>
          </a:xfrm>
        </p:spPr>
        <p:txBody>
          <a:bodyPr>
            <a:noAutofit/>
          </a:bodyPr>
          <a:lstStyle/>
          <a:p>
            <a:r>
              <a:rPr lang="en-US" sz="4000" b="1" dirty="0">
                <a:solidFill>
                  <a:srgbClr val="FF0000"/>
                </a:solidFill>
              </a:rPr>
              <a:t>Food Groups Lesson</a:t>
            </a:r>
            <a:br>
              <a:rPr lang="en-IE" sz="4000" b="1" dirty="0">
                <a:solidFill>
                  <a:srgbClr val="FF0000"/>
                </a:solidFill>
              </a:rPr>
            </a:br>
            <a:endParaRPr lang="en-IE" sz="4000" b="1" dirty="0">
              <a:solidFill>
                <a:srgbClr val="FF0000"/>
              </a:solidFill>
            </a:endParaRPr>
          </a:p>
        </p:txBody>
      </p:sp>
      <p:pic>
        <p:nvPicPr>
          <p:cNvPr id="4" name="Picture 3" descr="A picture containing drawing&#10;&#10;Description automatically generated">
            <a:extLst>
              <a:ext uri="{FF2B5EF4-FFF2-40B4-BE49-F238E27FC236}">
                <a16:creationId xmlns:a16="http://schemas.microsoft.com/office/drawing/2014/main" id="{CEF40DF0-FF9D-4CA9-BE4A-810C546E98B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2973" b="11456"/>
          <a:stretch/>
        </p:blipFill>
        <p:spPr>
          <a:xfrm>
            <a:off x="1" y="-55562"/>
            <a:ext cx="3485322" cy="1615161"/>
          </a:xfrm>
          <a:prstGeom prst="rect">
            <a:avLst/>
          </a:prstGeom>
        </p:spPr>
      </p:pic>
      <p:sp>
        <p:nvSpPr>
          <p:cNvPr id="7" name="Rectangle 6">
            <a:extLst>
              <a:ext uri="{FF2B5EF4-FFF2-40B4-BE49-F238E27FC236}">
                <a16:creationId xmlns:a16="http://schemas.microsoft.com/office/drawing/2014/main" id="{5A08D910-A164-48EF-A68B-47B6B05BE985}"/>
              </a:ext>
            </a:extLst>
          </p:cNvPr>
          <p:cNvSpPr/>
          <p:nvPr/>
        </p:nvSpPr>
        <p:spPr>
          <a:xfrm>
            <a:off x="0" y="0"/>
            <a:ext cx="12192000" cy="6858000"/>
          </a:xfrm>
          <a:custGeom>
            <a:avLst/>
            <a:gdLst>
              <a:gd name="connsiteX0" fmla="*/ 0 w 12192000"/>
              <a:gd name="connsiteY0" fmla="*/ 0 h 6858000"/>
              <a:gd name="connsiteX1" fmla="*/ 555413 w 12192000"/>
              <a:gd name="connsiteY1" fmla="*/ 0 h 6858000"/>
              <a:gd name="connsiteX2" fmla="*/ 866987 w 12192000"/>
              <a:gd name="connsiteY2" fmla="*/ 0 h 6858000"/>
              <a:gd name="connsiteX3" fmla="*/ 1788160 w 12192000"/>
              <a:gd name="connsiteY3" fmla="*/ 0 h 6858000"/>
              <a:gd name="connsiteX4" fmla="*/ 2343573 w 12192000"/>
              <a:gd name="connsiteY4" fmla="*/ 0 h 6858000"/>
              <a:gd name="connsiteX5" fmla="*/ 2898987 w 12192000"/>
              <a:gd name="connsiteY5" fmla="*/ 0 h 6858000"/>
              <a:gd name="connsiteX6" fmla="*/ 3820160 w 12192000"/>
              <a:gd name="connsiteY6" fmla="*/ 0 h 6858000"/>
              <a:gd name="connsiteX7" fmla="*/ 4253653 w 12192000"/>
              <a:gd name="connsiteY7" fmla="*/ 0 h 6858000"/>
              <a:gd name="connsiteX8" fmla="*/ 5174827 w 12192000"/>
              <a:gd name="connsiteY8" fmla="*/ 0 h 6858000"/>
              <a:gd name="connsiteX9" fmla="*/ 6096000 w 12192000"/>
              <a:gd name="connsiteY9" fmla="*/ 0 h 6858000"/>
              <a:gd name="connsiteX10" fmla="*/ 6773333 w 12192000"/>
              <a:gd name="connsiteY10" fmla="*/ 0 h 6858000"/>
              <a:gd name="connsiteX11" fmla="*/ 7694507 w 12192000"/>
              <a:gd name="connsiteY11" fmla="*/ 0 h 6858000"/>
              <a:gd name="connsiteX12" fmla="*/ 8249920 w 12192000"/>
              <a:gd name="connsiteY12" fmla="*/ 0 h 6858000"/>
              <a:gd name="connsiteX13" fmla="*/ 8805333 w 12192000"/>
              <a:gd name="connsiteY13" fmla="*/ 0 h 6858000"/>
              <a:gd name="connsiteX14" fmla="*/ 9604587 w 12192000"/>
              <a:gd name="connsiteY14" fmla="*/ 0 h 6858000"/>
              <a:gd name="connsiteX15" fmla="*/ 10160000 w 12192000"/>
              <a:gd name="connsiteY15" fmla="*/ 0 h 6858000"/>
              <a:gd name="connsiteX16" fmla="*/ 11081173 w 12192000"/>
              <a:gd name="connsiteY16" fmla="*/ 0 h 6858000"/>
              <a:gd name="connsiteX17" fmla="*/ 12192000 w 12192000"/>
              <a:gd name="connsiteY17" fmla="*/ 0 h 6858000"/>
              <a:gd name="connsiteX18" fmla="*/ 12192000 w 12192000"/>
              <a:gd name="connsiteY18" fmla="*/ 685800 h 6858000"/>
              <a:gd name="connsiteX19" fmla="*/ 12192000 w 12192000"/>
              <a:gd name="connsiteY19" fmla="*/ 1440180 h 6858000"/>
              <a:gd name="connsiteX20" fmla="*/ 12192000 w 12192000"/>
              <a:gd name="connsiteY20" fmla="*/ 1920240 h 6858000"/>
              <a:gd name="connsiteX21" fmla="*/ 12192000 w 12192000"/>
              <a:gd name="connsiteY21" fmla="*/ 2468880 h 6858000"/>
              <a:gd name="connsiteX22" fmla="*/ 12192000 w 12192000"/>
              <a:gd name="connsiteY22" fmla="*/ 3223260 h 6858000"/>
              <a:gd name="connsiteX23" fmla="*/ 12192000 w 12192000"/>
              <a:gd name="connsiteY23" fmla="*/ 3840480 h 6858000"/>
              <a:gd name="connsiteX24" fmla="*/ 12192000 w 12192000"/>
              <a:gd name="connsiteY24" fmla="*/ 4389120 h 6858000"/>
              <a:gd name="connsiteX25" fmla="*/ 12192000 w 12192000"/>
              <a:gd name="connsiteY25" fmla="*/ 5143500 h 6858000"/>
              <a:gd name="connsiteX26" fmla="*/ 12192000 w 12192000"/>
              <a:gd name="connsiteY26" fmla="*/ 5829300 h 6858000"/>
              <a:gd name="connsiteX27" fmla="*/ 12192000 w 12192000"/>
              <a:gd name="connsiteY27" fmla="*/ 6858000 h 6858000"/>
              <a:gd name="connsiteX28" fmla="*/ 11270827 w 12192000"/>
              <a:gd name="connsiteY28" fmla="*/ 6858000 h 6858000"/>
              <a:gd name="connsiteX29" fmla="*/ 10471573 w 12192000"/>
              <a:gd name="connsiteY29" fmla="*/ 6858000 h 6858000"/>
              <a:gd name="connsiteX30" fmla="*/ 10038080 w 12192000"/>
              <a:gd name="connsiteY30" fmla="*/ 6858000 h 6858000"/>
              <a:gd name="connsiteX31" fmla="*/ 9238827 w 12192000"/>
              <a:gd name="connsiteY31" fmla="*/ 6858000 h 6858000"/>
              <a:gd name="connsiteX32" fmla="*/ 8927253 w 12192000"/>
              <a:gd name="connsiteY32" fmla="*/ 6858000 h 6858000"/>
              <a:gd name="connsiteX33" fmla="*/ 8128000 w 12192000"/>
              <a:gd name="connsiteY33" fmla="*/ 6858000 h 6858000"/>
              <a:gd name="connsiteX34" fmla="*/ 7694507 w 12192000"/>
              <a:gd name="connsiteY34" fmla="*/ 6858000 h 6858000"/>
              <a:gd name="connsiteX35" fmla="*/ 7382933 w 12192000"/>
              <a:gd name="connsiteY35" fmla="*/ 6858000 h 6858000"/>
              <a:gd name="connsiteX36" fmla="*/ 6949440 w 12192000"/>
              <a:gd name="connsiteY36" fmla="*/ 6858000 h 6858000"/>
              <a:gd name="connsiteX37" fmla="*/ 6150187 w 12192000"/>
              <a:gd name="connsiteY37" fmla="*/ 6858000 h 6858000"/>
              <a:gd name="connsiteX38" fmla="*/ 5716693 w 12192000"/>
              <a:gd name="connsiteY38" fmla="*/ 6858000 h 6858000"/>
              <a:gd name="connsiteX39" fmla="*/ 5405120 w 12192000"/>
              <a:gd name="connsiteY39" fmla="*/ 6858000 h 6858000"/>
              <a:gd name="connsiteX40" fmla="*/ 4971627 w 12192000"/>
              <a:gd name="connsiteY40" fmla="*/ 6858000 h 6858000"/>
              <a:gd name="connsiteX41" fmla="*/ 4416213 w 12192000"/>
              <a:gd name="connsiteY41" fmla="*/ 6858000 h 6858000"/>
              <a:gd name="connsiteX42" fmla="*/ 3738880 w 12192000"/>
              <a:gd name="connsiteY42" fmla="*/ 6858000 h 6858000"/>
              <a:gd name="connsiteX43" fmla="*/ 3305387 w 12192000"/>
              <a:gd name="connsiteY43" fmla="*/ 6858000 h 6858000"/>
              <a:gd name="connsiteX44" fmla="*/ 2384213 w 12192000"/>
              <a:gd name="connsiteY44" fmla="*/ 6858000 h 6858000"/>
              <a:gd name="connsiteX45" fmla="*/ 1706880 w 12192000"/>
              <a:gd name="connsiteY45" fmla="*/ 6858000 h 6858000"/>
              <a:gd name="connsiteX46" fmla="*/ 785707 w 12192000"/>
              <a:gd name="connsiteY46" fmla="*/ 6858000 h 6858000"/>
              <a:gd name="connsiteX47" fmla="*/ 0 w 12192000"/>
              <a:gd name="connsiteY47" fmla="*/ 6858000 h 6858000"/>
              <a:gd name="connsiteX48" fmla="*/ 0 w 12192000"/>
              <a:gd name="connsiteY48" fmla="*/ 6240780 h 6858000"/>
              <a:gd name="connsiteX49" fmla="*/ 0 w 12192000"/>
              <a:gd name="connsiteY49" fmla="*/ 5623560 h 6858000"/>
              <a:gd name="connsiteX50" fmla="*/ 0 w 12192000"/>
              <a:gd name="connsiteY50" fmla="*/ 4869180 h 6858000"/>
              <a:gd name="connsiteX51" fmla="*/ 0 w 12192000"/>
              <a:gd name="connsiteY51" fmla="*/ 4183380 h 6858000"/>
              <a:gd name="connsiteX52" fmla="*/ 0 w 12192000"/>
              <a:gd name="connsiteY52" fmla="*/ 3360420 h 6858000"/>
              <a:gd name="connsiteX53" fmla="*/ 0 w 12192000"/>
              <a:gd name="connsiteY53" fmla="*/ 2537460 h 6858000"/>
              <a:gd name="connsiteX54" fmla="*/ 0 w 12192000"/>
              <a:gd name="connsiteY54" fmla="*/ 1783080 h 6858000"/>
              <a:gd name="connsiteX55" fmla="*/ 0 w 12192000"/>
              <a:gd name="connsiteY55" fmla="*/ 1028700 h 6858000"/>
              <a:gd name="connsiteX56" fmla="*/ 0 w 12192000"/>
              <a:gd name="connsiteY5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2192000" h="6858000" extrusionOk="0">
                <a:moveTo>
                  <a:pt x="0" y="0"/>
                </a:moveTo>
                <a:cubicBezTo>
                  <a:pt x="172476" y="-1237"/>
                  <a:pt x="362690" y="-25324"/>
                  <a:pt x="555413" y="0"/>
                </a:cubicBezTo>
                <a:cubicBezTo>
                  <a:pt x="748136" y="25324"/>
                  <a:pt x="771955" y="-1228"/>
                  <a:pt x="866987" y="0"/>
                </a:cubicBezTo>
                <a:cubicBezTo>
                  <a:pt x="962019" y="1228"/>
                  <a:pt x="1600613" y="23388"/>
                  <a:pt x="1788160" y="0"/>
                </a:cubicBezTo>
                <a:cubicBezTo>
                  <a:pt x="1975707" y="-23388"/>
                  <a:pt x="2108729" y="-1887"/>
                  <a:pt x="2343573" y="0"/>
                </a:cubicBezTo>
                <a:cubicBezTo>
                  <a:pt x="2578417" y="1887"/>
                  <a:pt x="2752949" y="-24220"/>
                  <a:pt x="2898987" y="0"/>
                </a:cubicBezTo>
                <a:cubicBezTo>
                  <a:pt x="3045025" y="24220"/>
                  <a:pt x="3491919" y="21338"/>
                  <a:pt x="3820160" y="0"/>
                </a:cubicBezTo>
                <a:cubicBezTo>
                  <a:pt x="4148401" y="-21338"/>
                  <a:pt x="4081710" y="-3640"/>
                  <a:pt x="4253653" y="0"/>
                </a:cubicBezTo>
                <a:cubicBezTo>
                  <a:pt x="4425596" y="3640"/>
                  <a:pt x="4811390" y="16743"/>
                  <a:pt x="5174827" y="0"/>
                </a:cubicBezTo>
                <a:cubicBezTo>
                  <a:pt x="5538264" y="-16743"/>
                  <a:pt x="5741154" y="19844"/>
                  <a:pt x="6096000" y="0"/>
                </a:cubicBezTo>
                <a:cubicBezTo>
                  <a:pt x="6450846" y="-19844"/>
                  <a:pt x="6619865" y="-29521"/>
                  <a:pt x="6773333" y="0"/>
                </a:cubicBezTo>
                <a:cubicBezTo>
                  <a:pt x="6926801" y="29521"/>
                  <a:pt x="7451435" y="28560"/>
                  <a:pt x="7694507" y="0"/>
                </a:cubicBezTo>
                <a:cubicBezTo>
                  <a:pt x="7937579" y="-28560"/>
                  <a:pt x="8048651" y="20071"/>
                  <a:pt x="8249920" y="0"/>
                </a:cubicBezTo>
                <a:cubicBezTo>
                  <a:pt x="8451189" y="-20071"/>
                  <a:pt x="8573630" y="25711"/>
                  <a:pt x="8805333" y="0"/>
                </a:cubicBezTo>
                <a:cubicBezTo>
                  <a:pt x="9037036" y="-25711"/>
                  <a:pt x="9234701" y="-9987"/>
                  <a:pt x="9604587" y="0"/>
                </a:cubicBezTo>
                <a:cubicBezTo>
                  <a:pt x="9974473" y="9987"/>
                  <a:pt x="9998347" y="7806"/>
                  <a:pt x="10160000" y="0"/>
                </a:cubicBezTo>
                <a:cubicBezTo>
                  <a:pt x="10321653" y="-7806"/>
                  <a:pt x="10669739" y="-24619"/>
                  <a:pt x="11081173" y="0"/>
                </a:cubicBezTo>
                <a:cubicBezTo>
                  <a:pt x="11492607" y="24619"/>
                  <a:pt x="11649370" y="3326"/>
                  <a:pt x="12192000" y="0"/>
                </a:cubicBezTo>
                <a:cubicBezTo>
                  <a:pt x="12183650" y="187194"/>
                  <a:pt x="12185901" y="373731"/>
                  <a:pt x="12192000" y="685800"/>
                </a:cubicBezTo>
                <a:cubicBezTo>
                  <a:pt x="12198099" y="997869"/>
                  <a:pt x="12202245" y="1261315"/>
                  <a:pt x="12192000" y="1440180"/>
                </a:cubicBezTo>
                <a:cubicBezTo>
                  <a:pt x="12181755" y="1619045"/>
                  <a:pt x="12210722" y="1689037"/>
                  <a:pt x="12192000" y="1920240"/>
                </a:cubicBezTo>
                <a:cubicBezTo>
                  <a:pt x="12173278" y="2151443"/>
                  <a:pt x="12165787" y="2225200"/>
                  <a:pt x="12192000" y="2468880"/>
                </a:cubicBezTo>
                <a:cubicBezTo>
                  <a:pt x="12218213" y="2712560"/>
                  <a:pt x="12156234" y="2907533"/>
                  <a:pt x="12192000" y="3223260"/>
                </a:cubicBezTo>
                <a:cubicBezTo>
                  <a:pt x="12227766" y="3538987"/>
                  <a:pt x="12220532" y="3706391"/>
                  <a:pt x="12192000" y="3840480"/>
                </a:cubicBezTo>
                <a:cubicBezTo>
                  <a:pt x="12163468" y="3974569"/>
                  <a:pt x="12182895" y="4227469"/>
                  <a:pt x="12192000" y="4389120"/>
                </a:cubicBezTo>
                <a:cubicBezTo>
                  <a:pt x="12201105" y="4550771"/>
                  <a:pt x="12217197" y="4982174"/>
                  <a:pt x="12192000" y="5143500"/>
                </a:cubicBezTo>
                <a:cubicBezTo>
                  <a:pt x="12166803" y="5304826"/>
                  <a:pt x="12207486" y="5569098"/>
                  <a:pt x="12192000" y="5829300"/>
                </a:cubicBezTo>
                <a:cubicBezTo>
                  <a:pt x="12176514" y="6089502"/>
                  <a:pt x="12155856" y="6426803"/>
                  <a:pt x="12192000" y="6858000"/>
                </a:cubicBezTo>
                <a:cubicBezTo>
                  <a:pt x="11976788" y="6828022"/>
                  <a:pt x="11619195" y="6869440"/>
                  <a:pt x="11270827" y="6858000"/>
                </a:cubicBezTo>
                <a:cubicBezTo>
                  <a:pt x="10922459" y="6846560"/>
                  <a:pt x="10696308" y="6853495"/>
                  <a:pt x="10471573" y="6858000"/>
                </a:cubicBezTo>
                <a:cubicBezTo>
                  <a:pt x="10246838" y="6862505"/>
                  <a:pt x="10150744" y="6866516"/>
                  <a:pt x="10038080" y="6858000"/>
                </a:cubicBezTo>
                <a:cubicBezTo>
                  <a:pt x="9925416" y="6849484"/>
                  <a:pt x="9536915" y="6887847"/>
                  <a:pt x="9238827" y="6858000"/>
                </a:cubicBezTo>
                <a:cubicBezTo>
                  <a:pt x="8940739" y="6828153"/>
                  <a:pt x="9034329" y="6857309"/>
                  <a:pt x="8927253" y="6858000"/>
                </a:cubicBezTo>
                <a:cubicBezTo>
                  <a:pt x="8820177" y="6858691"/>
                  <a:pt x="8510534" y="6855974"/>
                  <a:pt x="8128000" y="6858000"/>
                </a:cubicBezTo>
                <a:cubicBezTo>
                  <a:pt x="7745466" y="6860026"/>
                  <a:pt x="7868007" y="6864541"/>
                  <a:pt x="7694507" y="6858000"/>
                </a:cubicBezTo>
                <a:cubicBezTo>
                  <a:pt x="7521007" y="6851459"/>
                  <a:pt x="7501822" y="6848088"/>
                  <a:pt x="7382933" y="6858000"/>
                </a:cubicBezTo>
                <a:cubicBezTo>
                  <a:pt x="7264044" y="6867912"/>
                  <a:pt x="7101363" y="6853022"/>
                  <a:pt x="6949440" y="6858000"/>
                </a:cubicBezTo>
                <a:cubicBezTo>
                  <a:pt x="6797517" y="6862978"/>
                  <a:pt x="6335346" y="6865521"/>
                  <a:pt x="6150187" y="6858000"/>
                </a:cubicBezTo>
                <a:cubicBezTo>
                  <a:pt x="5965028" y="6850479"/>
                  <a:pt x="5909649" y="6853246"/>
                  <a:pt x="5716693" y="6858000"/>
                </a:cubicBezTo>
                <a:cubicBezTo>
                  <a:pt x="5523737" y="6862754"/>
                  <a:pt x="5522280" y="6857436"/>
                  <a:pt x="5405120" y="6858000"/>
                </a:cubicBezTo>
                <a:cubicBezTo>
                  <a:pt x="5287960" y="6858564"/>
                  <a:pt x="5121672" y="6846319"/>
                  <a:pt x="4971627" y="6858000"/>
                </a:cubicBezTo>
                <a:cubicBezTo>
                  <a:pt x="4821582" y="6869681"/>
                  <a:pt x="4647709" y="6870771"/>
                  <a:pt x="4416213" y="6858000"/>
                </a:cubicBezTo>
                <a:cubicBezTo>
                  <a:pt x="4184717" y="6845229"/>
                  <a:pt x="4056779" y="6859739"/>
                  <a:pt x="3738880" y="6858000"/>
                </a:cubicBezTo>
                <a:cubicBezTo>
                  <a:pt x="3420981" y="6856261"/>
                  <a:pt x="3476560" y="6841078"/>
                  <a:pt x="3305387" y="6858000"/>
                </a:cubicBezTo>
                <a:cubicBezTo>
                  <a:pt x="3134214" y="6874922"/>
                  <a:pt x="2666035" y="6857112"/>
                  <a:pt x="2384213" y="6858000"/>
                </a:cubicBezTo>
                <a:cubicBezTo>
                  <a:pt x="2102391" y="6858888"/>
                  <a:pt x="1992506" y="6830477"/>
                  <a:pt x="1706880" y="6858000"/>
                </a:cubicBezTo>
                <a:cubicBezTo>
                  <a:pt x="1421254" y="6885523"/>
                  <a:pt x="1217610" y="6882687"/>
                  <a:pt x="785707" y="6858000"/>
                </a:cubicBezTo>
                <a:cubicBezTo>
                  <a:pt x="353804" y="6833313"/>
                  <a:pt x="324881" y="6852864"/>
                  <a:pt x="0" y="6858000"/>
                </a:cubicBezTo>
                <a:cubicBezTo>
                  <a:pt x="-25416" y="6604625"/>
                  <a:pt x="12215" y="6471402"/>
                  <a:pt x="0" y="6240780"/>
                </a:cubicBezTo>
                <a:cubicBezTo>
                  <a:pt x="-12215" y="6010158"/>
                  <a:pt x="-25747" y="5845582"/>
                  <a:pt x="0" y="5623560"/>
                </a:cubicBezTo>
                <a:cubicBezTo>
                  <a:pt x="25747" y="5401538"/>
                  <a:pt x="4740" y="5121515"/>
                  <a:pt x="0" y="4869180"/>
                </a:cubicBezTo>
                <a:cubicBezTo>
                  <a:pt x="-4740" y="4616845"/>
                  <a:pt x="-15092" y="4326080"/>
                  <a:pt x="0" y="4183380"/>
                </a:cubicBezTo>
                <a:cubicBezTo>
                  <a:pt x="15092" y="4040680"/>
                  <a:pt x="15628" y="3714746"/>
                  <a:pt x="0" y="3360420"/>
                </a:cubicBezTo>
                <a:cubicBezTo>
                  <a:pt x="-15628" y="3006094"/>
                  <a:pt x="34876" y="2744385"/>
                  <a:pt x="0" y="2537460"/>
                </a:cubicBezTo>
                <a:cubicBezTo>
                  <a:pt x="-34876" y="2330535"/>
                  <a:pt x="20558" y="2017328"/>
                  <a:pt x="0" y="1783080"/>
                </a:cubicBezTo>
                <a:cubicBezTo>
                  <a:pt x="-20558" y="1548832"/>
                  <a:pt x="-36462" y="1327547"/>
                  <a:pt x="0" y="1028700"/>
                </a:cubicBezTo>
                <a:cubicBezTo>
                  <a:pt x="36462" y="729853"/>
                  <a:pt x="39997" y="325977"/>
                  <a:pt x="0" y="0"/>
                </a:cubicBezTo>
                <a:close/>
              </a:path>
            </a:pathLst>
          </a:custGeom>
          <a:noFill/>
          <a:ln w="127000">
            <a:solidFill>
              <a:srgbClr val="F20000"/>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8" name="TextBox 7">
            <a:extLst>
              <a:ext uri="{FF2B5EF4-FFF2-40B4-BE49-F238E27FC236}">
                <a16:creationId xmlns:a16="http://schemas.microsoft.com/office/drawing/2014/main" id="{27BE46D2-F2E4-4A85-A767-0F61DB704BAD}"/>
              </a:ext>
            </a:extLst>
          </p:cNvPr>
          <p:cNvSpPr txBox="1"/>
          <p:nvPr/>
        </p:nvSpPr>
        <p:spPr>
          <a:xfrm>
            <a:off x="431890" y="1368986"/>
            <a:ext cx="11328219" cy="5401479"/>
          </a:xfrm>
          <a:prstGeom prst="rect">
            <a:avLst/>
          </a:prstGeom>
          <a:noFill/>
        </p:spPr>
        <p:txBody>
          <a:bodyPr wrap="square" lIns="91440" tIns="45720" rIns="91440" bIns="45720" anchor="t">
            <a:spAutoFit/>
          </a:bodyPr>
          <a:lstStyle/>
          <a:p>
            <a:r>
              <a:rPr lang="en-US" sz="1500" b="1" dirty="0"/>
              <a:t>Curriculum Links</a:t>
            </a:r>
            <a:br>
              <a:rPr lang="en-US" sz="1500" dirty="0"/>
            </a:br>
            <a:r>
              <a:rPr lang="en-US" sz="1500" b="1" dirty="0">
                <a:solidFill>
                  <a:srgbClr val="FF0000"/>
                </a:solidFill>
              </a:rPr>
              <a:t>SPHE - </a:t>
            </a:r>
            <a:r>
              <a:rPr lang="en-US" sz="1500" b="1" dirty="0"/>
              <a:t>Strand</a:t>
            </a:r>
            <a:r>
              <a:rPr lang="en-US" sz="1500" dirty="0"/>
              <a:t>: Myself </a:t>
            </a:r>
            <a:r>
              <a:rPr lang="en-US" sz="1500" b="1" dirty="0"/>
              <a:t>Strand Unit</a:t>
            </a:r>
            <a:r>
              <a:rPr lang="en-US" sz="1500" dirty="0"/>
              <a:t>: Taking Care of my Body</a:t>
            </a:r>
            <a:br>
              <a:rPr lang="en-US" sz="1500" dirty="0"/>
            </a:br>
            <a:br>
              <a:rPr lang="en-US" sz="1500" dirty="0"/>
            </a:br>
            <a:r>
              <a:rPr lang="en-US" sz="1500" b="1" dirty="0">
                <a:cs typeface="Calibri"/>
              </a:rPr>
              <a:t>Learning Outcome</a:t>
            </a:r>
            <a:br>
              <a:rPr lang="en-US" sz="1500" b="1" dirty="0"/>
            </a:br>
            <a:r>
              <a:rPr lang="en-US" sz="1500" dirty="0"/>
              <a:t>Pupils will be introduced to the basic food groups as identified through the HSE Food Pyramid. Pupils will become aware and familiar with each group and how many of each food to have each day to keep their heart healthy. Pupils will explore the importance of food for growth, development and energy and why we eat. They will explore food for a balanced diet and their role in a balanced diet. </a:t>
            </a:r>
            <a:br>
              <a:rPr lang="en-US" sz="1500" b="1" dirty="0"/>
            </a:br>
            <a:br>
              <a:rPr lang="en-US" sz="1500" b="1" dirty="0"/>
            </a:br>
            <a:r>
              <a:rPr lang="en-US" sz="1500" b="1" dirty="0"/>
              <a:t>Teaching Notes </a:t>
            </a:r>
            <a:br>
              <a:rPr lang="en-US" sz="1500" b="1" dirty="0"/>
            </a:br>
            <a:r>
              <a:rPr lang="en-US" sz="1500" dirty="0"/>
              <a:t>It is important for pupils to understand the three core concepts of what food does for our body. Food is important for healthy minds and healthy bodies. Food is important to help us to grow. Food gives us the energy to play and focus on our work. Here is some background information for teachers. Each of the food groups have an important role to play. Vegetables, salad and fruit contain a lot of different vitamins and minerals. That’s why it is important to eat a rainbow and get 5-8 every day. Foods such as </a:t>
            </a:r>
            <a:r>
              <a:rPr lang="en-US" sz="1500" dirty="0" err="1"/>
              <a:t>wholemeal</a:t>
            </a:r>
            <a:r>
              <a:rPr lang="en-US" sz="1500" dirty="0"/>
              <a:t> cereals and breads, potatoes, pasta and rice are a key energy source. Milk, yoghurt and cheese are really important for our bones. Foods such as meat, poultry, fish, eggs and beans repair our muscles and protect us from illness. Fats, oils and spreads can be a good source of energy and they provide us with essential vitamins. Too much, or the wrong balance of fat can be unhealthy. </a:t>
            </a:r>
          </a:p>
          <a:p>
            <a:endParaRPr lang="en-US" sz="1500" dirty="0">
              <a:latin typeface="Segoe UI" panose="020B0502040204020203" pitchFamily="34" charset="0"/>
            </a:endParaRPr>
          </a:p>
          <a:p>
            <a:r>
              <a:rPr lang="en-US" sz="1500" dirty="0"/>
              <a:t>It is important to note that what our diet looks like as a whole, getting a balance, is what’s most important not a single food or nutrient. </a:t>
            </a:r>
          </a:p>
          <a:p>
            <a:endParaRPr lang="en-US" sz="1500" dirty="0"/>
          </a:p>
          <a:p>
            <a:r>
              <a:rPr lang="en-US" sz="1500" dirty="0"/>
              <a:t>It is also important to look at our relationship with food as part of daily life. We have included a slide to explore this. Food can be tied to memories. It can be used to celebrate special times and it can remind us of certain people, places and times. We also eat food because we enjoy it, because it tastes good and because we want to feel full and satisfied. These have been split into two core concepts – memories and enjoyment. </a:t>
            </a:r>
            <a:endParaRPr lang="en-IE" sz="1500" dirty="0"/>
          </a:p>
        </p:txBody>
      </p:sp>
    </p:spTree>
    <p:extLst>
      <p:ext uri="{BB962C8B-B14F-4D97-AF65-F5344CB8AC3E}">
        <p14:creationId xmlns:p14="http://schemas.microsoft.com/office/powerpoint/2010/main" val="382321349"/>
      </p:ext>
    </p:extLst>
  </p:cSld>
  <p:clrMapOvr>
    <a:masterClrMapping/>
  </p:clrMapOvr>
  <mc:AlternateContent xmlns:mc="http://schemas.openxmlformats.org/markup-compatibility/2006" xmlns:p14="http://schemas.microsoft.com/office/powerpoint/2010/main">
    <mc:Choice Requires="p14">
      <p:transition p14:dur="250">
        <p14:reveal/>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C73C97B-AFC1-4B8A-A898-39F56496BDA3}"/>
              </a:ext>
            </a:extLst>
          </p:cNvPr>
          <p:cNvPicPr>
            <a:picLocks noChangeAspect="1"/>
          </p:cNvPicPr>
          <p:nvPr/>
        </p:nvPicPr>
        <p:blipFill>
          <a:blip r:embed="rId2"/>
          <a:stretch>
            <a:fillRect/>
          </a:stretch>
        </p:blipFill>
        <p:spPr>
          <a:xfrm>
            <a:off x="4491452" y="2340981"/>
            <a:ext cx="3439884" cy="3091717"/>
          </a:xfrm>
          <a:prstGeom prst="rect">
            <a:avLst/>
          </a:prstGeom>
        </p:spPr>
      </p:pic>
      <p:pic>
        <p:nvPicPr>
          <p:cNvPr id="4" name="Picture 3" descr="A picture containing drawing&#10;&#10;Description automatically generated">
            <a:extLst>
              <a:ext uri="{FF2B5EF4-FFF2-40B4-BE49-F238E27FC236}">
                <a16:creationId xmlns:a16="http://schemas.microsoft.com/office/drawing/2014/main" id="{CEF40DF0-FF9D-4CA9-BE4A-810C546E98BE}"/>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2973" b="11456"/>
          <a:stretch/>
        </p:blipFill>
        <p:spPr>
          <a:xfrm>
            <a:off x="0" y="-55562"/>
            <a:ext cx="3572933" cy="1655762"/>
          </a:xfrm>
          <a:prstGeom prst="rect">
            <a:avLst/>
          </a:prstGeom>
        </p:spPr>
      </p:pic>
      <p:sp>
        <p:nvSpPr>
          <p:cNvPr id="7" name="Rectangle 6">
            <a:extLst>
              <a:ext uri="{FF2B5EF4-FFF2-40B4-BE49-F238E27FC236}">
                <a16:creationId xmlns:a16="http://schemas.microsoft.com/office/drawing/2014/main" id="{5A08D910-A164-48EF-A68B-47B6B05BE985}"/>
              </a:ext>
            </a:extLst>
          </p:cNvPr>
          <p:cNvSpPr/>
          <p:nvPr/>
        </p:nvSpPr>
        <p:spPr>
          <a:xfrm>
            <a:off x="0" y="0"/>
            <a:ext cx="12192000" cy="6858000"/>
          </a:xfrm>
          <a:custGeom>
            <a:avLst/>
            <a:gdLst>
              <a:gd name="connsiteX0" fmla="*/ 0 w 12192000"/>
              <a:gd name="connsiteY0" fmla="*/ 0 h 6858000"/>
              <a:gd name="connsiteX1" fmla="*/ 555413 w 12192000"/>
              <a:gd name="connsiteY1" fmla="*/ 0 h 6858000"/>
              <a:gd name="connsiteX2" fmla="*/ 866987 w 12192000"/>
              <a:gd name="connsiteY2" fmla="*/ 0 h 6858000"/>
              <a:gd name="connsiteX3" fmla="*/ 1788160 w 12192000"/>
              <a:gd name="connsiteY3" fmla="*/ 0 h 6858000"/>
              <a:gd name="connsiteX4" fmla="*/ 2343573 w 12192000"/>
              <a:gd name="connsiteY4" fmla="*/ 0 h 6858000"/>
              <a:gd name="connsiteX5" fmla="*/ 2898987 w 12192000"/>
              <a:gd name="connsiteY5" fmla="*/ 0 h 6858000"/>
              <a:gd name="connsiteX6" fmla="*/ 3820160 w 12192000"/>
              <a:gd name="connsiteY6" fmla="*/ 0 h 6858000"/>
              <a:gd name="connsiteX7" fmla="*/ 4253653 w 12192000"/>
              <a:gd name="connsiteY7" fmla="*/ 0 h 6858000"/>
              <a:gd name="connsiteX8" fmla="*/ 5174827 w 12192000"/>
              <a:gd name="connsiteY8" fmla="*/ 0 h 6858000"/>
              <a:gd name="connsiteX9" fmla="*/ 6096000 w 12192000"/>
              <a:gd name="connsiteY9" fmla="*/ 0 h 6858000"/>
              <a:gd name="connsiteX10" fmla="*/ 6773333 w 12192000"/>
              <a:gd name="connsiteY10" fmla="*/ 0 h 6858000"/>
              <a:gd name="connsiteX11" fmla="*/ 7694507 w 12192000"/>
              <a:gd name="connsiteY11" fmla="*/ 0 h 6858000"/>
              <a:gd name="connsiteX12" fmla="*/ 8249920 w 12192000"/>
              <a:gd name="connsiteY12" fmla="*/ 0 h 6858000"/>
              <a:gd name="connsiteX13" fmla="*/ 8805333 w 12192000"/>
              <a:gd name="connsiteY13" fmla="*/ 0 h 6858000"/>
              <a:gd name="connsiteX14" fmla="*/ 9604587 w 12192000"/>
              <a:gd name="connsiteY14" fmla="*/ 0 h 6858000"/>
              <a:gd name="connsiteX15" fmla="*/ 10160000 w 12192000"/>
              <a:gd name="connsiteY15" fmla="*/ 0 h 6858000"/>
              <a:gd name="connsiteX16" fmla="*/ 11081173 w 12192000"/>
              <a:gd name="connsiteY16" fmla="*/ 0 h 6858000"/>
              <a:gd name="connsiteX17" fmla="*/ 12192000 w 12192000"/>
              <a:gd name="connsiteY17" fmla="*/ 0 h 6858000"/>
              <a:gd name="connsiteX18" fmla="*/ 12192000 w 12192000"/>
              <a:gd name="connsiteY18" fmla="*/ 685800 h 6858000"/>
              <a:gd name="connsiteX19" fmla="*/ 12192000 w 12192000"/>
              <a:gd name="connsiteY19" fmla="*/ 1440180 h 6858000"/>
              <a:gd name="connsiteX20" fmla="*/ 12192000 w 12192000"/>
              <a:gd name="connsiteY20" fmla="*/ 1920240 h 6858000"/>
              <a:gd name="connsiteX21" fmla="*/ 12192000 w 12192000"/>
              <a:gd name="connsiteY21" fmla="*/ 2468880 h 6858000"/>
              <a:gd name="connsiteX22" fmla="*/ 12192000 w 12192000"/>
              <a:gd name="connsiteY22" fmla="*/ 3223260 h 6858000"/>
              <a:gd name="connsiteX23" fmla="*/ 12192000 w 12192000"/>
              <a:gd name="connsiteY23" fmla="*/ 3840480 h 6858000"/>
              <a:gd name="connsiteX24" fmla="*/ 12192000 w 12192000"/>
              <a:gd name="connsiteY24" fmla="*/ 4389120 h 6858000"/>
              <a:gd name="connsiteX25" fmla="*/ 12192000 w 12192000"/>
              <a:gd name="connsiteY25" fmla="*/ 5143500 h 6858000"/>
              <a:gd name="connsiteX26" fmla="*/ 12192000 w 12192000"/>
              <a:gd name="connsiteY26" fmla="*/ 5829300 h 6858000"/>
              <a:gd name="connsiteX27" fmla="*/ 12192000 w 12192000"/>
              <a:gd name="connsiteY27" fmla="*/ 6858000 h 6858000"/>
              <a:gd name="connsiteX28" fmla="*/ 11270827 w 12192000"/>
              <a:gd name="connsiteY28" fmla="*/ 6858000 h 6858000"/>
              <a:gd name="connsiteX29" fmla="*/ 10471573 w 12192000"/>
              <a:gd name="connsiteY29" fmla="*/ 6858000 h 6858000"/>
              <a:gd name="connsiteX30" fmla="*/ 10038080 w 12192000"/>
              <a:gd name="connsiteY30" fmla="*/ 6858000 h 6858000"/>
              <a:gd name="connsiteX31" fmla="*/ 9238827 w 12192000"/>
              <a:gd name="connsiteY31" fmla="*/ 6858000 h 6858000"/>
              <a:gd name="connsiteX32" fmla="*/ 8927253 w 12192000"/>
              <a:gd name="connsiteY32" fmla="*/ 6858000 h 6858000"/>
              <a:gd name="connsiteX33" fmla="*/ 8128000 w 12192000"/>
              <a:gd name="connsiteY33" fmla="*/ 6858000 h 6858000"/>
              <a:gd name="connsiteX34" fmla="*/ 7694507 w 12192000"/>
              <a:gd name="connsiteY34" fmla="*/ 6858000 h 6858000"/>
              <a:gd name="connsiteX35" fmla="*/ 7382933 w 12192000"/>
              <a:gd name="connsiteY35" fmla="*/ 6858000 h 6858000"/>
              <a:gd name="connsiteX36" fmla="*/ 6949440 w 12192000"/>
              <a:gd name="connsiteY36" fmla="*/ 6858000 h 6858000"/>
              <a:gd name="connsiteX37" fmla="*/ 6150187 w 12192000"/>
              <a:gd name="connsiteY37" fmla="*/ 6858000 h 6858000"/>
              <a:gd name="connsiteX38" fmla="*/ 5716693 w 12192000"/>
              <a:gd name="connsiteY38" fmla="*/ 6858000 h 6858000"/>
              <a:gd name="connsiteX39" fmla="*/ 5405120 w 12192000"/>
              <a:gd name="connsiteY39" fmla="*/ 6858000 h 6858000"/>
              <a:gd name="connsiteX40" fmla="*/ 4971627 w 12192000"/>
              <a:gd name="connsiteY40" fmla="*/ 6858000 h 6858000"/>
              <a:gd name="connsiteX41" fmla="*/ 4416213 w 12192000"/>
              <a:gd name="connsiteY41" fmla="*/ 6858000 h 6858000"/>
              <a:gd name="connsiteX42" fmla="*/ 3738880 w 12192000"/>
              <a:gd name="connsiteY42" fmla="*/ 6858000 h 6858000"/>
              <a:gd name="connsiteX43" fmla="*/ 3305387 w 12192000"/>
              <a:gd name="connsiteY43" fmla="*/ 6858000 h 6858000"/>
              <a:gd name="connsiteX44" fmla="*/ 2384213 w 12192000"/>
              <a:gd name="connsiteY44" fmla="*/ 6858000 h 6858000"/>
              <a:gd name="connsiteX45" fmla="*/ 1706880 w 12192000"/>
              <a:gd name="connsiteY45" fmla="*/ 6858000 h 6858000"/>
              <a:gd name="connsiteX46" fmla="*/ 785707 w 12192000"/>
              <a:gd name="connsiteY46" fmla="*/ 6858000 h 6858000"/>
              <a:gd name="connsiteX47" fmla="*/ 0 w 12192000"/>
              <a:gd name="connsiteY47" fmla="*/ 6858000 h 6858000"/>
              <a:gd name="connsiteX48" fmla="*/ 0 w 12192000"/>
              <a:gd name="connsiteY48" fmla="*/ 6240780 h 6858000"/>
              <a:gd name="connsiteX49" fmla="*/ 0 w 12192000"/>
              <a:gd name="connsiteY49" fmla="*/ 5623560 h 6858000"/>
              <a:gd name="connsiteX50" fmla="*/ 0 w 12192000"/>
              <a:gd name="connsiteY50" fmla="*/ 4869180 h 6858000"/>
              <a:gd name="connsiteX51" fmla="*/ 0 w 12192000"/>
              <a:gd name="connsiteY51" fmla="*/ 4183380 h 6858000"/>
              <a:gd name="connsiteX52" fmla="*/ 0 w 12192000"/>
              <a:gd name="connsiteY52" fmla="*/ 3360420 h 6858000"/>
              <a:gd name="connsiteX53" fmla="*/ 0 w 12192000"/>
              <a:gd name="connsiteY53" fmla="*/ 2537460 h 6858000"/>
              <a:gd name="connsiteX54" fmla="*/ 0 w 12192000"/>
              <a:gd name="connsiteY54" fmla="*/ 1783080 h 6858000"/>
              <a:gd name="connsiteX55" fmla="*/ 0 w 12192000"/>
              <a:gd name="connsiteY55" fmla="*/ 1028700 h 6858000"/>
              <a:gd name="connsiteX56" fmla="*/ 0 w 12192000"/>
              <a:gd name="connsiteY5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2192000" h="6858000" extrusionOk="0">
                <a:moveTo>
                  <a:pt x="0" y="0"/>
                </a:moveTo>
                <a:cubicBezTo>
                  <a:pt x="172476" y="-1237"/>
                  <a:pt x="362690" y="-25324"/>
                  <a:pt x="555413" y="0"/>
                </a:cubicBezTo>
                <a:cubicBezTo>
                  <a:pt x="748136" y="25324"/>
                  <a:pt x="771955" y="-1228"/>
                  <a:pt x="866987" y="0"/>
                </a:cubicBezTo>
                <a:cubicBezTo>
                  <a:pt x="962019" y="1228"/>
                  <a:pt x="1600613" y="23388"/>
                  <a:pt x="1788160" y="0"/>
                </a:cubicBezTo>
                <a:cubicBezTo>
                  <a:pt x="1975707" y="-23388"/>
                  <a:pt x="2108729" y="-1887"/>
                  <a:pt x="2343573" y="0"/>
                </a:cubicBezTo>
                <a:cubicBezTo>
                  <a:pt x="2578417" y="1887"/>
                  <a:pt x="2752949" y="-24220"/>
                  <a:pt x="2898987" y="0"/>
                </a:cubicBezTo>
                <a:cubicBezTo>
                  <a:pt x="3045025" y="24220"/>
                  <a:pt x="3491919" y="21338"/>
                  <a:pt x="3820160" y="0"/>
                </a:cubicBezTo>
                <a:cubicBezTo>
                  <a:pt x="4148401" y="-21338"/>
                  <a:pt x="4081710" y="-3640"/>
                  <a:pt x="4253653" y="0"/>
                </a:cubicBezTo>
                <a:cubicBezTo>
                  <a:pt x="4425596" y="3640"/>
                  <a:pt x="4811390" y="16743"/>
                  <a:pt x="5174827" y="0"/>
                </a:cubicBezTo>
                <a:cubicBezTo>
                  <a:pt x="5538264" y="-16743"/>
                  <a:pt x="5741154" y="19844"/>
                  <a:pt x="6096000" y="0"/>
                </a:cubicBezTo>
                <a:cubicBezTo>
                  <a:pt x="6450846" y="-19844"/>
                  <a:pt x="6619865" y="-29521"/>
                  <a:pt x="6773333" y="0"/>
                </a:cubicBezTo>
                <a:cubicBezTo>
                  <a:pt x="6926801" y="29521"/>
                  <a:pt x="7451435" y="28560"/>
                  <a:pt x="7694507" y="0"/>
                </a:cubicBezTo>
                <a:cubicBezTo>
                  <a:pt x="7937579" y="-28560"/>
                  <a:pt x="8048651" y="20071"/>
                  <a:pt x="8249920" y="0"/>
                </a:cubicBezTo>
                <a:cubicBezTo>
                  <a:pt x="8451189" y="-20071"/>
                  <a:pt x="8573630" y="25711"/>
                  <a:pt x="8805333" y="0"/>
                </a:cubicBezTo>
                <a:cubicBezTo>
                  <a:pt x="9037036" y="-25711"/>
                  <a:pt x="9234701" y="-9987"/>
                  <a:pt x="9604587" y="0"/>
                </a:cubicBezTo>
                <a:cubicBezTo>
                  <a:pt x="9974473" y="9987"/>
                  <a:pt x="9998347" y="7806"/>
                  <a:pt x="10160000" y="0"/>
                </a:cubicBezTo>
                <a:cubicBezTo>
                  <a:pt x="10321653" y="-7806"/>
                  <a:pt x="10669739" y="-24619"/>
                  <a:pt x="11081173" y="0"/>
                </a:cubicBezTo>
                <a:cubicBezTo>
                  <a:pt x="11492607" y="24619"/>
                  <a:pt x="11649370" y="3326"/>
                  <a:pt x="12192000" y="0"/>
                </a:cubicBezTo>
                <a:cubicBezTo>
                  <a:pt x="12183650" y="187194"/>
                  <a:pt x="12185901" y="373731"/>
                  <a:pt x="12192000" y="685800"/>
                </a:cubicBezTo>
                <a:cubicBezTo>
                  <a:pt x="12198099" y="997869"/>
                  <a:pt x="12202245" y="1261315"/>
                  <a:pt x="12192000" y="1440180"/>
                </a:cubicBezTo>
                <a:cubicBezTo>
                  <a:pt x="12181755" y="1619045"/>
                  <a:pt x="12210722" y="1689037"/>
                  <a:pt x="12192000" y="1920240"/>
                </a:cubicBezTo>
                <a:cubicBezTo>
                  <a:pt x="12173278" y="2151443"/>
                  <a:pt x="12165787" y="2225200"/>
                  <a:pt x="12192000" y="2468880"/>
                </a:cubicBezTo>
                <a:cubicBezTo>
                  <a:pt x="12218213" y="2712560"/>
                  <a:pt x="12156234" y="2907533"/>
                  <a:pt x="12192000" y="3223260"/>
                </a:cubicBezTo>
                <a:cubicBezTo>
                  <a:pt x="12227766" y="3538987"/>
                  <a:pt x="12220532" y="3706391"/>
                  <a:pt x="12192000" y="3840480"/>
                </a:cubicBezTo>
                <a:cubicBezTo>
                  <a:pt x="12163468" y="3974569"/>
                  <a:pt x="12182895" y="4227469"/>
                  <a:pt x="12192000" y="4389120"/>
                </a:cubicBezTo>
                <a:cubicBezTo>
                  <a:pt x="12201105" y="4550771"/>
                  <a:pt x="12217197" y="4982174"/>
                  <a:pt x="12192000" y="5143500"/>
                </a:cubicBezTo>
                <a:cubicBezTo>
                  <a:pt x="12166803" y="5304826"/>
                  <a:pt x="12207486" y="5569098"/>
                  <a:pt x="12192000" y="5829300"/>
                </a:cubicBezTo>
                <a:cubicBezTo>
                  <a:pt x="12176514" y="6089502"/>
                  <a:pt x="12155856" y="6426803"/>
                  <a:pt x="12192000" y="6858000"/>
                </a:cubicBezTo>
                <a:cubicBezTo>
                  <a:pt x="11976788" y="6828022"/>
                  <a:pt x="11619195" y="6869440"/>
                  <a:pt x="11270827" y="6858000"/>
                </a:cubicBezTo>
                <a:cubicBezTo>
                  <a:pt x="10922459" y="6846560"/>
                  <a:pt x="10696308" y="6853495"/>
                  <a:pt x="10471573" y="6858000"/>
                </a:cubicBezTo>
                <a:cubicBezTo>
                  <a:pt x="10246838" y="6862505"/>
                  <a:pt x="10150744" y="6866516"/>
                  <a:pt x="10038080" y="6858000"/>
                </a:cubicBezTo>
                <a:cubicBezTo>
                  <a:pt x="9925416" y="6849484"/>
                  <a:pt x="9536915" y="6887847"/>
                  <a:pt x="9238827" y="6858000"/>
                </a:cubicBezTo>
                <a:cubicBezTo>
                  <a:pt x="8940739" y="6828153"/>
                  <a:pt x="9034329" y="6857309"/>
                  <a:pt x="8927253" y="6858000"/>
                </a:cubicBezTo>
                <a:cubicBezTo>
                  <a:pt x="8820177" y="6858691"/>
                  <a:pt x="8510534" y="6855974"/>
                  <a:pt x="8128000" y="6858000"/>
                </a:cubicBezTo>
                <a:cubicBezTo>
                  <a:pt x="7745466" y="6860026"/>
                  <a:pt x="7868007" y="6864541"/>
                  <a:pt x="7694507" y="6858000"/>
                </a:cubicBezTo>
                <a:cubicBezTo>
                  <a:pt x="7521007" y="6851459"/>
                  <a:pt x="7501822" y="6848088"/>
                  <a:pt x="7382933" y="6858000"/>
                </a:cubicBezTo>
                <a:cubicBezTo>
                  <a:pt x="7264044" y="6867912"/>
                  <a:pt x="7101363" y="6853022"/>
                  <a:pt x="6949440" y="6858000"/>
                </a:cubicBezTo>
                <a:cubicBezTo>
                  <a:pt x="6797517" y="6862978"/>
                  <a:pt x="6335346" y="6865521"/>
                  <a:pt x="6150187" y="6858000"/>
                </a:cubicBezTo>
                <a:cubicBezTo>
                  <a:pt x="5965028" y="6850479"/>
                  <a:pt x="5909649" y="6853246"/>
                  <a:pt x="5716693" y="6858000"/>
                </a:cubicBezTo>
                <a:cubicBezTo>
                  <a:pt x="5523737" y="6862754"/>
                  <a:pt x="5522280" y="6857436"/>
                  <a:pt x="5405120" y="6858000"/>
                </a:cubicBezTo>
                <a:cubicBezTo>
                  <a:pt x="5287960" y="6858564"/>
                  <a:pt x="5121672" y="6846319"/>
                  <a:pt x="4971627" y="6858000"/>
                </a:cubicBezTo>
                <a:cubicBezTo>
                  <a:pt x="4821582" y="6869681"/>
                  <a:pt x="4647709" y="6870771"/>
                  <a:pt x="4416213" y="6858000"/>
                </a:cubicBezTo>
                <a:cubicBezTo>
                  <a:pt x="4184717" y="6845229"/>
                  <a:pt x="4056779" y="6859739"/>
                  <a:pt x="3738880" y="6858000"/>
                </a:cubicBezTo>
                <a:cubicBezTo>
                  <a:pt x="3420981" y="6856261"/>
                  <a:pt x="3476560" y="6841078"/>
                  <a:pt x="3305387" y="6858000"/>
                </a:cubicBezTo>
                <a:cubicBezTo>
                  <a:pt x="3134214" y="6874922"/>
                  <a:pt x="2666035" y="6857112"/>
                  <a:pt x="2384213" y="6858000"/>
                </a:cubicBezTo>
                <a:cubicBezTo>
                  <a:pt x="2102391" y="6858888"/>
                  <a:pt x="1992506" y="6830477"/>
                  <a:pt x="1706880" y="6858000"/>
                </a:cubicBezTo>
                <a:cubicBezTo>
                  <a:pt x="1421254" y="6885523"/>
                  <a:pt x="1217610" y="6882687"/>
                  <a:pt x="785707" y="6858000"/>
                </a:cubicBezTo>
                <a:cubicBezTo>
                  <a:pt x="353804" y="6833313"/>
                  <a:pt x="324881" y="6852864"/>
                  <a:pt x="0" y="6858000"/>
                </a:cubicBezTo>
                <a:cubicBezTo>
                  <a:pt x="-25416" y="6604625"/>
                  <a:pt x="12215" y="6471402"/>
                  <a:pt x="0" y="6240780"/>
                </a:cubicBezTo>
                <a:cubicBezTo>
                  <a:pt x="-12215" y="6010158"/>
                  <a:pt x="-25747" y="5845582"/>
                  <a:pt x="0" y="5623560"/>
                </a:cubicBezTo>
                <a:cubicBezTo>
                  <a:pt x="25747" y="5401538"/>
                  <a:pt x="4740" y="5121515"/>
                  <a:pt x="0" y="4869180"/>
                </a:cubicBezTo>
                <a:cubicBezTo>
                  <a:pt x="-4740" y="4616845"/>
                  <a:pt x="-15092" y="4326080"/>
                  <a:pt x="0" y="4183380"/>
                </a:cubicBezTo>
                <a:cubicBezTo>
                  <a:pt x="15092" y="4040680"/>
                  <a:pt x="15628" y="3714746"/>
                  <a:pt x="0" y="3360420"/>
                </a:cubicBezTo>
                <a:cubicBezTo>
                  <a:pt x="-15628" y="3006094"/>
                  <a:pt x="34876" y="2744385"/>
                  <a:pt x="0" y="2537460"/>
                </a:cubicBezTo>
                <a:cubicBezTo>
                  <a:pt x="-34876" y="2330535"/>
                  <a:pt x="20558" y="2017328"/>
                  <a:pt x="0" y="1783080"/>
                </a:cubicBezTo>
                <a:cubicBezTo>
                  <a:pt x="-20558" y="1548832"/>
                  <a:pt x="-36462" y="1327547"/>
                  <a:pt x="0" y="1028700"/>
                </a:cubicBezTo>
                <a:cubicBezTo>
                  <a:pt x="36462" y="729853"/>
                  <a:pt x="39997" y="325977"/>
                  <a:pt x="0" y="0"/>
                </a:cubicBezTo>
                <a:close/>
              </a:path>
            </a:pathLst>
          </a:custGeom>
          <a:noFill/>
          <a:ln w="127000">
            <a:solidFill>
              <a:srgbClr val="F20000"/>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TextBox 8">
            <a:extLst>
              <a:ext uri="{FF2B5EF4-FFF2-40B4-BE49-F238E27FC236}">
                <a16:creationId xmlns:a16="http://schemas.microsoft.com/office/drawing/2014/main" id="{0CE02A07-1DD4-4AF7-9CB1-B0F748F328B8}"/>
              </a:ext>
            </a:extLst>
          </p:cNvPr>
          <p:cNvSpPr txBox="1"/>
          <p:nvPr/>
        </p:nvSpPr>
        <p:spPr>
          <a:xfrm>
            <a:off x="2562976" y="124938"/>
            <a:ext cx="7983939" cy="2000548"/>
          </a:xfrm>
          <a:prstGeom prst="rect">
            <a:avLst/>
          </a:prstGeom>
          <a:noFill/>
        </p:spPr>
        <p:txBody>
          <a:bodyPr wrap="square" rtlCol="0">
            <a:spAutoFit/>
          </a:bodyPr>
          <a:lstStyle/>
          <a:p>
            <a:pPr algn="ctr"/>
            <a:r>
              <a:rPr lang="en-US" sz="3800" b="1" dirty="0">
                <a:solidFill>
                  <a:srgbClr val="F20000"/>
                </a:solidFill>
                <a:latin typeface="+mj-lt"/>
              </a:rPr>
              <a:t>Meat, poultry, fish, eggs </a:t>
            </a:r>
          </a:p>
          <a:p>
            <a:pPr algn="ctr"/>
            <a:r>
              <a:rPr lang="en-US" sz="3800" b="1" dirty="0">
                <a:solidFill>
                  <a:srgbClr val="F20000"/>
                </a:solidFill>
                <a:latin typeface="+mj-lt"/>
              </a:rPr>
              <a:t>beans and nuts</a:t>
            </a:r>
          </a:p>
          <a:p>
            <a:pPr algn="ctr"/>
            <a:endParaRPr lang="en-US" sz="2800" b="1" dirty="0">
              <a:solidFill>
                <a:srgbClr val="F20000"/>
              </a:solidFill>
            </a:endParaRPr>
          </a:p>
          <a:p>
            <a:pPr algn="ctr"/>
            <a:r>
              <a:rPr lang="en-US" sz="2000" b="1" dirty="0"/>
              <a:t>Eat twice a day</a:t>
            </a:r>
            <a:endParaRPr lang="en-IE" sz="2000" b="1" dirty="0"/>
          </a:p>
        </p:txBody>
      </p:sp>
      <p:pic>
        <p:nvPicPr>
          <p:cNvPr id="16" name="Picture 15" descr="A picture containing fruit, food&#10;&#10;Description automatically generated">
            <a:extLst>
              <a:ext uri="{FF2B5EF4-FFF2-40B4-BE49-F238E27FC236}">
                <a16:creationId xmlns:a16="http://schemas.microsoft.com/office/drawing/2014/main" id="{192EE32F-9624-460D-B212-9FFA7D39966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60705" y="5159601"/>
            <a:ext cx="1962424" cy="1095528"/>
          </a:xfrm>
          <a:prstGeom prst="rect">
            <a:avLst/>
          </a:prstGeom>
        </p:spPr>
      </p:pic>
      <p:pic>
        <p:nvPicPr>
          <p:cNvPr id="23" name="Picture 22">
            <a:extLst>
              <a:ext uri="{FF2B5EF4-FFF2-40B4-BE49-F238E27FC236}">
                <a16:creationId xmlns:a16="http://schemas.microsoft.com/office/drawing/2014/main" id="{46B57EB5-D712-4FEF-8673-2B04324A183D}"/>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8483895" y="2631217"/>
            <a:ext cx="1708157" cy="1592349"/>
          </a:xfrm>
          <a:prstGeom prst="rect">
            <a:avLst/>
          </a:prstGeom>
        </p:spPr>
      </p:pic>
      <p:pic>
        <p:nvPicPr>
          <p:cNvPr id="5" name="Picture 4">
            <a:extLst>
              <a:ext uri="{FF2B5EF4-FFF2-40B4-BE49-F238E27FC236}">
                <a16:creationId xmlns:a16="http://schemas.microsoft.com/office/drawing/2014/main" id="{8D063A0C-2B05-40DD-9930-983DE89B36A8}"/>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0201276" y="1195593"/>
            <a:ext cx="1366783" cy="1378667"/>
          </a:xfrm>
          <a:prstGeom prst="rect">
            <a:avLst/>
          </a:prstGeom>
        </p:spPr>
      </p:pic>
      <p:pic>
        <p:nvPicPr>
          <p:cNvPr id="8" name="Picture 7">
            <a:extLst>
              <a:ext uri="{FF2B5EF4-FFF2-40B4-BE49-F238E27FC236}">
                <a16:creationId xmlns:a16="http://schemas.microsoft.com/office/drawing/2014/main" id="{CB74527E-F1B1-4A51-9C51-74AFE70628D1}"/>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7316273" y="5014936"/>
            <a:ext cx="1708158" cy="1138771"/>
          </a:xfrm>
          <a:prstGeom prst="rect">
            <a:avLst/>
          </a:prstGeom>
        </p:spPr>
      </p:pic>
      <p:pic>
        <p:nvPicPr>
          <p:cNvPr id="13" name="Picture 12">
            <a:extLst>
              <a:ext uri="{FF2B5EF4-FFF2-40B4-BE49-F238E27FC236}">
                <a16:creationId xmlns:a16="http://schemas.microsoft.com/office/drawing/2014/main" id="{1545A896-7194-46C7-A937-C04FB191CA41}"/>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9906292" y="4823905"/>
            <a:ext cx="1664913" cy="1520834"/>
          </a:xfrm>
          <a:prstGeom prst="rect">
            <a:avLst/>
          </a:prstGeom>
        </p:spPr>
      </p:pic>
      <p:pic>
        <p:nvPicPr>
          <p:cNvPr id="17" name="Picture 16">
            <a:extLst>
              <a:ext uri="{FF2B5EF4-FFF2-40B4-BE49-F238E27FC236}">
                <a16:creationId xmlns:a16="http://schemas.microsoft.com/office/drawing/2014/main" id="{E03B3EDA-AA1F-41F8-979A-42A3732B95FF}"/>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890400" y="2340981"/>
            <a:ext cx="1940347" cy="1378667"/>
          </a:xfrm>
          <a:prstGeom prst="rect">
            <a:avLst/>
          </a:prstGeom>
        </p:spPr>
      </p:pic>
    </p:spTree>
    <p:extLst>
      <p:ext uri="{BB962C8B-B14F-4D97-AF65-F5344CB8AC3E}">
        <p14:creationId xmlns:p14="http://schemas.microsoft.com/office/powerpoint/2010/main" val="428796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D512156-5C1C-4270-BE88-D337F4E8980C}"/>
              </a:ext>
            </a:extLst>
          </p:cNvPr>
          <p:cNvPicPr>
            <a:picLocks noChangeAspect="1"/>
          </p:cNvPicPr>
          <p:nvPr/>
        </p:nvPicPr>
        <p:blipFill>
          <a:blip r:embed="rId2"/>
          <a:stretch>
            <a:fillRect/>
          </a:stretch>
        </p:blipFill>
        <p:spPr>
          <a:xfrm>
            <a:off x="4733303" y="2523609"/>
            <a:ext cx="3071183" cy="2918212"/>
          </a:xfrm>
          <a:prstGeom prst="rect">
            <a:avLst/>
          </a:prstGeom>
        </p:spPr>
      </p:pic>
      <p:pic>
        <p:nvPicPr>
          <p:cNvPr id="4" name="Picture 3" descr="A picture containing drawing&#10;&#10;Description automatically generated">
            <a:extLst>
              <a:ext uri="{FF2B5EF4-FFF2-40B4-BE49-F238E27FC236}">
                <a16:creationId xmlns:a16="http://schemas.microsoft.com/office/drawing/2014/main" id="{CEF40DF0-FF9D-4CA9-BE4A-810C546E98BE}"/>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2973" b="11456"/>
          <a:stretch/>
        </p:blipFill>
        <p:spPr>
          <a:xfrm>
            <a:off x="0" y="-55562"/>
            <a:ext cx="3572933" cy="1655762"/>
          </a:xfrm>
          <a:prstGeom prst="rect">
            <a:avLst/>
          </a:prstGeom>
        </p:spPr>
      </p:pic>
      <p:sp>
        <p:nvSpPr>
          <p:cNvPr id="7" name="Rectangle 6">
            <a:extLst>
              <a:ext uri="{FF2B5EF4-FFF2-40B4-BE49-F238E27FC236}">
                <a16:creationId xmlns:a16="http://schemas.microsoft.com/office/drawing/2014/main" id="{5A08D910-A164-48EF-A68B-47B6B05BE985}"/>
              </a:ext>
            </a:extLst>
          </p:cNvPr>
          <p:cNvSpPr/>
          <p:nvPr/>
        </p:nvSpPr>
        <p:spPr>
          <a:xfrm>
            <a:off x="0" y="0"/>
            <a:ext cx="12192000" cy="6858000"/>
          </a:xfrm>
          <a:custGeom>
            <a:avLst/>
            <a:gdLst>
              <a:gd name="connsiteX0" fmla="*/ 0 w 12192000"/>
              <a:gd name="connsiteY0" fmla="*/ 0 h 6858000"/>
              <a:gd name="connsiteX1" fmla="*/ 555413 w 12192000"/>
              <a:gd name="connsiteY1" fmla="*/ 0 h 6858000"/>
              <a:gd name="connsiteX2" fmla="*/ 866987 w 12192000"/>
              <a:gd name="connsiteY2" fmla="*/ 0 h 6858000"/>
              <a:gd name="connsiteX3" fmla="*/ 1788160 w 12192000"/>
              <a:gd name="connsiteY3" fmla="*/ 0 h 6858000"/>
              <a:gd name="connsiteX4" fmla="*/ 2343573 w 12192000"/>
              <a:gd name="connsiteY4" fmla="*/ 0 h 6858000"/>
              <a:gd name="connsiteX5" fmla="*/ 2898987 w 12192000"/>
              <a:gd name="connsiteY5" fmla="*/ 0 h 6858000"/>
              <a:gd name="connsiteX6" fmla="*/ 3820160 w 12192000"/>
              <a:gd name="connsiteY6" fmla="*/ 0 h 6858000"/>
              <a:gd name="connsiteX7" fmla="*/ 4253653 w 12192000"/>
              <a:gd name="connsiteY7" fmla="*/ 0 h 6858000"/>
              <a:gd name="connsiteX8" fmla="*/ 5174827 w 12192000"/>
              <a:gd name="connsiteY8" fmla="*/ 0 h 6858000"/>
              <a:gd name="connsiteX9" fmla="*/ 6096000 w 12192000"/>
              <a:gd name="connsiteY9" fmla="*/ 0 h 6858000"/>
              <a:gd name="connsiteX10" fmla="*/ 6773333 w 12192000"/>
              <a:gd name="connsiteY10" fmla="*/ 0 h 6858000"/>
              <a:gd name="connsiteX11" fmla="*/ 7694507 w 12192000"/>
              <a:gd name="connsiteY11" fmla="*/ 0 h 6858000"/>
              <a:gd name="connsiteX12" fmla="*/ 8249920 w 12192000"/>
              <a:gd name="connsiteY12" fmla="*/ 0 h 6858000"/>
              <a:gd name="connsiteX13" fmla="*/ 8805333 w 12192000"/>
              <a:gd name="connsiteY13" fmla="*/ 0 h 6858000"/>
              <a:gd name="connsiteX14" fmla="*/ 9604587 w 12192000"/>
              <a:gd name="connsiteY14" fmla="*/ 0 h 6858000"/>
              <a:gd name="connsiteX15" fmla="*/ 10160000 w 12192000"/>
              <a:gd name="connsiteY15" fmla="*/ 0 h 6858000"/>
              <a:gd name="connsiteX16" fmla="*/ 11081173 w 12192000"/>
              <a:gd name="connsiteY16" fmla="*/ 0 h 6858000"/>
              <a:gd name="connsiteX17" fmla="*/ 12192000 w 12192000"/>
              <a:gd name="connsiteY17" fmla="*/ 0 h 6858000"/>
              <a:gd name="connsiteX18" fmla="*/ 12192000 w 12192000"/>
              <a:gd name="connsiteY18" fmla="*/ 685800 h 6858000"/>
              <a:gd name="connsiteX19" fmla="*/ 12192000 w 12192000"/>
              <a:gd name="connsiteY19" fmla="*/ 1440180 h 6858000"/>
              <a:gd name="connsiteX20" fmla="*/ 12192000 w 12192000"/>
              <a:gd name="connsiteY20" fmla="*/ 1920240 h 6858000"/>
              <a:gd name="connsiteX21" fmla="*/ 12192000 w 12192000"/>
              <a:gd name="connsiteY21" fmla="*/ 2468880 h 6858000"/>
              <a:gd name="connsiteX22" fmla="*/ 12192000 w 12192000"/>
              <a:gd name="connsiteY22" fmla="*/ 3223260 h 6858000"/>
              <a:gd name="connsiteX23" fmla="*/ 12192000 w 12192000"/>
              <a:gd name="connsiteY23" fmla="*/ 3840480 h 6858000"/>
              <a:gd name="connsiteX24" fmla="*/ 12192000 w 12192000"/>
              <a:gd name="connsiteY24" fmla="*/ 4389120 h 6858000"/>
              <a:gd name="connsiteX25" fmla="*/ 12192000 w 12192000"/>
              <a:gd name="connsiteY25" fmla="*/ 5143500 h 6858000"/>
              <a:gd name="connsiteX26" fmla="*/ 12192000 w 12192000"/>
              <a:gd name="connsiteY26" fmla="*/ 5829300 h 6858000"/>
              <a:gd name="connsiteX27" fmla="*/ 12192000 w 12192000"/>
              <a:gd name="connsiteY27" fmla="*/ 6858000 h 6858000"/>
              <a:gd name="connsiteX28" fmla="*/ 11270827 w 12192000"/>
              <a:gd name="connsiteY28" fmla="*/ 6858000 h 6858000"/>
              <a:gd name="connsiteX29" fmla="*/ 10471573 w 12192000"/>
              <a:gd name="connsiteY29" fmla="*/ 6858000 h 6858000"/>
              <a:gd name="connsiteX30" fmla="*/ 10038080 w 12192000"/>
              <a:gd name="connsiteY30" fmla="*/ 6858000 h 6858000"/>
              <a:gd name="connsiteX31" fmla="*/ 9238827 w 12192000"/>
              <a:gd name="connsiteY31" fmla="*/ 6858000 h 6858000"/>
              <a:gd name="connsiteX32" fmla="*/ 8927253 w 12192000"/>
              <a:gd name="connsiteY32" fmla="*/ 6858000 h 6858000"/>
              <a:gd name="connsiteX33" fmla="*/ 8128000 w 12192000"/>
              <a:gd name="connsiteY33" fmla="*/ 6858000 h 6858000"/>
              <a:gd name="connsiteX34" fmla="*/ 7694507 w 12192000"/>
              <a:gd name="connsiteY34" fmla="*/ 6858000 h 6858000"/>
              <a:gd name="connsiteX35" fmla="*/ 7382933 w 12192000"/>
              <a:gd name="connsiteY35" fmla="*/ 6858000 h 6858000"/>
              <a:gd name="connsiteX36" fmla="*/ 6949440 w 12192000"/>
              <a:gd name="connsiteY36" fmla="*/ 6858000 h 6858000"/>
              <a:gd name="connsiteX37" fmla="*/ 6150187 w 12192000"/>
              <a:gd name="connsiteY37" fmla="*/ 6858000 h 6858000"/>
              <a:gd name="connsiteX38" fmla="*/ 5716693 w 12192000"/>
              <a:gd name="connsiteY38" fmla="*/ 6858000 h 6858000"/>
              <a:gd name="connsiteX39" fmla="*/ 5405120 w 12192000"/>
              <a:gd name="connsiteY39" fmla="*/ 6858000 h 6858000"/>
              <a:gd name="connsiteX40" fmla="*/ 4971627 w 12192000"/>
              <a:gd name="connsiteY40" fmla="*/ 6858000 h 6858000"/>
              <a:gd name="connsiteX41" fmla="*/ 4416213 w 12192000"/>
              <a:gd name="connsiteY41" fmla="*/ 6858000 h 6858000"/>
              <a:gd name="connsiteX42" fmla="*/ 3738880 w 12192000"/>
              <a:gd name="connsiteY42" fmla="*/ 6858000 h 6858000"/>
              <a:gd name="connsiteX43" fmla="*/ 3305387 w 12192000"/>
              <a:gd name="connsiteY43" fmla="*/ 6858000 h 6858000"/>
              <a:gd name="connsiteX44" fmla="*/ 2384213 w 12192000"/>
              <a:gd name="connsiteY44" fmla="*/ 6858000 h 6858000"/>
              <a:gd name="connsiteX45" fmla="*/ 1706880 w 12192000"/>
              <a:gd name="connsiteY45" fmla="*/ 6858000 h 6858000"/>
              <a:gd name="connsiteX46" fmla="*/ 785707 w 12192000"/>
              <a:gd name="connsiteY46" fmla="*/ 6858000 h 6858000"/>
              <a:gd name="connsiteX47" fmla="*/ 0 w 12192000"/>
              <a:gd name="connsiteY47" fmla="*/ 6858000 h 6858000"/>
              <a:gd name="connsiteX48" fmla="*/ 0 w 12192000"/>
              <a:gd name="connsiteY48" fmla="*/ 6240780 h 6858000"/>
              <a:gd name="connsiteX49" fmla="*/ 0 w 12192000"/>
              <a:gd name="connsiteY49" fmla="*/ 5623560 h 6858000"/>
              <a:gd name="connsiteX50" fmla="*/ 0 w 12192000"/>
              <a:gd name="connsiteY50" fmla="*/ 4869180 h 6858000"/>
              <a:gd name="connsiteX51" fmla="*/ 0 w 12192000"/>
              <a:gd name="connsiteY51" fmla="*/ 4183380 h 6858000"/>
              <a:gd name="connsiteX52" fmla="*/ 0 w 12192000"/>
              <a:gd name="connsiteY52" fmla="*/ 3360420 h 6858000"/>
              <a:gd name="connsiteX53" fmla="*/ 0 w 12192000"/>
              <a:gd name="connsiteY53" fmla="*/ 2537460 h 6858000"/>
              <a:gd name="connsiteX54" fmla="*/ 0 w 12192000"/>
              <a:gd name="connsiteY54" fmla="*/ 1783080 h 6858000"/>
              <a:gd name="connsiteX55" fmla="*/ 0 w 12192000"/>
              <a:gd name="connsiteY55" fmla="*/ 1028700 h 6858000"/>
              <a:gd name="connsiteX56" fmla="*/ 0 w 12192000"/>
              <a:gd name="connsiteY5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2192000" h="6858000" extrusionOk="0">
                <a:moveTo>
                  <a:pt x="0" y="0"/>
                </a:moveTo>
                <a:cubicBezTo>
                  <a:pt x="172476" y="-1237"/>
                  <a:pt x="362690" y="-25324"/>
                  <a:pt x="555413" y="0"/>
                </a:cubicBezTo>
                <a:cubicBezTo>
                  <a:pt x="748136" y="25324"/>
                  <a:pt x="771955" y="-1228"/>
                  <a:pt x="866987" y="0"/>
                </a:cubicBezTo>
                <a:cubicBezTo>
                  <a:pt x="962019" y="1228"/>
                  <a:pt x="1600613" y="23388"/>
                  <a:pt x="1788160" y="0"/>
                </a:cubicBezTo>
                <a:cubicBezTo>
                  <a:pt x="1975707" y="-23388"/>
                  <a:pt x="2108729" y="-1887"/>
                  <a:pt x="2343573" y="0"/>
                </a:cubicBezTo>
                <a:cubicBezTo>
                  <a:pt x="2578417" y="1887"/>
                  <a:pt x="2752949" y="-24220"/>
                  <a:pt x="2898987" y="0"/>
                </a:cubicBezTo>
                <a:cubicBezTo>
                  <a:pt x="3045025" y="24220"/>
                  <a:pt x="3491919" y="21338"/>
                  <a:pt x="3820160" y="0"/>
                </a:cubicBezTo>
                <a:cubicBezTo>
                  <a:pt x="4148401" y="-21338"/>
                  <a:pt x="4081710" y="-3640"/>
                  <a:pt x="4253653" y="0"/>
                </a:cubicBezTo>
                <a:cubicBezTo>
                  <a:pt x="4425596" y="3640"/>
                  <a:pt x="4811390" y="16743"/>
                  <a:pt x="5174827" y="0"/>
                </a:cubicBezTo>
                <a:cubicBezTo>
                  <a:pt x="5538264" y="-16743"/>
                  <a:pt x="5741154" y="19844"/>
                  <a:pt x="6096000" y="0"/>
                </a:cubicBezTo>
                <a:cubicBezTo>
                  <a:pt x="6450846" y="-19844"/>
                  <a:pt x="6619865" y="-29521"/>
                  <a:pt x="6773333" y="0"/>
                </a:cubicBezTo>
                <a:cubicBezTo>
                  <a:pt x="6926801" y="29521"/>
                  <a:pt x="7451435" y="28560"/>
                  <a:pt x="7694507" y="0"/>
                </a:cubicBezTo>
                <a:cubicBezTo>
                  <a:pt x="7937579" y="-28560"/>
                  <a:pt x="8048651" y="20071"/>
                  <a:pt x="8249920" y="0"/>
                </a:cubicBezTo>
                <a:cubicBezTo>
                  <a:pt x="8451189" y="-20071"/>
                  <a:pt x="8573630" y="25711"/>
                  <a:pt x="8805333" y="0"/>
                </a:cubicBezTo>
                <a:cubicBezTo>
                  <a:pt x="9037036" y="-25711"/>
                  <a:pt x="9234701" y="-9987"/>
                  <a:pt x="9604587" y="0"/>
                </a:cubicBezTo>
                <a:cubicBezTo>
                  <a:pt x="9974473" y="9987"/>
                  <a:pt x="9998347" y="7806"/>
                  <a:pt x="10160000" y="0"/>
                </a:cubicBezTo>
                <a:cubicBezTo>
                  <a:pt x="10321653" y="-7806"/>
                  <a:pt x="10669739" y="-24619"/>
                  <a:pt x="11081173" y="0"/>
                </a:cubicBezTo>
                <a:cubicBezTo>
                  <a:pt x="11492607" y="24619"/>
                  <a:pt x="11649370" y="3326"/>
                  <a:pt x="12192000" y="0"/>
                </a:cubicBezTo>
                <a:cubicBezTo>
                  <a:pt x="12183650" y="187194"/>
                  <a:pt x="12185901" y="373731"/>
                  <a:pt x="12192000" y="685800"/>
                </a:cubicBezTo>
                <a:cubicBezTo>
                  <a:pt x="12198099" y="997869"/>
                  <a:pt x="12202245" y="1261315"/>
                  <a:pt x="12192000" y="1440180"/>
                </a:cubicBezTo>
                <a:cubicBezTo>
                  <a:pt x="12181755" y="1619045"/>
                  <a:pt x="12210722" y="1689037"/>
                  <a:pt x="12192000" y="1920240"/>
                </a:cubicBezTo>
                <a:cubicBezTo>
                  <a:pt x="12173278" y="2151443"/>
                  <a:pt x="12165787" y="2225200"/>
                  <a:pt x="12192000" y="2468880"/>
                </a:cubicBezTo>
                <a:cubicBezTo>
                  <a:pt x="12218213" y="2712560"/>
                  <a:pt x="12156234" y="2907533"/>
                  <a:pt x="12192000" y="3223260"/>
                </a:cubicBezTo>
                <a:cubicBezTo>
                  <a:pt x="12227766" y="3538987"/>
                  <a:pt x="12220532" y="3706391"/>
                  <a:pt x="12192000" y="3840480"/>
                </a:cubicBezTo>
                <a:cubicBezTo>
                  <a:pt x="12163468" y="3974569"/>
                  <a:pt x="12182895" y="4227469"/>
                  <a:pt x="12192000" y="4389120"/>
                </a:cubicBezTo>
                <a:cubicBezTo>
                  <a:pt x="12201105" y="4550771"/>
                  <a:pt x="12217197" y="4982174"/>
                  <a:pt x="12192000" y="5143500"/>
                </a:cubicBezTo>
                <a:cubicBezTo>
                  <a:pt x="12166803" y="5304826"/>
                  <a:pt x="12207486" y="5569098"/>
                  <a:pt x="12192000" y="5829300"/>
                </a:cubicBezTo>
                <a:cubicBezTo>
                  <a:pt x="12176514" y="6089502"/>
                  <a:pt x="12155856" y="6426803"/>
                  <a:pt x="12192000" y="6858000"/>
                </a:cubicBezTo>
                <a:cubicBezTo>
                  <a:pt x="11976788" y="6828022"/>
                  <a:pt x="11619195" y="6869440"/>
                  <a:pt x="11270827" y="6858000"/>
                </a:cubicBezTo>
                <a:cubicBezTo>
                  <a:pt x="10922459" y="6846560"/>
                  <a:pt x="10696308" y="6853495"/>
                  <a:pt x="10471573" y="6858000"/>
                </a:cubicBezTo>
                <a:cubicBezTo>
                  <a:pt x="10246838" y="6862505"/>
                  <a:pt x="10150744" y="6866516"/>
                  <a:pt x="10038080" y="6858000"/>
                </a:cubicBezTo>
                <a:cubicBezTo>
                  <a:pt x="9925416" y="6849484"/>
                  <a:pt x="9536915" y="6887847"/>
                  <a:pt x="9238827" y="6858000"/>
                </a:cubicBezTo>
                <a:cubicBezTo>
                  <a:pt x="8940739" y="6828153"/>
                  <a:pt x="9034329" y="6857309"/>
                  <a:pt x="8927253" y="6858000"/>
                </a:cubicBezTo>
                <a:cubicBezTo>
                  <a:pt x="8820177" y="6858691"/>
                  <a:pt x="8510534" y="6855974"/>
                  <a:pt x="8128000" y="6858000"/>
                </a:cubicBezTo>
                <a:cubicBezTo>
                  <a:pt x="7745466" y="6860026"/>
                  <a:pt x="7868007" y="6864541"/>
                  <a:pt x="7694507" y="6858000"/>
                </a:cubicBezTo>
                <a:cubicBezTo>
                  <a:pt x="7521007" y="6851459"/>
                  <a:pt x="7501822" y="6848088"/>
                  <a:pt x="7382933" y="6858000"/>
                </a:cubicBezTo>
                <a:cubicBezTo>
                  <a:pt x="7264044" y="6867912"/>
                  <a:pt x="7101363" y="6853022"/>
                  <a:pt x="6949440" y="6858000"/>
                </a:cubicBezTo>
                <a:cubicBezTo>
                  <a:pt x="6797517" y="6862978"/>
                  <a:pt x="6335346" y="6865521"/>
                  <a:pt x="6150187" y="6858000"/>
                </a:cubicBezTo>
                <a:cubicBezTo>
                  <a:pt x="5965028" y="6850479"/>
                  <a:pt x="5909649" y="6853246"/>
                  <a:pt x="5716693" y="6858000"/>
                </a:cubicBezTo>
                <a:cubicBezTo>
                  <a:pt x="5523737" y="6862754"/>
                  <a:pt x="5522280" y="6857436"/>
                  <a:pt x="5405120" y="6858000"/>
                </a:cubicBezTo>
                <a:cubicBezTo>
                  <a:pt x="5287960" y="6858564"/>
                  <a:pt x="5121672" y="6846319"/>
                  <a:pt x="4971627" y="6858000"/>
                </a:cubicBezTo>
                <a:cubicBezTo>
                  <a:pt x="4821582" y="6869681"/>
                  <a:pt x="4647709" y="6870771"/>
                  <a:pt x="4416213" y="6858000"/>
                </a:cubicBezTo>
                <a:cubicBezTo>
                  <a:pt x="4184717" y="6845229"/>
                  <a:pt x="4056779" y="6859739"/>
                  <a:pt x="3738880" y="6858000"/>
                </a:cubicBezTo>
                <a:cubicBezTo>
                  <a:pt x="3420981" y="6856261"/>
                  <a:pt x="3476560" y="6841078"/>
                  <a:pt x="3305387" y="6858000"/>
                </a:cubicBezTo>
                <a:cubicBezTo>
                  <a:pt x="3134214" y="6874922"/>
                  <a:pt x="2666035" y="6857112"/>
                  <a:pt x="2384213" y="6858000"/>
                </a:cubicBezTo>
                <a:cubicBezTo>
                  <a:pt x="2102391" y="6858888"/>
                  <a:pt x="1992506" y="6830477"/>
                  <a:pt x="1706880" y="6858000"/>
                </a:cubicBezTo>
                <a:cubicBezTo>
                  <a:pt x="1421254" y="6885523"/>
                  <a:pt x="1217610" y="6882687"/>
                  <a:pt x="785707" y="6858000"/>
                </a:cubicBezTo>
                <a:cubicBezTo>
                  <a:pt x="353804" y="6833313"/>
                  <a:pt x="324881" y="6852864"/>
                  <a:pt x="0" y="6858000"/>
                </a:cubicBezTo>
                <a:cubicBezTo>
                  <a:pt x="-25416" y="6604625"/>
                  <a:pt x="12215" y="6471402"/>
                  <a:pt x="0" y="6240780"/>
                </a:cubicBezTo>
                <a:cubicBezTo>
                  <a:pt x="-12215" y="6010158"/>
                  <a:pt x="-25747" y="5845582"/>
                  <a:pt x="0" y="5623560"/>
                </a:cubicBezTo>
                <a:cubicBezTo>
                  <a:pt x="25747" y="5401538"/>
                  <a:pt x="4740" y="5121515"/>
                  <a:pt x="0" y="4869180"/>
                </a:cubicBezTo>
                <a:cubicBezTo>
                  <a:pt x="-4740" y="4616845"/>
                  <a:pt x="-15092" y="4326080"/>
                  <a:pt x="0" y="4183380"/>
                </a:cubicBezTo>
                <a:cubicBezTo>
                  <a:pt x="15092" y="4040680"/>
                  <a:pt x="15628" y="3714746"/>
                  <a:pt x="0" y="3360420"/>
                </a:cubicBezTo>
                <a:cubicBezTo>
                  <a:pt x="-15628" y="3006094"/>
                  <a:pt x="34876" y="2744385"/>
                  <a:pt x="0" y="2537460"/>
                </a:cubicBezTo>
                <a:cubicBezTo>
                  <a:pt x="-34876" y="2330535"/>
                  <a:pt x="20558" y="2017328"/>
                  <a:pt x="0" y="1783080"/>
                </a:cubicBezTo>
                <a:cubicBezTo>
                  <a:pt x="-20558" y="1548832"/>
                  <a:pt x="-36462" y="1327547"/>
                  <a:pt x="0" y="1028700"/>
                </a:cubicBezTo>
                <a:cubicBezTo>
                  <a:pt x="36462" y="729853"/>
                  <a:pt x="39997" y="325977"/>
                  <a:pt x="0" y="0"/>
                </a:cubicBezTo>
                <a:close/>
              </a:path>
            </a:pathLst>
          </a:custGeom>
          <a:noFill/>
          <a:ln w="127000">
            <a:solidFill>
              <a:srgbClr val="F20000"/>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5" name="Picture 4">
            <a:extLst>
              <a:ext uri="{FF2B5EF4-FFF2-40B4-BE49-F238E27FC236}">
                <a16:creationId xmlns:a16="http://schemas.microsoft.com/office/drawing/2014/main" id="{01DEE84D-81BE-400A-B2D7-2B602B804589}"/>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135426" y="4699244"/>
            <a:ext cx="1072175" cy="984050"/>
          </a:xfrm>
          <a:prstGeom prst="rect">
            <a:avLst/>
          </a:prstGeom>
        </p:spPr>
      </p:pic>
      <p:pic>
        <p:nvPicPr>
          <p:cNvPr id="12" name="Picture 11">
            <a:extLst>
              <a:ext uri="{FF2B5EF4-FFF2-40B4-BE49-F238E27FC236}">
                <a16:creationId xmlns:a16="http://schemas.microsoft.com/office/drawing/2014/main" id="{12BAD6E8-0683-4F51-907D-A5233FD3401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9972460" y="2523609"/>
            <a:ext cx="766418" cy="1621269"/>
          </a:xfrm>
          <a:prstGeom prst="rect">
            <a:avLst/>
          </a:prstGeom>
        </p:spPr>
      </p:pic>
      <p:pic>
        <p:nvPicPr>
          <p:cNvPr id="23" name="Picture 22">
            <a:extLst>
              <a:ext uri="{FF2B5EF4-FFF2-40B4-BE49-F238E27FC236}">
                <a16:creationId xmlns:a16="http://schemas.microsoft.com/office/drawing/2014/main" id="{07CB0D3E-71F7-4583-9DDB-0E768D67E6FB}"/>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992854" y="3091254"/>
            <a:ext cx="1124815" cy="1053624"/>
          </a:xfrm>
          <a:prstGeom prst="rect">
            <a:avLst/>
          </a:prstGeom>
        </p:spPr>
      </p:pic>
      <p:sp>
        <p:nvSpPr>
          <p:cNvPr id="14" name="TextBox 13">
            <a:extLst>
              <a:ext uri="{FF2B5EF4-FFF2-40B4-BE49-F238E27FC236}">
                <a16:creationId xmlns:a16="http://schemas.microsoft.com/office/drawing/2014/main" id="{A5CE1290-F8A1-4417-A87C-DBE3D9CAA2FE}"/>
              </a:ext>
            </a:extLst>
          </p:cNvPr>
          <p:cNvSpPr txBox="1"/>
          <p:nvPr/>
        </p:nvSpPr>
        <p:spPr>
          <a:xfrm>
            <a:off x="2754939" y="235987"/>
            <a:ext cx="7983939" cy="1877437"/>
          </a:xfrm>
          <a:prstGeom prst="rect">
            <a:avLst/>
          </a:prstGeom>
          <a:noFill/>
        </p:spPr>
        <p:txBody>
          <a:bodyPr wrap="square" rtlCol="0">
            <a:spAutoFit/>
          </a:bodyPr>
          <a:lstStyle/>
          <a:p>
            <a:pPr algn="ctr"/>
            <a:r>
              <a:rPr lang="en-US" sz="3800" b="1" dirty="0">
                <a:solidFill>
                  <a:srgbClr val="F20000"/>
                </a:solidFill>
                <a:latin typeface="+mj-lt"/>
              </a:rPr>
              <a:t>Fats, spreads and oils </a:t>
            </a:r>
          </a:p>
          <a:p>
            <a:pPr algn="ctr"/>
            <a:endParaRPr lang="en-US" sz="3800" b="1" dirty="0">
              <a:solidFill>
                <a:srgbClr val="F20000"/>
              </a:solidFill>
              <a:latin typeface="+mj-lt"/>
            </a:endParaRPr>
          </a:p>
          <a:p>
            <a:pPr algn="ctr"/>
            <a:r>
              <a:rPr lang="en-US" sz="2000" b="1" dirty="0"/>
              <a:t>Use in small amounts </a:t>
            </a:r>
            <a:endParaRPr lang="en-IE" sz="2000" b="1" dirty="0"/>
          </a:p>
          <a:p>
            <a:pPr algn="ctr"/>
            <a:endParaRPr lang="en-IE" sz="2000" b="1" dirty="0"/>
          </a:p>
        </p:txBody>
      </p:sp>
    </p:spTree>
    <p:extLst>
      <p:ext uri="{BB962C8B-B14F-4D97-AF65-F5344CB8AC3E}">
        <p14:creationId xmlns:p14="http://schemas.microsoft.com/office/powerpoint/2010/main" val="1642998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582BA6A-6B83-4F21-A6A8-F754F6E0F3F5}"/>
              </a:ext>
            </a:extLst>
          </p:cNvPr>
          <p:cNvPicPr>
            <a:picLocks noChangeAspect="1"/>
          </p:cNvPicPr>
          <p:nvPr/>
        </p:nvPicPr>
        <p:blipFill>
          <a:blip r:embed="rId2"/>
          <a:stretch>
            <a:fillRect/>
          </a:stretch>
        </p:blipFill>
        <p:spPr>
          <a:xfrm>
            <a:off x="4756235" y="2309865"/>
            <a:ext cx="2930089" cy="2770042"/>
          </a:xfrm>
          <a:prstGeom prst="rect">
            <a:avLst/>
          </a:prstGeom>
        </p:spPr>
      </p:pic>
      <p:pic>
        <p:nvPicPr>
          <p:cNvPr id="4" name="Picture 3" descr="A picture containing drawing&#10;&#10;Description automatically generated">
            <a:extLst>
              <a:ext uri="{FF2B5EF4-FFF2-40B4-BE49-F238E27FC236}">
                <a16:creationId xmlns:a16="http://schemas.microsoft.com/office/drawing/2014/main" id="{CEF40DF0-FF9D-4CA9-BE4A-810C546E98BE}"/>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2973" b="11456"/>
          <a:stretch/>
        </p:blipFill>
        <p:spPr>
          <a:xfrm>
            <a:off x="0" y="-55562"/>
            <a:ext cx="3572933" cy="1655762"/>
          </a:xfrm>
          <a:prstGeom prst="rect">
            <a:avLst/>
          </a:prstGeom>
        </p:spPr>
      </p:pic>
      <p:sp>
        <p:nvSpPr>
          <p:cNvPr id="7" name="Rectangle 6">
            <a:extLst>
              <a:ext uri="{FF2B5EF4-FFF2-40B4-BE49-F238E27FC236}">
                <a16:creationId xmlns:a16="http://schemas.microsoft.com/office/drawing/2014/main" id="{5A08D910-A164-48EF-A68B-47B6B05BE985}"/>
              </a:ext>
            </a:extLst>
          </p:cNvPr>
          <p:cNvSpPr/>
          <p:nvPr/>
        </p:nvSpPr>
        <p:spPr>
          <a:xfrm>
            <a:off x="0" y="0"/>
            <a:ext cx="12192000" cy="6858000"/>
          </a:xfrm>
          <a:custGeom>
            <a:avLst/>
            <a:gdLst>
              <a:gd name="connsiteX0" fmla="*/ 0 w 12192000"/>
              <a:gd name="connsiteY0" fmla="*/ 0 h 6858000"/>
              <a:gd name="connsiteX1" fmla="*/ 555413 w 12192000"/>
              <a:gd name="connsiteY1" fmla="*/ 0 h 6858000"/>
              <a:gd name="connsiteX2" fmla="*/ 866987 w 12192000"/>
              <a:gd name="connsiteY2" fmla="*/ 0 h 6858000"/>
              <a:gd name="connsiteX3" fmla="*/ 1788160 w 12192000"/>
              <a:gd name="connsiteY3" fmla="*/ 0 h 6858000"/>
              <a:gd name="connsiteX4" fmla="*/ 2343573 w 12192000"/>
              <a:gd name="connsiteY4" fmla="*/ 0 h 6858000"/>
              <a:gd name="connsiteX5" fmla="*/ 2898987 w 12192000"/>
              <a:gd name="connsiteY5" fmla="*/ 0 h 6858000"/>
              <a:gd name="connsiteX6" fmla="*/ 3820160 w 12192000"/>
              <a:gd name="connsiteY6" fmla="*/ 0 h 6858000"/>
              <a:gd name="connsiteX7" fmla="*/ 4253653 w 12192000"/>
              <a:gd name="connsiteY7" fmla="*/ 0 h 6858000"/>
              <a:gd name="connsiteX8" fmla="*/ 5174827 w 12192000"/>
              <a:gd name="connsiteY8" fmla="*/ 0 h 6858000"/>
              <a:gd name="connsiteX9" fmla="*/ 6096000 w 12192000"/>
              <a:gd name="connsiteY9" fmla="*/ 0 h 6858000"/>
              <a:gd name="connsiteX10" fmla="*/ 6773333 w 12192000"/>
              <a:gd name="connsiteY10" fmla="*/ 0 h 6858000"/>
              <a:gd name="connsiteX11" fmla="*/ 7694507 w 12192000"/>
              <a:gd name="connsiteY11" fmla="*/ 0 h 6858000"/>
              <a:gd name="connsiteX12" fmla="*/ 8249920 w 12192000"/>
              <a:gd name="connsiteY12" fmla="*/ 0 h 6858000"/>
              <a:gd name="connsiteX13" fmla="*/ 8805333 w 12192000"/>
              <a:gd name="connsiteY13" fmla="*/ 0 h 6858000"/>
              <a:gd name="connsiteX14" fmla="*/ 9604587 w 12192000"/>
              <a:gd name="connsiteY14" fmla="*/ 0 h 6858000"/>
              <a:gd name="connsiteX15" fmla="*/ 10160000 w 12192000"/>
              <a:gd name="connsiteY15" fmla="*/ 0 h 6858000"/>
              <a:gd name="connsiteX16" fmla="*/ 11081173 w 12192000"/>
              <a:gd name="connsiteY16" fmla="*/ 0 h 6858000"/>
              <a:gd name="connsiteX17" fmla="*/ 12192000 w 12192000"/>
              <a:gd name="connsiteY17" fmla="*/ 0 h 6858000"/>
              <a:gd name="connsiteX18" fmla="*/ 12192000 w 12192000"/>
              <a:gd name="connsiteY18" fmla="*/ 685800 h 6858000"/>
              <a:gd name="connsiteX19" fmla="*/ 12192000 w 12192000"/>
              <a:gd name="connsiteY19" fmla="*/ 1440180 h 6858000"/>
              <a:gd name="connsiteX20" fmla="*/ 12192000 w 12192000"/>
              <a:gd name="connsiteY20" fmla="*/ 1920240 h 6858000"/>
              <a:gd name="connsiteX21" fmla="*/ 12192000 w 12192000"/>
              <a:gd name="connsiteY21" fmla="*/ 2468880 h 6858000"/>
              <a:gd name="connsiteX22" fmla="*/ 12192000 w 12192000"/>
              <a:gd name="connsiteY22" fmla="*/ 3223260 h 6858000"/>
              <a:gd name="connsiteX23" fmla="*/ 12192000 w 12192000"/>
              <a:gd name="connsiteY23" fmla="*/ 3840480 h 6858000"/>
              <a:gd name="connsiteX24" fmla="*/ 12192000 w 12192000"/>
              <a:gd name="connsiteY24" fmla="*/ 4389120 h 6858000"/>
              <a:gd name="connsiteX25" fmla="*/ 12192000 w 12192000"/>
              <a:gd name="connsiteY25" fmla="*/ 5143500 h 6858000"/>
              <a:gd name="connsiteX26" fmla="*/ 12192000 w 12192000"/>
              <a:gd name="connsiteY26" fmla="*/ 5829300 h 6858000"/>
              <a:gd name="connsiteX27" fmla="*/ 12192000 w 12192000"/>
              <a:gd name="connsiteY27" fmla="*/ 6858000 h 6858000"/>
              <a:gd name="connsiteX28" fmla="*/ 11270827 w 12192000"/>
              <a:gd name="connsiteY28" fmla="*/ 6858000 h 6858000"/>
              <a:gd name="connsiteX29" fmla="*/ 10471573 w 12192000"/>
              <a:gd name="connsiteY29" fmla="*/ 6858000 h 6858000"/>
              <a:gd name="connsiteX30" fmla="*/ 10038080 w 12192000"/>
              <a:gd name="connsiteY30" fmla="*/ 6858000 h 6858000"/>
              <a:gd name="connsiteX31" fmla="*/ 9238827 w 12192000"/>
              <a:gd name="connsiteY31" fmla="*/ 6858000 h 6858000"/>
              <a:gd name="connsiteX32" fmla="*/ 8927253 w 12192000"/>
              <a:gd name="connsiteY32" fmla="*/ 6858000 h 6858000"/>
              <a:gd name="connsiteX33" fmla="*/ 8128000 w 12192000"/>
              <a:gd name="connsiteY33" fmla="*/ 6858000 h 6858000"/>
              <a:gd name="connsiteX34" fmla="*/ 7694507 w 12192000"/>
              <a:gd name="connsiteY34" fmla="*/ 6858000 h 6858000"/>
              <a:gd name="connsiteX35" fmla="*/ 7382933 w 12192000"/>
              <a:gd name="connsiteY35" fmla="*/ 6858000 h 6858000"/>
              <a:gd name="connsiteX36" fmla="*/ 6949440 w 12192000"/>
              <a:gd name="connsiteY36" fmla="*/ 6858000 h 6858000"/>
              <a:gd name="connsiteX37" fmla="*/ 6150187 w 12192000"/>
              <a:gd name="connsiteY37" fmla="*/ 6858000 h 6858000"/>
              <a:gd name="connsiteX38" fmla="*/ 5716693 w 12192000"/>
              <a:gd name="connsiteY38" fmla="*/ 6858000 h 6858000"/>
              <a:gd name="connsiteX39" fmla="*/ 5405120 w 12192000"/>
              <a:gd name="connsiteY39" fmla="*/ 6858000 h 6858000"/>
              <a:gd name="connsiteX40" fmla="*/ 4971627 w 12192000"/>
              <a:gd name="connsiteY40" fmla="*/ 6858000 h 6858000"/>
              <a:gd name="connsiteX41" fmla="*/ 4416213 w 12192000"/>
              <a:gd name="connsiteY41" fmla="*/ 6858000 h 6858000"/>
              <a:gd name="connsiteX42" fmla="*/ 3738880 w 12192000"/>
              <a:gd name="connsiteY42" fmla="*/ 6858000 h 6858000"/>
              <a:gd name="connsiteX43" fmla="*/ 3305387 w 12192000"/>
              <a:gd name="connsiteY43" fmla="*/ 6858000 h 6858000"/>
              <a:gd name="connsiteX44" fmla="*/ 2384213 w 12192000"/>
              <a:gd name="connsiteY44" fmla="*/ 6858000 h 6858000"/>
              <a:gd name="connsiteX45" fmla="*/ 1706880 w 12192000"/>
              <a:gd name="connsiteY45" fmla="*/ 6858000 h 6858000"/>
              <a:gd name="connsiteX46" fmla="*/ 785707 w 12192000"/>
              <a:gd name="connsiteY46" fmla="*/ 6858000 h 6858000"/>
              <a:gd name="connsiteX47" fmla="*/ 0 w 12192000"/>
              <a:gd name="connsiteY47" fmla="*/ 6858000 h 6858000"/>
              <a:gd name="connsiteX48" fmla="*/ 0 w 12192000"/>
              <a:gd name="connsiteY48" fmla="*/ 6240780 h 6858000"/>
              <a:gd name="connsiteX49" fmla="*/ 0 w 12192000"/>
              <a:gd name="connsiteY49" fmla="*/ 5623560 h 6858000"/>
              <a:gd name="connsiteX50" fmla="*/ 0 w 12192000"/>
              <a:gd name="connsiteY50" fmla="*/ 4869180 h 6858000"/>
              <a:gd name="connsiteX51" fmla="*/ 0 w 12192000"/>
              <a:gd name="connsiteY51" fmla="*/ 4183380 h 6858000"/>
              <a:gd name="connsiteX52" fmla="*/ 0 w 12192000"/>
              <a:gd name="connsiteY52" fmla="*/ 3360420 h 6858000"/>
              <a:gd name="connsiteX53" fmla="*/ 0 w 12192000"/>
              <a:gd name="connsiteY53" fmla="*/ 2537460 h 6858000"/>
              <a:gd name="connsiteX54" fmla="*/ 0 w 12192000"/>
              <a:gd name="connsiteY54" fmla="*/ 1783080 h 6858000"/>
              <a:gd name="connsiteX55" fmla="*/ 0 w 12192000"/>
              <a:gd name="connsiteY55" fmla="*/ 1028700 h 6858000"/>
              <a:gd name="connsiteX56" fmla="*/ 0 w 12192000"/>
              <a:gd name="connsiteY5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2192000" h="6858000" extrusionOk="0">
                <a:moveTo>
                  <a:pt x="0" y="0"/>
                </a:moveTo>
                <a:cubicBezTo>
                  <a:pt x="172476" y="-1237"/>
                  <a:pt x="362690" y="-25324"/>
                  <a:pt x="555413" y="0"/>
                </a:cubicBezTo>
                <a:cubicBezTo>
                  <a:pt x="748136" y="25324"/>
                  <a:pt x="771955" y="-1228"/>
                  <a:pt x="866987" y="0"/>
                </a:cubicBezTo>
                <a:cubicBezTo>
                  <a:pt x="962019" y="1228"/>
                  <a:pt x="1600613" y="23388"/>
                  <a:pt x="1788160" y="0"/>
                </a:cubicBezTo>
                <a:cubicBezTo>
                  <a:pt x="1975707" y="-23388"/>
                  <a:pt x="2108729" y="-1887"/>
                  <a:pt x="2343573" y="0"/>
                </a:cubicBezTo>
                <a:cubicBezTo>
                  <a:pt x="2578417" y="1887"/>
                  <a:pt x="2752949" y="-24220"/>
                  <a:pt x="2898987" y="0"/>
                </a:cubicBezTo>
                <a:cubicBezTo>
                  <a:pt x="3045025" y="24220"/>
                  <a:pt x="3491919" y="21338"/>
                  <a:pt x="3820160" y="0"/>
                </a:cubicBezTo>
                <a:cubicBezTo>
                  <a:pt x="4148401" y="-21338"/>
                  <a:pt x="4081710" y="-3640"/>
                  <a:pt x="4253653" y="0"/>
                </a:cubicBezTo>
                <a:cubicBezTo>
                  <a:pt x="4425596" y="3640"/>
                  <a:pt x="4811390" y="16743"/>
                  <a:pt x="5174827" y="0"/>
                </a:cubicBezTo>
                <a:cubicBezTo>
                  <a:pt x="5538264" y="-16743"/>
                  <a:pt x="5741154" y="19844"/>
                  <a:pt x="6096000" y="0"/>
                </a:cubicBezTo>
                <a:cubicBezTo>
                  <a:pt x="6450846" y="-19844"/>
                  <a:pt x="6619865" y="-29521"/>
                  <a:pt x="6773333" y="0"/>
                </a:cubicBezTo>
                <a:cubicBezTo>
                  <a:pt x="6926801" y="29521"/>
                  <a:pt x="7451435" y="28560"/>
                  <a:pt x="7694507" y="0"/>
                </a:cubicBezTo>
                <a:cubicBezTo>
                  <a:pt x="7937579" y="-28560"/>
                  <a:pt x="8048651" y="20071"/>
                  <a:pt x="8249920" y="0"/>
                </a:cubicBezTo>
                <a:cubicBezTo>
                  <a:pt x="8451189" y="-20071"/>
                  <a:pt x="8573630" y="25711"/>
                  <a:pt x="8805333" y="0"/>
                </a:cubicBezTo>
                <a:cubicBezTo>
                  <a:pt x="9037036" y="-25711"/>
                  <a:pt x="9234701" y="-9987"/>
                  <a:pt x="9604587" y="0"/>
                </a:cubicBezTo>
                <a:cubicBezTo>
                  <a:pt x="9974473" y="9987"/>
                  <a:pt x="9998347" y="7806"/>
                  <a:pt x="10160000" y="0"/>
                </a:cubicBezTo>
                <a:cubicBezTo>
                  <a:pt x="10321653" y="-7806"/>
                  <a:pt x="10669739" y="-24619"/>
                  <a:pt x="11081173" y="0"/>
                </a:cubicBezTo>
                <a:cubicBezTo>
                  <a:pt x="11492607" y="24619"/>
                  <a:pt x="11649370" y="3326"/>
                  <a:pt x="12192000" y="0"/>
                </a:cubicBezTo>
                <a:cubicBezTo>
                  <a:pt x="12183650" y="187194"/>
                  <a:pt x="12185901" y="373731"/>
                  <a:pt x="12192000" y="685800"/>
                </a:cubicBezTo>
                <a:cubicBezTo>
                  <a:pt x="12198099" y="997869"/>
                  <a:pt x="12202245" y="1261315"/>
                  <a:pt x="12192000" y="1440180"/>
                </a:cubicBezTo>
                <a:cubicBezTo>
                  <a:pt x="12181755" y="1619045"/>
                  <a:pt x="12210722" y="1689037"/>
                  <a:pt x="12192000" y="1920240"/>
                </a:cubicBezTo>
                <a:cubicBezTo>
                  <a:pt x="12173278" y="2151443"/>
                  <a:pt x="12165787" y="2225200"/>
                  <a:pt x="12192000" y="2468880"/>
                </a:cubicBezTo>
                <a:cubicBezTo>
                  <a:pt x="12218213" y="2712560"/>
                  <a:pt x="12156234" y="2907533"/>
                  <a:pt x="12192000" y="3223260"/>
                </a:cubicBezTo>
                <a:cubicBezTo>
                  <a:pt x="12227766" y="3538987"/>
                  <a:pt x="12220532" y="3706391"/>
                  <a:pt x="12192000" y="3840480"/>
                </a:cubicBezTo>
                <a:cubicBezTo>
                  <a:pt x="12163468" y="3974569"/>
                  <a:pt x="12182895" y="4227469"/>
                  <a:pt x="12192000" y="4389120"/>
                </a:cubicBezTo>
                <a:cubicBezTo>
                  <a:pt x="12201105" y="4550771"/>
                  <a:pt x="12217197" y="4982174"/>
                  <a:pt x="12192000" y="5143500"/>
                </a:cubicBezTo>
                <a:cubicBezTo>
                  <a:pt x="12166803" y="5304826"/>
                  <a:pt x="12207486" y="5569098"/>
                  <a:pt x="12192000" y="5829300"/>
                </a:cubicBezTo>
                <a:cubicBezTo>
                  <a:pt x="12176514" y="6089502"/>
                  <a:pt x="12155856" y="6426803"/>
                  <a:pt x="12192000" y="6858000"/>
                </a:cubicBezTo>
                <a:cubicBezTo>
                  <a:pt x="11976788" y="6828022"/>
                  <a:pt x="11619195" y="6869440"/>
                  <a:pt x="11270827" y="6858000"/>
                </a:cubicBezTo>
                <a:cubicBezTo>
                  <a:pt x="10922459" y="6846560"/>
                  <a:pt x="10696308" y="6853495"/>
                  <a:pt x="10471573" y="6858000"/>
                </a:cubicBezTo>
                <a:cubicBezTo>
                  <a:pt x="10246838" y="6862505"/>
                  <a:pt x="10150744" y="6866516"/>
                  <a:pt x="10038080" y="6858000"/>
                </a:cubicBezTo>
                <a:cubicBezTo>
                  <a:pt x="9925416" y="6849484"/>
                  <a:pt x="9536915" y="6887847"/>
                  <a:pt x="9238827" y="6858000"/>
                </a:cubicBezTo>
                <a:cubicBezTo>
                  <a:pt x="8940739" y="6828153"/>
                  <a:pt x="9034329" y="6857309"/>
                  <a:pt x="8927253" y="6858000"/>
                </a:cubicBezTo>
                <a:cubicBezTo>
                  <a:pt x="8820177" y="6858691"/>
                  <a:pt x="8510534" y="6855974"/>
                  <a:pt x="8128000" y="6858000"/>
                </a:cubicBezTo>
                <a:cubicBezTo>
                  <a:pt x="7745466" y="6860026"/>
                  <a:pt x="7868007" y="6864541"/>
                  <a:pt x="7694507" y="6858000"/>
                </a:cubicBezTo>
                <a:cubicBezTo>
                  <a:pt x="7521007" y="6851459"/>
                  <a:pt x="7501822" y="6848088"/>
                  <a:pt x="7382933" y="6858000"/>
                </a:cubicBezTo>
                <a:cubicBezTo>
                  <a:pt x="7264044" y="6867912"/>
                  <a:pt x="7101363" y="6853022"/>
                  <a:pt x="6949440" y="6858000"/>
                </a:cubicBezTo>
                <a:cubicBezTo>
                  <a:pt x="6797517" y="6862978"/>
                  <a:pt x="6335346" y="6865521"/>
                  <a:pt x="6150187" y="6858000"/>
                </a:cubicBezTo>
                <a:cubicBezTo>
                  <a:pt x="5965028" y="6850479"/>
                  <a:pt x="5909649" y="6853246"/>
                  <a:pt x="5716693" y="6858000"/>
                </a:cubicBezTo>
                <a:cubicBezTo>
                  <a:pt x="5523737" y="6862754"/>
                  <a:pt x="5522280" y="6857436"/>
                  <a:pt x="5405120" y="6858000"/>
                </a:cubicBezTo>
                <a:cubicBezTo>
                  <a:pt x="5287960" y="6858564"/>
                  <a:pt x="5121672" y="6846319"/>
                  <a:pt x="4971627" y="6858000"/>
                </a:cubicBezTo>
                <a:cubicBezTo>
                  <a:pt x="4821582" y="6869681"/>
                  <a:pt x="4647709" y="6870771"/>
                  <a:pt x="4416213" y="6858000"/>
                </a:cubicBezTo>
                <a:cubicBezTo>
                  <a:pt x="4184717" y="6845229"/>
                  <a:pt x="4056779" y="6859739"/>
                  <a:pt x="3738880" y="6858000"/>
                </a:cubicBezTo>
                <a:cubicBezTo>
                  <a:pt x="3420981" y="6856261"/>
                  <a:pt x="3476560" y="6841078"/>
                  <a:pt x="3305387" y="6858000"/>
                </a:cubicBezTo>
                <a:cubicBezTo>
                  <a:pt x="3134214" y="6874922"/>
                  <a:pt x="2666035" y="6857112"/>
                  <a:pt x="2384213" y="6858000"/>
                </a:cubicBezTo>
                <a:cubicBezTo>
                  <a:pt x="2102391" y="6858888"/>
                  <a:pt x="1992506" y="6830477"/>
                  <a:pt x="1706880" y="6858000"/>
                </a:cubicBezTo>
                <a:cubicBezTo>
                  <a:pt x="1421254" y="6885523"/>
                  <a:pt x="1217610" y="6882687"/>
                  <a:pt x="785707" y="6858000"/>
                </a:cubicBezTo>
                <a:cubicBezTo>
                  <a:pt x="353804" y="6833313"/>
                  <a:pt x="324881" y="6852864"/>
                  <a:pt x="0" y="6858000"/>
                </a:cubicBezTo>
                <a:cubicBezTo>
                  <a:pt x="-25416" y="6604625"/>
                  <a:pt x="12215" y="6471402"/>
                  <a:pt x="0" y="6240780"/>
                </a:cubicBezTo>
                <a:cubicBezTo>
                  <a:pt x="-12215" y="6010158"/>
                  <a:pt x="-25747" y="5845582"/>
                  <a:pt x="0" y="5623560"/>
                </a:cubicBezTo>
                <a:cubicBezTo>
                  <a:pt x="25747" y="5401538"/>
                  <a:pt x="4740" y="5121515"/>
                  <a:pt x="0" y="4869180"/>
                </a:cubicBezTo>
                <a:cubicBezTo>
                  <a:pt x="-4740" y="4616845"/>
                  <a:pt x="-15092" y="4326080"/>
                  <a:pt x="0" y="4183380"/>
                </a:cubicBezTo>
                <a:cubicBezTo>
                  <a:pt x="15092" y="4040680"/>
                  <a:pt x="15628" y="3714746"/>
                  <a:pt x="0" y="3360420"/>
                </a:cubicBezTo>
                <a:cubicBezTo>
                  <a:pt x="-15628" y="3006094"/>
                  <a:pt x="34876" y="2744385"/>
                  <a:pt x="0" y="2537460"/>
                </a:cubicBezTo>
                <a:cubicBezTo>
                  <a:pt x="-34876" y="2330535"/>
                  <a:pt x="20558" y="2017328"/>
                  <a:pt x="0" y="1783080"/>
                </a:cubicBezTo>
                <a:cubicBezTo>
                  <a:pt x="-20558" y="1548832"/>
                  <a:pt x="-36462" y="1327547"/>
                  <a:pt x="0" y="1028700"/>
                </a:cubicBezTo>
                <a:cubicBezTo>
                  <a:pt x="36462" y="729853"/>
                  <a:pt x="39997" y="325977"/>
                  <a:pt x="0" y="0"/>
                </a:cubicBezTo>
                <a:close/>
              </a:path>
            </a:pathLst>
          </a:custGeom>
          <a:noFill/>
          <a:ln w="127000">
            <a:solidFill>
              <a:srgbClr val="F20000"/>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5" name="Picture 4">
            <a:extLst>
              <a:ext uri="{FF2B5EF4-FFF2-40B4-BE49-F238E27FC236}">
                <a16:creationId xmlns:a16="http://schemas.microsoft.com/office/drawing/2014/main" id="{01DEE84D-81BE-400A-B2D7-2B602B804589}"/>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209046" y="4711464"/>
            <a:ext cx="1072175" cy="1236284"/>
          </a:xfrm>
          <a:prstGeom prst="rect">
            <a:avLst/>
          </a:prstGeom>
        </p:spPr>
      </p:pic>
      <p:pic>
        <p:nvPicPr>
          <p:cNvPr id="8" name="Picture 7" descr="A picture containing drawing&#10;&#10;Description automatically generated">
            <a:extLst>
              <a:ext uri="{FF2B5EF4-FFF2-40B4-BE49-F238E27FC236}">
                <a16:creationId xmlns:a16="http://schemas.microsoft.com/office/drawing/2014/main" id="{8C13A354-476B-4654-8DA8-67E86C884F1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6973" y="4428663"/>
            <a:ext cx="1242042" cy="1514686"/>
          </a:xfrm>
          <a:prstGeom prst="rect">
            <a:avLst/>
          </a:prstGeom>
        </p:spPr>
      </p:pic>
      <p:pic>
        <p:nvPicPr>
          <p:cNvPr id="12" name="Picture 11" descr="A picture containing cup, drawing, table, glass&#10;&#10;Description automatically generated">
            <a:extLst>
              <a:ext uri="{FF2B5EF4-FFF2-40B4-BE49-F238E27FC236}">
                <a16:creationId xmlns:a16="http://schemas.microsoft.com/office/drawing/2014/main" id="{12BAD6E8-0683-4F51-907D-A5233FD3401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2498" y="2309865"/>
            <a:ext cx="1244231" cy="1621269"/>
          </a:xfrm>
          <a:prstGeom prst="rect">
            <a:avLst/>
          </a:prstGeom>
        </p:spPr>
      </p:pic>
      <p:pic>
        <p:nvPicPr>
          <p:cNvPr id="16" name="Picture 15">
            <a:extLst>
              <a:ext uri="{FF2B5EF4-FFF2-40B4-BE49-F238E27FC236}">
                <a16:creationId xmlns:a16="http://schemas.microsoft.com/office/drawing/2014/main" id="{1C35B560-9F87-4BB5-8C53-034FA00E0E81}"/>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3185491" y="4926488"/>
            <a:ext cx="1070954" cy="1395188"/>
          </a:xfrm>
          <a:prstGeom prst="rect">
            <a:avLst/>
          </a:prstGeom>
        </p:spPr>
      </p:pic>
      <p:pic>
        <p:nvPicPr>
          <p:cNvPr id="20" name="Picture 19">
            <a:extLst>
              <a:ext uri="{FF2B5EF4-FFF2-40B4-BE49-F238E27FC236}">
                <a16:creationId xmlns:a16="http://schemas.microsoft.com/office/drawing/2014/main" id="{A2138D3A-1A50-4DA7-8AC3-71E988E56582}"/>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9067689" y="2426001"/>
            <a:ext cx="1318323" cy="1207624"/>
          </a:xfrm>
          <a:prstGeom prst="rect">
            <a:avLst/>
          </a:prstGeom>
        </p:spPr>
      </p:pic>
      <p:pic>
        <p:nvPicPr>
          <p:cNvPr id="23" name="Picture 22">
            <a:extLst>
              <a:ext uri="{FF2B5EF4-FFF2-40B4-BE49-F238E27FC236}">
                <a16:creationId xmlns:a16="http://schemas.microsoft.com/office/drawing/2014/main" id="{07CB0D3E-71F7-4583-9DDB-0E768D67E6FB}"/>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2161054" y="2882800"/>
            <a:ext cx="1559914" cy="1053624"/>
          </a:xfrm>
          <a:prstGeom prst="rect">
            <a:avLst/>
          </a:prstGeom>
        </p:spPr>
      </p:pic>
      <p:pic>
        <p:nvPicPr>
          <p:cNvPr id="28" name="Picture 27" descr="A picture containing mask, wheel, lamp&#10;&#10;Description automatically generated">
            <a:extLst>
              <a:ext uri="{FF2B5EF4-FFF2-40B4-BE49-F238E27FC236}">
                <a16:creationId xmlns:a16="http://schemas.microsoft.com/office/drawing/2014/main" id="{30ECF104-C72E-45D6-BC75-1FFA5882513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337202" y="5187949"/>
            <a:ext cx="1345949" cy="1124262"/>
          </a:xfrm>
          <a:prstGeom prst="rect">
            <a:avLst/>
          </a:prstGeom>
        </p:spPr>
      </p:pic>
      <p:pic>
        <p:nvPicPr>
          <p:cNvPr id="32" name="Picture 31" descr="A close up of a logo&#10;&#10;Description automatically generated">
            <a:extLst>
              <a:ext uri="{FF2B5EF4-FFF2-40B4-BE49-F238E27FC236}">
                <a16:creationId xmlns:a16="http://schemas.microsoft.com/office/drawing/2014/main" id="{695B4BF8-C02A-4136-AD8B-C8B7260F551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393544" y="3371081"/>
            <a:ext cx="1521347" cy="1555407"/>
          </a:xfrm>
          <a:prstGeom prst="rect">
            <a:avLst/>
          </a:prstGeom>
        </p:spPr>
      </p:pic>
      <p:sp>
        <p:nvSpPr>
          <p:cNvPr id="14" name="TextBox 13">
            <a:extLst>
              <a:ext uri="{FF2B5EF4-FFF2-40B4-BE49-F238E27FC236}">
                <a16:creationId xmlns:a16="http://schemas.microsoft.com/office/drawing/2014/main" id="{A5CE1290-F8A1-4417-A87C-DBE3D9CAA2FE}"/>
              </a:ext>
            </a:extLst>
          </p:cNvPr>
          <p:cNvSpPr txBox="1"/>
          <p:nvPr/>
        </p:nvSpPr>
        <p:spPr>
          <a:xfrm>
            <a:off x="3170278" y="103743"/>
            <a:ext cx="7983939" cy="2462213"/>
          </a:xfrm>
          <a:prstGeom prst="rect">
            <a:avLst/>
          </a:prstGeom>
          <a:noFill/>
        </p:spPr>
        <p:txBody>
          <a:bodyPr wrap="square" rtlCol="0">
            <a:spAutoFit/>
          </a:bodyPr>
          <a:lstStyle/>
          <a:p>
            <a:pPr algn="ctr"/>
            <a:r>
              <a:rPr lang="en-US" sz="3800" b="1" dirty="0">
                <a:solidFill>
                  <a:srgbClr val="F20000"/>
                </a:solidFill>
                <a:latin typeface="+mj-lt"/>
              </a:rPr>
              <a:t>Foods and drinks high in fat, </a:t>
            </a:r>
          </a:p>
          <a:p>
            <a:pPr algn="ctr"/>
            <a:r>
              <a:rPr lang="en-US" sz="3800" b="1" dirty="0">
                <a:solidFill>
                  <a:srgbClr val="F20000"/>
                </a:solidFill>
                <a:latin typeface="+mj-lt"/>
              </a:rPr>
              <a:t>sugar and salt</a:t>
            </a:r>
          </a:p>
          <a:p>
            <a:pPr algn="ctr"/>
            <a:endParaRPr lang="en-US" sz="3800" b="1" dirty="0">
              <a:solidFill>
                <a:srgbClr val="F20000"/>
              </a:solidFill>
              <a:latin typeface="+mj-lt"/>
            </a:endParaRPr>
          </a:p>
          <a:p>
            <a:pPr algn="ctr"/>
            <a:r>
              <a:rPr lang="en-US" sz="2000" b="1" dirty="0"/>
              <a:t>Food we can have less often if we wish to</a:t>
            </a:r>
            <a:endParaRPr lang="en-IE" sz="2000" b="1" dirty="0"/>
          </a:p>
          <a:p>
            <a:pPr algn="ctr"/>
            <a:endParaRPr lang="en-IE" sz="2000" b="1" dirty="0"/>
          </a:p>
        </p:txBody>
      </p:sp>
    </p:spTree>
    <p:extLst>
      <p:ext uri="{BB962C8B-B14F-4D97-AF65-F5344CB8AC3E}">
        <p14:creationId xmlns:p14="http://schemas.microsoft.com/office/powerpoint/2010/main" val="2341171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DDB1FE44-B231-429D-945C-FA03675EE2E7}"/>
              </a:ext>
            </a:extLst>
          </p:cNvPr>
          <p:cNvSpPr>
            <a:spLocks noGrp="1"/>
          </p:cNvSpPr>
          <p:nvPr>
            <p:ph type="title"/>
          </p:nvPr>
        </p:nvSpPr>
        <p:spPr>
          <a:xfrm>
            <a:off x="4970598" y="622602"/>
            <a:ext cx="7780866" cy="616127"/>
          </a:xfrm>
        </p:spPr>
        <p:txBody>
          <a:bodyPr>
            <a:noAutofit/>
          </a:bodyPr>
          <a:lstStyle/>
          <a:p>
            <a:r>
              <a:rPr lang="en-US" sz="4000" b="1" dirty="0">
                <a:solidFill>
                  <a:srgbClr val="FF0000"/>
                </a:solidFill>
              </a:rPr>
              <a:t>Food Groups Lesson</a:t>
            </a:r>
            <a:br>
              <a:rPr lang="en-IE" sz="4000" b="1" dirty="0">
                <a:solidFill>
                  <a:srgbClr val="FF0000"/>
                </a:solidFill>
              </a:rPr>
            </a:br>
            <a:endParaRPr lang="en-IE" sz="4000" b="1" dirty="0">
              <a:solidFill>
                <a:srgbClr val="FF0000"/>
              </a:solidFill>
            </a:endParaRPr>
          </a:p>
        </p:txBody>
      </p:sp>
      <p:pic>
        <p:nvPicPr>
          <p:cNvPr id="4" name="Picture 3" descr="A picture containing drawing&#10;&#10;Description automatically generated">
            <a:extLst>
              <a:ext uri="{FF2B5EF4-FFF2-40B4-BE49-F238E27FC236}">
                <a16:creationId xmlns:a16="http://schemas.microsoft.com/office/drawing/2014/main" id="{CEF40DF0-FF9D-4CA9-BE4A-810C546E98B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2973" b="11456"/>
          <a:stretch/>
        </p:blipFill>
        <p:spPr>
          <a:xfrm>
            <a:off x="0" y="-55562"/>
            <a:ext cx="3572933" cy="1655762"/>
          </a:xfrm>
          <a:prstGeom prst="rect">
            <a:avLst/>
          </a:prstGeom>
        </p:spPr>
      </p:pic>
      <p:sp>
        <p:nvSpPr>
          <p:cNvPr id="7" name="Rectangle 6">
            <a:extLst>
              <a:ext uri="{FF2B5EF4-FFF2-40B4-BE49-F238E27FC236}">
                <a16:creationId xmlns:a16="http://schemas.microsoft.com/office/drawing/2014/main" id="{5A08D910-A164-48EF-A68B-47B6B05BE985}"/>
              </a:ext>
            </a:extLst>
          </p:cNvPr>
          <p:cNvSpPr/>
          <p:nvPr/>
        </p:nvSpPr>
        <p:spPr>
          <a:xfrm>
            <a:off x="0" y="0"/>
            <a:ext cx="12192000" cy="6858000"/>
          </a:xfrm>
          <a:custGeom>
            <a:avLst/>
            <a:gdLst>
              <a:gd name="connsiteX0" fmla="*/ 0 w 12192000"/>
              <a:gd name="connsiteY0" fmla="*/ 0 h 6858000"/>
              <a:gd name="connsiteX1" fmla="*/ 555413 w 12192000"/>
              <a:gd name="connsiteY1" fmla="*/ 0 h 6858000"/>
              <a:gd name="connsiteX2" fmla="*/ 866987 w 12192000"/>
              <a:gd name="connsiteY2" fmla="*/ 0 h 6858000"/>
              <a:gd name="connsiteX3" fmla="*/ 1788160 w 12192000"/>
              <a:gd name="connsiteY3" fmla="*/ 0 h 6858000"/>
              <a:gd name="connsiteX4" fmla="*/ 2343573 w 12192000"/>
              <a:gd name="connsiteY4" fmla="*/ 0 h 6858000"/>
              <a:gd name="connsiteX5" fmla="*/ 2898987 w 12192000"/>
              <a:gd name="connsiteY5" fmla="*/ 0 h 6858000"/>
              <a:gd name="connsiteX6" fmla="*/ 3820160 w 12192000"/>
              <a:gd name="connsiteY6" fmla="*/ 0 h 6858000"/>
              <a:gd name="connsiteX7" fmla="*/ 4253653 w 12192000"/>
              <a:gd name="connsiteY7" fmla="*/ 0 h 6858000"/>
              <a:gd name="connsiteX8" fmla="*/ 5174827 w 12192000"/>
              <a:gd name="connsiteY8" fmla="*/ 0 h 6858000"/>
              <a:gd name="connsiteX9" fmla="*/ 6096000 w 12192000"/>
              <a:gd name="connsiteY9" fmla="*/ 0 h 6858000"/>
              <a:gd name="connsiteX10" fmla="*/ 6773333 w 12192000"/>
              <a:gd name="connsiteY10" fmla="*/ 0 h 6858000"/>
              <a:gd name="connsiteX11" fmla="*/ 7694507 w 12192000"/>
              <a:gd name="connsiteY11" fmla="*/ 0 h 6858000"/>
              <a:gd name="connsiteX12" fmla="*/ 8249920 w 12192000"/>
              <a:gd name="connsiteY12" fmla="*/ 0 h 6858000"/>
              <a:gd name="connsiteX13" fmla="*/ 8805333 w 12192000"/>
              <a:gd name="connsiteY13" fmla="*/ 0 h 6858000"/>
              <a:gd name="connsiteX14" fmla="*/ 9604587 w 12192000"/>
              <a:gd name="connsiteY14" fmla="*/ 0 h 6858000"/>
              <a:gd name="connsiteX15" fmla="*/ 10160000 w 12192000"/>
              <a:gd name="connsiteY15" fmla="*/ 0 h 6858000"/>
              <a:gd name="connsiteX16" fmla="*/ 11081173 w 12192000"/>
              <a:gd name="connsiteY16" fmla="*/ 0 h 6858000"/>
              <a:gd name="connsiteX17" fmla="*/ 12192000 w 12192000"/>
              <a:gd name="connsiteY17" fmla="*/ 0 h 6858000"/>
              <a:gd name="connsiteX18" fmla="*/ 12192000 w 12192000"/>
              <a:gd name="connsiteY18" fmla="*/ 685800 h 6858000"/>
              <a:gd name="connsiteX19" fmla="*/ 12192000 w 12192000"/>
              <a:gd name="connsiteY19" fmla="*/ 1440180 h 6858000"/>
              <a:gd name="connsiteX20" fmla="*/ 12192000 w 12192000"/>
              <a:gd name="connsiteY20" fmla="*/ 1920240 h 6858000"/>
              <a:gd name="connsiteX21" fmla="*/ 12192000 w 12192000"/>
              <a:gd name="connsiteY21" fmla="*/ 2468880 h 6858000"/>
              <a:gd name="connsiteX22" fmla="*/ 12192000 w 12192000"/>
              <a:gd name="connsiteY22" fmla="*/ 3223260 h 6858000"/>
              <a:gd name="connsiteX23" fmla="*/ 12192000 w 12192000"/>
              <a:gd name="connsiteY23" fmla="*/ 3840480 h 6858000"/>
              <a:gd name="connsiteX24" fmla="*/ 12192000 w 12192000"/>
              <a:gd name="connsiteY24" fmla="*/ 4389120 h 6858000"/>
              <a:gd name="connsiteX25" fmla="*/ 12192000 w 12192000"/>
              <a:gd name="connsiteY25" fmla="*/ 5143500 h 6858000"/>
              <a:gd name="connsiteX26" fmla="*/ 12192000 w 12192000"/>
              <a:gd name="connsiteY26" fmla="*/ 5829300 h 6858000"/>
              <a:gd name="connsiteX27" fmla="*/ 12192000 w 12192000"/>
              <a:gd name="connsiteY27" fmla="*/ 6858000 h 6858000"/>
              <a:gd name="connsiteX28" fmla="*/ 11270827 w 12192000"/>
              <a:gd name="connsiteY28" fmla="*/ 6858000 h 6858000"/>
              <a:gd name="connsiteX29" fmla="*/ 10471573 w 12192000"/>
              <a:gd name="connsiteY29" fmla="*/ 6858000 h 6858000"/>
              <a:gd name="connsiteX30" fmla="*/ 10038080 w 12192000"/>
              <a:gd name="connsiteY30" fmla="*/ 6858000 h 6858000"/>
              <a:gd name="connsiteX31" fmla="*/ 9238827 w 12192000"/>
              <a:gd name="connsiteY31" fmla="*/ 6858000 h 6858000"/>
              <a:gd name="connsiteX32" fmla="*/ 8927253 w 12192000"/>
              <a:gd name="connsiteY32" fmla="*/ 6858000 h 6858000"/>
              <a:gd name="connsiteX33" fmla="*/ 8128000 w 12192000"/>
              <a:gd name="connsiteY33" fmla="*/ 6858000 h 6858000"/>
              <a:gd name="connsiteX34" fmla="*/ 7694507 w 12192000"/>
              <a:gd name="connsiteY34" fmla="*/ 6858000 h 6858000"/>
              <a:gd name="connsiteX35" fmla="*/ 7382933 w 12192000"/>
              <a:gd name="connsiteY35" fmla="*/ 6858000 h 6858000"/>
              <a:gd name="connsiteX36" fmla="*/ 6949440 w 12192000"/>
              <a:gd name="connsiteY36" fmla="*/ 6858000 h 6858000"/>
              <a:gd name="connsiteX37" fmla="*/ 6150187 w 12192000"/>
              <a:gd name="connsiteY37" fmla="*/ 6858000 h 6858000"/>
              <a:gd name="connsiteX38" fmla="*/ 5716693 w 12192000"/>
              <a:gd name="connsiteY38" fmla="*/ 6858000 h 6858000"/>
              <a:gd name="connsiteX39" fmla="*/ 5405120 w 12192000"/>
              <a:gd name="connsiteY39" fmla="*/ 6858000 h 6858000"/>
              <a:gd name="connsiteX40" fmla="*/ 4971627 w 12192000"/>
              <a:gd name="connsiteY40" fmla="*/ 6858000 h 6858000"/>
              <a:gd name="connsiteX41" fmla="*/ 4416213 w 12192000"/>
              <a:gd name="connsiteY41" fmla="*/ 6858000 h 6858000"/>
              <a:gd name="connsiteX42" fmla="*/ 3738880 w 12192000"/>
              <a:gd name="connsiteY42" fmla="*/ 6858000 h 6858000"/>
              <a:gd name="connsiteX43" fmla="*/ 3305387 w 12192000"/>
              <a:gd name="connsiteY43" fmla="*/ 6858000 h 6858000"/>
              <a:gd name="connsiteX44" fmla="*/ 2384213 w 12192000"/>
              <a:gd name="connsiteY44" fmla="*/ 6858000 h 6858000"/>
              <a:gd name="connsiteX45" fmla="*/ 1706880 w 12192000"/>
              <a:gd name="connsiteY45" fmla="*/ 6858000 h 6858000"/>
              <a:gd name="connsiteX46" fmla="*/ 785707 w 12192000"/>
              <a:gd name="connsiteY46" fmla="*/ 6858000 h 6858000"/>
              <a:gd name="connsiteX47" fmla="*/ 0 w 12192000"/>
              <a:gd name="connsiteY47" fmla="*/ 6858000 h 6858000"/>
              <a:gd name="connsiteX48" fmla="*/ 0 w 12192000"/>
              <a:gd name="connsiteY48" fmla="*/ 6240780 h 6858000"/>
              <a:gd name="connsiteX49" fmla="*/ 0 w 12192000"/>
              <a:gd name="connsiteY49" fmla="*/ 5623560 h 6858000"/>
              <a:gd name="connsiteX50" fmla="*/ 0 w 12192000"/>
              <a:gd name="connsiteY50" fmla="*/ 4869180 h 6858000"/>
              <a:gd name="connsiteX51" fmla="*/ 0 w 12192000"/>
              <a:gd name="connsiteY51" fmla="*/ 4183380 h 6858000"/>
              <a:gd name="connsiteX52" fmla="*/ 0 w 12192000"/>
              <a:gd name="connsiteY52" fmla="*/ 3360420 h 6858000"/>
              <a:gd name="connsiteX53" fmla="*/ 0 w 12192000"/>
              <a:gd name="connsiteY53" fmla="*/ 2537460 h 6858000"/>
              <a:gd name="connsiteX54" fmla="*/ 0 w 12192000"/>
              <a:gd name="connsiteY54" fmla="*/ 1783080 h 6858000"/>
              <a:gd name="connsiteX55" fmla="*/ 0 w 12192000"/>
              <a:gd name="connsiteY55" fmla="*/ 1028700 h 6858000"/>
              <a:gd name="connsiteX56" fmla="*/ 0 w 12192000"/>
              <a:gd name="connsiteY5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2192000" h="6858000" extrusionOk="0">
                <a:moveTo>
                  <a:pt x="0" y="0"/>
                </a:moveTo>
                <a:cubicBezTo>
                  <a:pt x="172476" y="-1237"/>
                  <a:pt x="362690" y="-25324"/>
                  <a:pt x="555413" y="0"/>
                </a:cubicBezTo>
                <a:cubicBezTo>
                  <a:pt x="748136" y="25324"/>
                  <a:pt x="771955" y="-1228"/>
                  <a:pt x="866987" y="0"/>
                </a:cubicBezTo>
                <a:cubicBezTo>
                  <a:pt x="962019" y="1228"/>
                  <a:pt x="1600613" y="23388"/>
                  <a:pt x="1788160" y="0"/>
                </a:cubicBezTo>
                <a:cubicBezTo>
                  <a:pt x="1975707" y="-23388"/>
                  <a:pt x="2108729" y="-1887"/>
                  <a:pt x="2343573" y="0"/>
                </a:cubicBezTo>
                <a:cubicBezTo>
                  <a:pt x="2578417" y="1887"/>
                  <a:pt x="2752949" y="-24220"/>
                  <a:pt x="2898987" y="0"/>
                </a:cubicBezTo>
                <a:cubicBezTo>
                  <a:pt x="3045025" y="24220"/>
                  <a:pt x="3491919" y="21338"/>
                  <a:pt x="3820160" y="0"/>
                </a:cubicBezTo>
                <a:cubicBezTo>
                  <a:pt x="4148401" y="-21338"/>
                  <a:pt x="4081710" y="-3640"/>
                  <a:pt x="4253653" y="0"/>
                </a:cubicBezTo>
                <a:cubicBezTo>
                  <a:pt x="4425596" y="3640"/>
                  <a:pt x="4811390" y="16743"/>
                  <a:pt x="5174827" y="0"/>
                </a:cubicBezTo>
                <a:cubicBezTo>
                  <a:pt x="5538264" y="-16743"/>
                  <a:pt x="5741154" y="19844"/>
                  <a:pt x="6096000" y="0"/>
                </a:cubicBezTo>
                <a:cubicBezTo>
                  <a:pt x="6450846" y="-19844"/>
                  <a:pt x="6619865" y="-29521"/>
                  <a:pt x="6773333" y="0"/>
                </a:cubicBezTo>
                <a:cubicBezTo>
                  <a:pt x="6926801" y="29521"/>
                  <a:pt x="7451435" y="28560"/>
                  <a:pt x="7694507" y="0"/>
                </a:cubicBezTo>
                <a:cubicBezTo>
                  <a:pt x="7937579" y="-28560"/>
                  <a:pt x="8048651" y="20071"/>
                  <a:pt x="8249920" y="0"/>
                </a:cubicBezTo>
                <a:cubicBezTo>
                  <a:pt x="8451189" y="-20071"/>
                  <a:pt x="8573630" y="25711"/>
                  <a:pt x="8805333" y="0"/>
                </a:cubicBezTo>
                <a:cubicBezTo>
                  <a:pt x="9037036" y="-25711"/>
                  <a:pt x="9234701" y="-9987"/>
                  <a:pt x="9604587" y="0"/>
                </a:cubicBezTo>
                <a:cubicBezTo>
                  <a:pt x="9974473" y="9987"/>
                  <a:pt x="9998347" y="7806"/>
                  <a:pt x="10160000" y="0"/>
                </a:cubicBezTo>
                <a:cubicBezTo>
                  <a:pt x="10321653" y="-7806"/>
                  <a:pt x="10669739" y="-24619"/>
                  <a:pt x="11081173" y="0"/>
                </a:cubicBezTo>
                <a:cubicBezTo>
                  <a:pt x="11492607" y="24619"/>
                  <a:pt x="11649370" y="3326"/>
                  <a:pt x="12192000" y="0"/>
                </a:cubicBezTo>
                <a:cubicBezTo>
                  <a:pt x="12183650" y="187194"/>
                  <a:pt x="12185901" y="373731"/>
                  <a:pt x="12192000" y="685800"/>
                </a:cubicBezTo>
                <a:cubicBezTo>
                  <a:pt x="12198099" y="997869"/>
                  <a:pt x="12202245" y="1261315"/>
                  <a:pt x="12192000" y="1440180"/>
                </a:cubicBezTo>
                <a:cubicBezTo>
                  <a:pt x="12181755" y="1619045"/>
                  <a:pt x="12210722" y="1689037"/>
                  <a:pt x="12192000" y="1920240"/>
                </a:cubicBezTo>
                <a:cubicBezTo>
                  <a:pt x="12173278" y="2151443"/>
                  <a:pt x="12165787" y="2225200"/>
                  <a:pt x="12192000" y="2468880"/>
                </a:cubicBezTo>
                <a:cubicBezTo>
                  <a:pt x="12218213" y="2712560"/>
                  <a:pt x="12156234" y="2907533"/>
                  <a:pt x="12192000" y="3223260"/>
                </a:cubicBezTo>
                <a:cubicBezTo>
                  <a:pt x="12227766" y="3538987"/>
                  <a:pt x="12220532" y="3706391"/>
                  <a:pt x="12192000" y="3840480"/>
                </a:cubicBezTo>
                <a:cubicBezTo>
                  <a:pt x="12163468" y="3974569"/>
                  <a:pt x="12182895" y="4227469"/>
                  <a:pt x="12192000" y="4389120"/>
                </a:cubicBezTo>
                <a:cubicBezTo>
                  <a:pt x="12201105" y="4550771"/>
                  <a:pt x="12217197" y="4982174"/>
                  <a:pt x="12192000" y="5143500"/>
                </a:cubicBezTo>
                <a:cubicBezTo>
                  <a:pt x="12166803" y="5304826"/>
                  <a:pt x="12207486" y="5569098"/>
                  <a:pt x="12192000" y="5829300"/>
                </a:cubicBezTo>
                <a:cubicBezTo>
                  <a:pt x="12176514" y="6089502"/>
                  <a:pt x="12155856" y="6426803"/>
                  <a:pt x="12192000" y="6858000"/>
                </a:cubicBezTo>
                <a:cubicBezTo>
                  <a:pt x="11976788" y="6828022"/>
                  <a:pt x="11619195" y="6869440"/>
                  <a:pt x="11270827" y="6858000"/>
                </a:cubicBezTo>
                <a:cubicBezTo>
                  <a:pt x="10922459" y="6846560"/>
                  <a:pt x="10696308" y="6853495"/>
                  <a:pt x="10471573" y="6858000"/>
                </a:cubicBezTo>
                <a:cubicBezTo>
                  <a:pt x="10246838" y="6862505"/>
                  <a:pt x="10150744" y="6866516"/>
                  <a:pt x="10038080" y="6858000"/>
                </a:cubicBezTo>
                <a:cubicBezTo>
                  <a:pt x="9925416" y="6849484"/>
                  <a:pt x="9536915" y="6887847"/>
                  <a:pt x="9238827" y="6858000"/>
                </a:cubicBezTo>
                <a:cubicBezTo>
                  <a:pt x="8940739" y="6828153"/>
                  <a:pt x="9034329" y="6857309"/>
                  <a:pt x="8927253" y="6858000"/>
                </a:cubicBezTo>
                <a:cubicBezTo>
                  <a:pt x="8820177" y="6858691"/>
                  <a:pt x="8510534" y="6855974"/>
                  <a:pt x="8128000" y="6858000"/>
                </a:cubicBezTo>
                <a:cubicBezTo>
                  <a:pt x="7745466" y="6860026"/>
                  <a:pt x="7868007" y="6864541"/>
                  <a:pt x="7694507" y="6858000"/>
                </a:cubicBezTo>
                <a:cubicBezTo>
                  <a:pt x="7521007" y="6851459"/>
                  <a:pt x="7501822" y="6848088"/>
                  <a:pt x="7382933" y="6858000"/>
                </a:cubicBezTo>
                <a:cubicBezTo>
                  <a:pt x="7264044" y="6867912"/>
                  <a:pt x="7101363" y="6853022"/>
                  <a:pt x="6949440" y="6858000"/>
                </a:cubicBezTo>
                <a:cubicBezTo>
                  <a:pt x="6797517" y="6862978"/>
                  <a:pt x="6335346" y="6865521"/>
                  <a:pt x="6150187" y="6858000"/>
                </a:cubicBezTo>
                <a:cubicBezTo>
                  <a:pt x="5965028" y="6850479"/>
                  <a:pt x="5909649" y="6853246"/>
                  <a:pt x="5716693" y="6858000"/>
                </a:cubicBezTo>
                <a:cubicBezTo>
                  <a:pt x="5523737" y="6862754"/>
                  <a:pt x="5522280" y="6857436"/>
                  <a:pt x="5405120" y="6858000"/>
                </a:cubicBezTo>
                <a:cubicBezTo>
                  <a:pt x="5287960" y="6858564"/>
                  <a:pt x="5121672" y="6846319"/>
                  <a:pt x="4971627" y="6858000"/>
                </a:cubicBezTo>
                <a:cubicBezTo>
                  <a:pt x="4821582" y="6869681"/>
                  <a:pt x="4647709" y="6870771"/>
                  <a:pt x="4416213" y="6858000"/>
                </a:cubicBezTo>
                <a:cubicBezTo>
                  <a:pt x="4184717" y="6845229"/>
                  <a:pt x="4056779" y="6859739"/>
                  <a:pt x="3738880" y="6858000"/>
                </a:cubicBezTo>
                <a:cubicBezTo>
                  <a:pt x="3420981" y="6856261"/>
                  <a:pt x="3476560" y="6841078"/>
                  <a:pt x="3305387" y="6858000"/>
                </a:cubicBezTo>
                <a:cubicBezTo>
                  <a:pt x="3134214" y="6874922"/>
                  <a:pt x="2666035" y="6857112"/>
                  <a:pt x="2384213" y="6858000"/>
                </a:cubicBezTo>
                <a:cubicBezTo>
                  <a:pt x="2102391" y="6858888"/>
                  <a:pt x="1992506" y="6830477"/>
                  <a:pt x="1706880" y="6858000"/>
                </a:cubicBezTo>
                <a:cubicBezTo>
                  <a:pt x="1421254" y="6885523"/>
                  <a:pt x="1217610" y="6882687"/>
                  <a:pt x="785707" y="6858000"/>
                </a:cubicBezTo>
                <a:cubicBezTo>
                  <a:pt x="353804" y="6833313"/>
                  <a:pt x="324881" y="6852864"/>
                  <a:pt x="0" y="6858000"/>
                </a:cubicBezTo>
                <a:cubicBezTo>
                  <a:pt x="-25416" y="6604625"/>
                  <a:pt x="12215" y="6471402"/>
                  <a:pt x="0" y="6240780"/>
                </a:cubicBezTo>
                <a:cubicBezTo>
                  <a:pt x="-12215" y="6010158"/>
                  <a:pt x="-25747" y="5845582"/>
                  <a:pt x="0" y="5623560"/>
                </a:cubicBezTo>
                <a:cubicBezTo>
                  <a:pt x="25747" y="5401538"/>
                  <a:pt x="4740" y="5121515"/>
                  <a:pt x="0" y="4869180"/>
                </a:cubicBezTo>
                <a:cubicBezTo>
                  <a:pt x="-4740" y="4616845"/>
                  <a:pt x="-15092" y="4326080"/>
                  <a:pt x="0" y="4183380"/>
                </a:cubicBezTo>
                <a:cubicBezTo>
                  <a:pt x="15092" y="4040680"/>
                  <a:pt x="15628" y="3714746"/>
                  <a:pt x="0" y="3360420"/>
                </a:cubicBezTo>
                <a:cubicBezTo>
                  <a:pt x="-15628" y="3006094"/>
                  <a:pt x="34876" y="2744385"/>
                  <a:pt x="0" y="2537460"/>
                </a:cubicBezTo>
                <a:cubicBezTo>
                  <a:pt x="-34876" y="2330535"/>
                  <a:pt x="20558" y="2017328"/>
                  <a:pt x="0" y="1783080"/>
                </a:cubicBezTo>
                <a:cubicBezTo>
                  <a:pt x="-20558" y="1548832"/>
                  <a:pt x="-36462" y="1327547"/>
                  <a:pt x="0" y="1028700"/>
                </a:cubicBezTo>
                <a:cubicBezTo>
                  <a:pt x="36462" y="729853"/>
                  <a:pt x="39997" y="325977"/>
                  <a:pt x="0" y="0"/>
                </a:cubicBezTo>
                <a:close/>
              </a:path>
            </a:pathLst>
          </a:custGeom>
          <a:noFill/>
          <a:ln w="127000">
            <a:solidFill>
              <a:srgbClr val="F20000"/>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8" name="TextBox 7">
            <a:extLst>
              <a:ext uri="{FF2B5EF4-FFF2-40B4-BE49-F238E27FC236}">
                <a16:creationId xmlns:a16="http://schemas.microsoft.com/office/drawing/2014/main" id="{27BE46D2-F2E4-4A85-A767-0F61DB704BAD}"/>
              </a:ext>
            </a:extLst>
          </p:cNvPr>
          <p:cNvSpPr txBox="1"/>
          <p:nvPr/>
        </p:nvSpPr>
        <p:spPr>
          <a:xfrm>
            <a:off x="424069" y="1419610"/>
            <a:ext cx="4970598" cy="5170646"/>
          </a:xfrm>
          <a:prstGeom prst="rect">
            <a:avLst/>
          </a:prstGeom>
          <a:noFill/>
        </p:spPr>
        <p:txBody>
          <a:bodyPr wrap="square">
            <a:spAutoFit/>
          </a:bodyPr>
          <a:lstStyle/>
          <a:p>
            <a:r>
              <a:rPr lang="en-US" sz="1500" b="1" dirty="0"/>
              <a:t>Food Pyramid</a:t>
            </a:r>
          </a:p>
          <a:p>
            <a:r>
              <a:rPr lang="en-US" sz="1500" dirty="0"/>
              <a:t>In the lesson we have broken down the food pyramid into the food groups as an introduction for pupils. We have followed the titles from the food pyramid for continuity. If you wish you can show pupils the food pyramid at the end of the lesson or hang it in your classroom for familiarization. We look more closely at the food pyramid for older classes.</a:t>
            </a:r>
          </a:p>
          <a:p>
            <a:endParaRPr lang="en-US" sz="1500" dirty="0"/>
          </a:p>
          <a:p>
            <a:r>
              <a:rPr lang="en-US" sz="1500" b="1" dirty="0"/>
              <a:t>Balance </a:t>
            </a:r>
          </a:p>
          <a:p>
            <a:r>
              <a:rPr lang="en-US" sz="1500" dirty="0"/>
              <a:t>We have included examples of the type of food in each group, how many we should have each day and why we need them. </a:t>
            </a:r>
          </a:p>
          <a:p>
            <a:endParaRPr lang="en-US" sz="1500" dirty="0"/>
          </a:p>
          <a:p>
            <a:r>
              <a:rPr lang="en-US" sz="1500" dirty="0"/>
              <a:t>How we talk about food is important. </a:t>
            </a:r>
            <a:r>
              <a:rPr kumimoji="0" lang="en-US" sz="1500" b="0" i="0" u="none" strike="noStrike" kern="1200" cap="none" spc="0" normalizeH="0" baseline="0" noProof="0" dirty="0">
                <a:ln>
                  <a:noFill/>
                </a:ln>
                <a:effectLst/>
                <a:uLnTx/>
                <a:uFillTx/>
                <a:latin typeface="Calibri body"/>
                <a:ea typeface="+mj-ea"/>
                <a:cs typeface="+mj-cs"/>
              </a:rPr>
              <a:t>In line with best practice and to encourage healthy eating habits we recommend moving away from using good/bad when discussing food. We also recommend against using the word treat. Using the word treat can make a food more desirable. We do not want to </a:t>
            </a:r>
            <a:r>
              <a:rPr kumimoji="0" lang="en-US" sz="1500" b="0" i="0" u="none" strike="noStrike" kern="1200" cap="none" spc="0" normalizeH="0" baseline="0" noProof="0" dirty="0" err="1">
                <a:ln>
                  <a:noFill/>
                </a:ln>
                <a:effectLst/>
                <a:uLnTx/>
                <a:uFillTx/>
                <a:latin typeface="Calibri body"/>
                <a:ea typeface="+mj-ea"/>
                <a:cs typeface="+mj-cs"/>
              </a:rPr>
              <a:t>demonise</a:t>
            </a:r>
            <a:r>
              <a:rPr kumimoji="0" lang="en-US" sz="1500" b="0" i="0" u="none" strike="noStrike" kern="1200" cap="none" spc="0" normalizeH="0" baseline="0" noProof="0" dirty="0">
                <a:ln>
                  <a:noFill/>
                </a:ln>
                <a:effectLst/>
                <a:uLnTx/>
                <a:uFillTx/>
                <a:latin typeface="Calibri body"/>
                <a:ea typeface="+mj-ea"/>
                <a:cs typeface="+mj-cs"/>
              </a:rPr>
              <a:t> or elevate any foods through our choice of language.</a:t>
            </a:r>
          </a:p>
          <a:p>
            <a:endParaRPr lang="en-US" sz="1500" dirty="0">
              <a:latin typeface="Calibri body"/>
              <a:ea typeface="+mj-ea"/>
              <a:cs typeface="+mj-cs"/>
            </a:endParaRPr>
          </a:p>
          <a:p>
            <a:r>
              <a:rPr lang="en-US" sz="1500" dirty="0">
                <a:latin typeface="Calibri body"/>
                <a:ea typeface="+mj-ea"/>
                <a:cs typeface="+mj-cs"/>
              </a:rPr>
              <a:t>When discussing food from the top of the food pyramid we recommend using ‘food we can have less often if we wish to.’</a:t>
            </a:r>
            <a:endParaRPr lang="en-IE" dirty="0"/>
          </a:p>
        </p:txBody>
      </p:sp>
      <p:pic>
        <p:nvPicPr>
          <p:cNvPr id="6" name="Picture 5">
            <a:extLst>
              <a:ext uri="{FF2B5EF4-FFF2-40B4-BE49-F238E27FC236}">
                <a16:creationId xmlns:a16="http://schemas.microsoft.com/office/drawing/2014/main" id="{6C0F6763-E7E5-48A3-861F-320C37801627}"/>
              </a:ext>
            </a:extLst>
          </p:cNvPr>
          <p:cNvPicPr/>
          <p:nvPr/>
        </p:nvPicPr>
        <p:blipFill rotWithShape="1">
          <a:blip r:embed="rId3"/>
          <a:srcRect l="3432" t="20546" r="20999" b="11525"/>
          <a:stretch/>
        </p:blipFill>
        <p:spPr>
          <a:xfrm>
            <a:off x="5394667" y="1444323"/>
            <a:ext cx="6662420" cy="4791075"/>
          </a:xfrm>
          <a:prstGeom prst="rect">
            <a:avLst/>
          </a:prstGeom>
        </p:spPr>
      </p:pic>
    </p:spTree>
    <p:extLst>
      <p:ext uri="{BB962C8B-B14F-4D97-AF65-F5344CB8AC3E}">
        <p14:creationId xmlns:p14="http://schemas.microsoft.com/office/powerpoint/2010/main" val="655485749"/>
      </p:ext>
    </p:extLst>
  </p:cSld>
  <p:clrMapOvr>
    <a:masterClrMapping/>
  </p:clrMapOvr>
  <mc:AlternateContent xmlns:mc="http://schemas.openxmlformats.org/markup-compatibility/2006" xmlns:p14="http://schemas.microsoft.com/office/powerpoint/2010/main">
    <mc:Choice Requires="p14">
      <p:transition p14:dur="250">
        <p14:reveal/>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DDB1FE44-B231-429D-945C-FA03675EE2E7}"/>
              </a:ext>
            </a:extLst>
          </p:cNvPr>
          <p:cNvSpPr>
            <a:spLocks noGrp="1"/>
          </p:cNvSpPr>
          <p:nvPr>
            <p:ph type="title"/>
          </p:nvPr>
        </p:nvSpPr>
        <p:spPr>
          <a:xfrm>
            <a:off x="2791774" y="464255"/>
            <a:ext cx="7780866" cy="616127"/>
          </a:xfrm>
        </p:spPr>
        <p:txBody>
          <a:bodyPr>
            <a:noAutofit/>
          </a:bodyPr>
          <a:lstStyle/>
          <a:p>
            <a:pPr algn="ctr"/>
            <a:r>
              <a:rPr lang="en-US" sz="4000" b="1" dirty="0">
                <a:solidFill>
                  <a:srgbClr val="FF0000"/>
                </a:solidFill>
              </a:rPr>
              <a:t>Why we do we need food? </a:t>
            </a:r>
            <a:endParaRPr lang="en-IE" sz="4000" b="1" dirty="0">
              <a:solidFill>
                <a:srgbClr val="FF0000"/>
              </a:solidFill>
            </a:endParaRPr>
          </a:p>
        </p:txBody>
      </p:sp>
      <p:pic>
        <p:nvPicPr>
          <p:cNvPr id="4" name="Picture 3" descr="A picture containing drawing&#10;&#10;Description automatically generated">
            <a:extLst>
              <a:ext uri="{FF2B5EF4-FFF2-40B4-BE49-F238E27FC236}">
                <a16:creationId xmlns:a16="http://schemas.microsoft.com/office/drawing/2014/main" id="{CEF40DF0-FF9D-4CA9-BE4A-810C546E98B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2973" b="11456"/>
          <a:stretch/>
        </p:blipFill>
        <p:spPr>
          <a:xfrm>
            <a:off x="0" y="-55562"/>
            <a:ext cx="3572933" cy="1655762"/>
          </a:xfrm>
          <a:prstGeom prst="rect">
            <a:avLst/>
          </a:prstGeom>
        </p:spPr>
      </p:pic>
      <p:sp>
        <p:nvSpPr>
          <p:cNvPr id="7" name="Rectangle 6">
            <a:extLst>
              <a:ext uri="{FF2B5EF4-FFF2-40B4-BE49-F238E27FC236}">
                <a16:creationId xmlns:a16="http://schemas.microsoft.com/office/drawing/2014/main" id="{5A08D910-A164-48EF-A68B-47B6B05BE985}"/>
              </a:ext>
            </a:extLst>
          </p:cNvPr>
          <p:cNvSpPr/>
          <p:nvPr/>
        </p:nvSpPr>
        <p:spPr>
          <a:xfrm>
            <a:off x="0" y="0"/>
            <a:ext cx="12192000" cy="6858000"/>
          </a:xfrm>
          <a:custGeom>
            <a:avLst/>
            <a:gdLst>
              <a:gd name="connsiteX0" fmla="*/ 0 w 12192000"/>
              <a:gd name="connsiteY0" fmla="*/ 0 h 6858000"/>
              <a:gd name="connsiteX1" fmla="*/ 555413 w 12192000"/>
              <a:gd name="connsiteY1" fmla="*/ 0 h 6858000"/>
              <a:gd name="connsiteX2" fmla="*/ 866987 w 12192000"/>
              <a:gd name="connsiteY2" fmla="*/ 0 h 6858000"/>
              <a:gd name="connsiteX3" fmla="*/ 1788160 w 12192000"/>
              <a:gd name="connsiteY3" fmla="*/ 0 h 6858000"/>
              <a:gd name="connsiteX4" fmla="*/ 2343573 w 12192000"/>
              <a:gd name="connsiteY4" fmla="*/ 0 h 6858000"/>
              <a:gd name="connsiteX5" fmla="*/ 2898987 w 12192000"/>
              <a:gd name="connsiteY5" fmla="*/ 0 h 6858000"/>
              <a:gd name="connsiteX6" fmla="*/ 3820160 w 12192000"/>
              <a:gd name="connsiteY6" fmla="*/ 0 h 6858000"/>
              <a:gd name="connsiteX7" fmla="*/ 4253653 w 12192000"/>
              <a:gd name="connsiteY7" fmla="*/ 0 h 6858000"/>
              <a:gd name="connsiteX8" fmla="*/ 5174827 w 12192000"/>
              <a:gd name="connsiteY8" fmla="*/ 0 h 6858000"/>
              <a:gd name="connsiteX9" fmla="*/ 6096000 w 12192000"/>
              <a:gd name="connsiteY9" fmla="*/ 0 h 6858000"/>
              <a:gd name="connsiteX10" fmla="*/ 6773333 w 12192000"/>
              <a:gd name="connsiteY10" fmla="*/ 0 h 6858000"/>
              <a:gd name="connsiteX11" fmla="*/ 7694507 w 12192000"/>
              <a:gd name="connsiteY11" fmla="*/ 0 h 6858000"/>
              <a:gd name="connsiteX12" fmla="*/ 8249920 w 12192000"/>
              <a:gd name="connsiteY12" fmla="*/ 0 h 6858000"/>
              <a:gd name="connsiteX13" fmla="*/ 8805333 w 12192000"/>
              <a:gd name="connsiteY13" fmla="*/ 0 h 6858000"/>
              <a:gd name="connsiteX14" fmla="*/ 9604587 w 12192000"/>
              <a:gd name="connsiteY14" fmla="*/ 0 h 6858000"/>
              <a:gd name="connsiteX15" fmla="*/ 10160000 w 12192000"/>
              <a:gd name="connsiteY15" fmla="*/ 0 h 6858000"/>
              <a:gd name="connsiteX16" fmla="*/ 11081173 w 12192000"/>
              <a:gd name="connsiteY16" fmla="*/ 0 h 6858000"/>
              <a:gd name="connsiteX17" fmla="*/ 12192000 w 12192000"/>
              <a:gd name="connsiteY17" fmla="*/ 0 h 6858000"/>
              <a:gd name="connsiteX18" fmla="*/ 12192000 w 12192000"/>
              <a:gd name="connsiteY18" fmla="*/ 685800 h 6858000"/>
              <a:gd name="connsiteX19" fmla="*/ 12192000 w 12192000"/>
              <a:gd name="connsiteY19" fmla="*/ 1440180 h 6858000"/>
              <a:gd name="connsiteX20" fmla="*/ 12192000 w 12192000"/>
              <a:gd name="connsiteY20" fmla="*/ 1920240 h 6858000"/>
              <a:gd name="connsiteX21" fmla="*/ 12192000 w 12192000"/>
              <a:gd name="connsiteY21" fmla="*/ 2468880 h 6858000"/>
              <a:gd name="connsiteX22" fmla="*/ 12192000 w 12192000"/>
              <a:gd name="connsiteY22" fmla="*/ 3223260 h 6858000"/>
              <a:gd name="connsiteX23" fmla="*/ 12192000 w 12192000"/>
              <a:gd name="connsiteY23" fmla="*/ 3840480 h 6858000"/>
              <a:gd name="connsiteX24" fmla="*/ 12192000 w 12192000"/>
              <a:gd name="connsiteY24" fmla="*/ 4389120 h 6858000"/>
              <a:gd name="connsiteX25" fmla="*/ 12192000 w 12192000"/>
              <a:gd name="connsiteY25" fmla="*/ 5143500 h 6858000"/>
              <a:gd name="connsiteX26" fmla="*/ 12192000 w 12192000"/>
              <a:gd name="connsiteY26" fmla="*/ 5829300 h 6858000"/>
              <a:gd name="connsiteX27" fmla="*/ 12192000 w 12192000"/>
              <a:gd name="connsiteY27" fmla="*/ 6858000 h 6858000"/>
              <a:gd name="connsiteX28" fmla="*/ 11270827 w 12192000"/>
              <a:gd name="connsiteY28" fmla="*/ 6858000 h 6858000"/>
              <a:gd name="connsiteX29" fmla="*/ 10471573 w 12192000"/>
              <a:gd name="connsiteY29" fmla="*/ 6858000 h 6858000"/>
              <a:gd name="connsiteX30" fmla="*/ 10038080 w 12192000"/>
              <a:gd name="connsiteY30" fmla="*/ 6858000 h 6858000"/>
              <a:gd name="connsiteX31" fmla="*/ 9238827 w 12192000"/>
              <a:gd name="connsiteY31" fmla="*/ 6858000 h 6858000"/>
              <a:gd name="connsiteX32" fmla="*/ 8927253 w 12192000"/>
              <a:gd name="connsiteY32" fmla="*/ 6858000 h 6858000"/>
              <a:gd name="connsiteX33" fmla="*/ 8128000 w 12192000"/>
              <a:gd name="connsiteY33" fmla="*/ 6858000 h 6858000"/>
              <a:gd name="connsiteX34" fmla="*/ 7694507 w 12192000"/>
              <a:gd name="connsiteY34" fmla="*/ 6858000 h 6858000"/>
              <a:gd name="connsiteX35" fmla="*/ 7382933 w 12192000"/>
              <a:gd name="connsiteY35" fmla="*/ 6858000 h 6858000"/>
              <a:gd name="connsiteX36" fmla="*/ 6949440 w 12192000"/>
              <a:gd name="connsiteY36" fmla="*/ 6858000 h 6858000"/>
              <a:gd name="connsiteX37" fmla="*/ 6150187 w 12192000"/>
              <a:gd name="connsiteY37" fmla="*/ 6858000 h 6858000"/>
              <a:gd name="connsiteX38" fmla="*/ 5716693 w 12192000"/>
              <a:gd name="connsiteY38" fmla="*/ 6858000 h 6858000"/>
              <a:gd name="connsiteX39" fmla="*/ 5405120 w 12192000"/>
              <a:gd name="connsiteY39" fmla="*/ 6858000 h 6858000"/>
              <a:gd name="connsiteX40" fmla="*/ 4971627 w 12192000"/>
              <a:gd name="connsiteY40" fmla="*/ 6858000 h 6858000"/>
              <a:gd name="connsiteX41" fmla="*/ 4416213 w 12192000"/>
              <a:gd name="connsiteY41" fmla="*/ 6858000 h 6858000"/>
              <a:gd name="connsiteX42" fmla="*/ 3738880 w 12192000"/>
              <a:gd name="connsiteY42" fmla="*/ 6858000 h 6858000"/>
              <a:gd name="connsiteX43" fmla="*/ 3305387 w 12192000"/>
              <a:gd name="connsiteY43" fmla="*/ 6858000 h 6858000"/>
              <a:gd name="connsiteX44" fmla="*/ 2384213 w 12192000"/>
              <a:gd name="connsiteY44" fmla="*/ 6858000 h 6858000"/>
              <a:gd name="connsiteX45" fmla="*/ 1706880 w 12192000"/>
              <a:gd name="connsiteY45" fmla="*/ 6858000 h 6858000"/>
              <a:gd name="connsiteX46" fmla="*/ 785707 w 12192000"/>
              <a:gd name="connsiteY46" fmla="*/ 6858000 h 6858000"/>
              <a:gd name="connsiteX47" fmla="*/ 0 w 12192000"/>
              <a:gd name="connsiteY47" fmla="*/ 6858000 h 6858000"/>
              <a:gd name="connsiteX48" fmla="*/ 0 w 12192000"/>
              <a:gd name="connsiteY48" fmla="*/ 6240780 h 6858000"/>
              <a:gd name="connsiteX49" fmla="*/ 0 w 12192000"/>
              <a:gd name="connsiteY49" fmla="*/ 5623560 h 6858000"/>
              <a:gd name="connsiteX50" fmla="*/ 0 w 12192000"/>
              <a:gd name="connsiteY50" fmla="*/ 4869180 h 6858000"/>
              <a:gd name="connsiteX51" fmla="*/ 0 w 12192000"/>
              <a:gd name="connsiteY51" fmla="*/ 4183380 h 6858000"/>
              <a:gd name="connsiteX52" fmla="*/ 0 w 12192000"/>
              <a:gd name="connsiteY52" fmla="*/ 3360420 h 6858000"/>
              <a:gd name="connsiteX53" fmla="*/ 0 w 12192000"/>
              <a:gd name="connsiteY53" fmla="*/ 2537460 h 6858000"/>
              <a:gd name="connsiteX54" fmla="*/ 0 w 12192000"/>
              <a:gd name="connsiteY54" fmla="*/ 1783080 h 6858000"/>
              <a:gd name="connsiteX55" fmla="*/ 0 w 12192000"/>
              <a:gd name="connsiteY55" fmla="*/ 1028700 h 6858000"/>
              <a:gd name="connsiteX56" fmla="*/ 0 w 12192000"/>
              <a:gd name="connsiteY5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2192000" h="6858000" extrusionOk="0">
                <a:moveTo>
                  <a:pt x="0" y="0"/>
                </a:moveTo>
                <a:cubicBezTo>
                  <a:pt x="172476" y="-1237"/>
                  <a:pt x="362690" y="-25324"/>
                  <a:pt x="555413" y="0"/>
                </a:cubicBezTo>
                <a:cubicBezTo>
                  <a:pt x="748136" y="25324"/>
                  <a:pt x="771955" y="-1228"/>
                  <a:pt x="866987" y="0"/>
                </a:cubicBezTo>
                <a:cubicBezTo>
                  <a:pt x="962019" y="1228"/>
                  <a:pt x="1600613" y="23388"/>
                  <a:pt x="1788160" y="0"/>
                </a:cubicBezTo>
                <a:cubicBezTo>
                  <a:pt x="1975707" y="-23388"/>
                  <a:pt x="2108729" y="-1887"/>
                  <a:pt x="2343573" y="0"/>
                </a:cubicBezTo>
                <a:cubicBezTo>
                  <a:pt x="2578417" y="1887"/>
                  <a:pt x="2752949" y="-24220"/>
                  <a:pt x="2898987" y="0"/>
                </a:cubicBezTo>
                <a:cubicBezTo>
                  <a:pt x="3045025" y="24220"/>
                  <a:pt x="3491919" y="21338"/>
                  <a:pt x="3820160" y="0"/>
                </a:cubicBezTo>
                <a:cubicBezTo>
                  <a:pt x="4148401" y="-21338"/>
                  <a:pt x="4081710" y="-3640"/>
                  <a:pt x="4253653" y="0"/>
                </a:cubicBezTo>
                <a:cubicBezTo>
                  <a:pt x="4425596" y="3640"/>
                  <a:pt x="4811390" y="16743"/>
                  <a:pt x="5174827" y="0"/>
                </a:cubicBezTo>
                <a:cubicBezTo>
                  <a:pt x="5538264" y="-16743"/>
                  <a:pt x="5741154" y="19844"/>
                  <a:pt x="6096000" y="0"/>
                </a:cubicBezTo>
                <a:cubicBezTo>
                  <a:pt x="6450846" y="-19844"/>
                  <a:pt x="6619865" y="-29521"/>
                  <a:pt x="6773333" y="0"/>
                </a:cubicBezTo>
                <a:cubicBezTo>
                  <a:pt x="6926801" y="29521"/>
                  <a:pt x="7451435" y="28560"/>
                  <a:pt x="7694507" y="0"/>
                </a:cubicBezTo>
                <a:cubicBezTo>
                  <a:pt x="7937579" y="-28560"/>
                  <a:pt x="8048651" y="20071"/>
                  <a:pt x="8249920" y="0"/>
                </a:cubicBezTo>
                <a:cubicBezTo>
                  <a:pt x="8451189" y="-20071"/>
                  <a:pt x="8573630" y="25711"/>
                  <a:pt x="8805333" y="0"/>
                </a:cubicBezTo>
                <a:cubicBezTo>
                  <a:pt x="9037036" y="-25711"/>
                  <a:pt x="9234701" y="-9987"/>
                  <a:pt x="9604587" y="0"/>
                </a:cubicBezTo>
                <a:cubicBezTo>
                  <a:pt x="9974473" y="9987"/>
                  <a:pt x="9998347" y="7806"/>
                  <a:pt x="10160000" y="0"/>
                </a:cubicBezTo>
                <a:cubicBezTo>
                  <a:pt x="10321653" y="-7806"/>
                  <a:pt x="10669739" y="-24619"/>
                  <a:pt x="11081173" y="0"/>
                </a:cubicBezTo>
                <a:cubicBezTo>
                  <a:pt x="11492607" y="24619"/>
                  <a:pt x="11649370" y="3326"/>
                  <a:pt x="12192000" y="0"/>
                </a:cubicBezTo>
                <a:cubicBezTo>
                  <a:pt x="12183650" y="187194"/>
                  <a:pt x="12185901" y="373731"/>
                  <a:pt x="12192000" y="685800"/>
                </a:cubicBezTo>
                <a:cubicBezTo>
                  <a:pt x="12198099" y="997869"/>
                  <a:pt x="12202245" y="1261315"/>
                  <a:pt x="12192000" y="1440180"/>
                </a:cubicBezTo>
                <a:cubicBezTo>
                  <a:pt x="12181755" y="1619045"/>
                  <a:pt x="12210722" y="1689037"/>
                  <a:pt x="12192000" y="1920240"/>
                </a:cubicBezTo>
                <a:cubicBezTo>
                  <a:pt x="12173278" y="2151443"/>
                  <a:pt x="12165787" y="2225200"/>
                  <a:pt x="12192000" y="2468880"/>
                </a:cubicBezTo>
                <a:cubicBezTo>
                  <a:pt x="12218213" y="2712560"/>
                  <a:pt x="12156234" y="2907533"/>
                  <a:pt x="12192000" y="3223260"/>
                </a:cubicBezTo>
                <a:cubicBezTo>
                  <a:pt x="12227766" y="3538987"/>
                  <a:pt x="12220532" y="3706391"/>
                  <a:pt x="12192000" y="3840480"/>
                </a:cubicBezTo>
                <a:cubicBezTo>
                  <a:pt x="12163468" y="3974569"/>
                  <a:pt x="12182895" y="4227469"/>
                  <a:pt x="12192000" y="4389120"/>
                </a:cubicBezTo>
                <a:cubicBezTo>
                  <a:pt x="12201105" y="4550771"/>
                  <a:pt x="12217197" y="4982174"/>
                  <a:pt x="12192000" y="5143500"/>
                </a:cubicBezTo>
                <a:cubicBezTo>
                  <a:pt x="12166803" y="5304826"/>
                  <a:pt x="12207486" y="5569098"/>
                  <a:pt x="12192000" y="5829300"/>
                </a:cubicBezTo>
                <a:cubicBezTo>
                  <a:pt x="12176514" y="6089502"/>
                  <a:pt x="12155856" y="6426803"/>
                  <a:pt x="12192000" y="6858000"/>
                </a:cubicBezTo>
                <a:cubicBezTo>
                  <a:pt x="11976788" y="6828022"/>
                  <a:pt x="11619195" y="6869440"/>
                  <a:pt x="11270827" y="6858000"/>
                </a:cubicBezTo>
                <a:cubicBezTo>
                  <a:pt x="10922459" y="6846560"/>
                  <a:pt x="10696308" y="6853495"/>
                  <a:pt x="10471573" y="6858000"/>
                </a:cubicBezTo>
                <a:cubicBezTo>
                  <a:pt x="10246838" y="6862505"/>
                  <a:pt x="10150744" y="6866516"/>
                  <a:pt x="10038080" y="6858000"/>
                </a:cubicBezTo>
                <a:cubicBezTo>
                  <a:pt x="9925416" y="6849484"/>
                  <a:pt x="9536915" y="6887847"/>
                  <a:pt x="9238827" y="6858000"/>
                </a:cubicBezTo>
                <a:cubicBezTo>
                  <a:pt x="8940739" y="6828153"/>
                  <a:pt x="9034329" y="6857309"/>
                  <a:pt x="8927253" y="6858000"/>
                </a:cubicBezTo>
                <a:cubicBezTo>
                  <a:pt x="8820177" y="6858691"/>
                  <a:pt x="8510534" y="6855974"/>
                  <a:pt x="8128000" y="6858000"/>
                </a:cubicBezTo>
                <a:cubicBezTo>
                  <a:pt x="7745466" y="6860026"/>
                  <a:pt x="7868007" y="6864541"/>
                  <a:pt x="7694507" y="6858000"/>
                </a:cubicBezTo>
                <a:cubicBezTo>
                  <a:pt x="7521007" y="6851459"/>
                  <a:pt x="7501822" y="6848088"/>
                  <a:pt x="7382933" y="6858000"/>
                </a:cubicBezTo>
                <a:cubicBezTo>
                  <a:pt x="7264044" y="6867912"/>
                  <a:pt x="7101363" y="6853022"/>
                  <a:pt x="6949440" y="6858000"/>
                </a:cubicBezTo>
                <a:cubicBezTo>
                  <a:pt x="6797517" y="6862978"/>
                  <a:pt x="6335346" y="6865521"/>
                  <a:pt x="6150187" y="6858000"/>
                </a:cubicBezTo>
                <a:cubicBezTo>
                  <a:pt x="5965028" y="6850479"/>
                  <a:pt x="5909649" y="6853246"/>
                  <a:pt x="5716693" y="6858000"/>
                </a:cubicBezTo>
                <a:cubicBezTo>
                  <a:pt x="5523737" y="6862754"/>
                  <a:pt x="5522280" y="6857436"/>
                  <a:pt x="5405120" y="6858000"/>
                </a:cubicBezTo>
                <a:cubicBezTo>
                  <a:pt x="5287960" y="6858564"/>
                  <a:pt x="5121672" y="6846319"/>
                  <a:pt x="4971627" y="6858000"/>
                </a:cubicBezTo>
                <a:cubicBezTo>
                  <a:pt x="4821582" y="6869681"/>
                  <a:pt x="4647709" y="6870771"/>
                  <a:pt x="4416213" y="6858000"/>
                </a:cubicBezTo>
                <a:cubicBezTo>
                  <a:pt x="4184717" y="6845229"/>
                  <a:pt x="4056779" y="6859739"/>
                  <a:pt x="3738880" y="6858000"/>
                </a:cubicBezTo>
                <a:cubicBezTo>
                  <a:pt x="3420981" y="6856261"/>
                  <a:pt x="3476560" y="6841078"/>
                  <a:pt x="3305387" y="6858000"/>
                </a:cubicBezTo>
                <a:cubicBezTo>
                  <a:pt x="3134214" y="6874922"/>
                  <a:pt x="2666035" y="6857112"/>
                  <a:pt x="2384213" y="6858000"/>
                </a:cubicBezTo>
                <a:cubicBezTo>
                  <a:pt x="2102391" y="6858888"/>
                  <a:pt x="1992506" y="6830477"/>
                  <a:pt x="1706880" y="6858000"/>
                </a:cubicBezTo>
                <a:cubicBezTo>
                  <a:pt x="1421254" y="6885523"/>
                  <a:pt x="1217610" y="6882687"/>
                  <a:pt x="785707" y="6858000"/>
                </a:cubicBezTo>
                <a:cubicBezTo>
                  <a:pt x="353804" y="6833313"/>
                  <a:pt x="324881" y="6852864"/>
                  <a:pt x="0" y="6858000"/>
                </a:cubicBezTo>
                <a:cubicBezTo>
                  <a:pt x="-25416" y="6604625"/>
                  <a:pt x="12215" y="6471402"/>
                  <a:pt x="0" y="6240780"/>
                </a:cubicBezTo>
                <a:cubicBezTo>
                  <a:pt x="-12215" y="6010158"/>
                  <a:pt x="-25747" y="5845582"/>
                  <a:pt x="0" y="5623560"/>
                </a:cubicBezTo>
                <a:cubicBezTo>
                  <a:pt x="25747" y="5401538"/>
                  <a:pt x="4740" y="5121515"/>
                  <a:pt x="0" y="4869180"/>
                </a:cubicBezTo>
                <a:cubicBezTo>
                  <a:pt x="-4740" y="4616845"/>
                  <a:pt x="-15092" y="4326080"/>
                  <a:pt x="0" y="4183380"/>
                </a:cubicBezTo>
                <a:cubicBezTo>
                  <a:pt x="15092" y="4040680"/>
                  <a:pt x="15628" y="3714746"/>
                  <a:pt x="0" y="3360420"/>
                </a:cubicBezTo>
                <a:cubicBezTo>
                  <a:pt x="-15628" y="3006094"/>
                  <a:pt x="34876" y="2744385"/>
                  <a:pt x="0" y="2537460"/>
                </a:cubicBezTo>
                <a:cubicBezTo>
                  <a:pt x="-34876" y="2330535"/>
                  <a:pt x="20558" y="2017328"/>
                  <a:pt x="0" y="1783080"/>
                </a:cubicBezTo>
                <a:cubicBezTo>
                  <a:pt x="-20558" y="1548832"/>
                  <a:pt x="-36462" y="1327547"/>
                  <a:pt x="0" y="1028700"/>
                </a:cubicBezTo>
                <a:cubicBezTo>
                  <a:pt x="36462" y="729853"/>
                  <a:pt x="39997" y="325977"/>
                  <a:pt x="0" y="0"/>
                </a:cubicBezTo>
                <a:close/>
              </a:path>
            </a:pathLst>
          </a:custGeom>
          <a:noFill/>
          <a:ln w="127000">
            <a:solidFill>
              <a:srgbClr val="F20000"/>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28" name="Picture 27">
            <a:extLst>
              <a:ext uri="{FF2B5EF4-FFF2-40B4-BE49-F238E27FC236}">
                <a16:creationId xmlns:a16="http://schemas.microsoft.com/office/drawing/2014/main" id="{A81F6C9E-1425-45B6-AEA9-A9E10B83778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725781" y="2081693"/>
            <a:ext cx="3450583" cy="4138154"/>
          </a:xfrm>
          <a:prstGeom prst="rect">
            <a:avLst/>
          </a:prstGeom>
        </p:spPr>
      </p:pic>
    </p:spTree>
    <p:extLst>
      <p:ext uri="{BB962C8B-B14F-4D97-AF65-F5344CB8AC3E}">
        <p14:creationId xmlns:p14="http://schemas.microsoft.com/office/powerpoint/2010/main" val="111149026"/>
      </p:ext>
    </p:extLst>
  </p:cSld>
  <p:clrMapOvr>
    <a:masterClrMapping/>
  </p:clrMapOvr>
  <mc:AlternateContent xmlns:mc="http://schemas.openxmlformats.org/markup-compatibility/2006" xmlns:p14="http://schemas.microsoft.com/office/powerpoint/2010/main">
    <mc:Choice Requires="p14">
      <p:transition p14:dur="250">
        <p14:reveal/>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DDB1FE44-B231-429D-945C-FA03675EE2E7}"/>
              </a:ext>
            </a:extLst>
          </p:cNvPr>
          <p:cNvSpPr>
            <a:spLocks noGrp="1"/>
          </p:cNvSpPr>
          <p:nvPr>
            <p:ph type="title"/>
          </p:nvPr>
        </p:nvSpPr>
        <p:spPr>
          <a:xfrm>
            <a:off x="2780623" y="523613"/>
            <a:ext cx="7780866" cy="616127"/>
          </a:xfrm>
        </p:spPr>
        <p:txBody>
          <a:bodyPr>
            <a:noAutofit/>
          </a:bodyPr>
          <a:lstStyle/>
          <a:p>
            <a:pPr algn="ctr"/>
            <a:r>
              <a:rPr lang="en-US" sz="4000" b="1" dirty="0">
                <a:solidFill>
                  <a:srgbClr val="FF0000"/>
                </a:solidFill>
              </a:rPr>
              <a:t>Why we do we need food? </a:t>
            </a:r>
            <a:endParaRPr lang="en-IE" sz="4000" b="1" dirty="0">
              <a:solidFill>
                <a:srgbClr val="FF0000"/>
              </a:solidFill>
            </a:endParaRPr>
          </a:p>
        </p:txBody>
      </p:sp>
      <p:pic>
        <p:nvPicPr>
          <p:cNvPr id="4" name="Picture 3" descr="A picture containing drawing&#10;&#10;Description automatically generated">
            <a:extLst>
              <a:ext uri="{FF2B5EF4-FFF2-40B4-BE49-F238E27FC236}">
                <a16:creationId xmlns:a16="http://schemas.microsoft.com/office/drawing/2014/main" id="{CEF40DF0-FF9D-4CA9-BE4A-810C546E98B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2973" b="11456"/>
          <a:stretch/>
        </p:blipFill>
        <p:spPr>
          <a:xfrm>
            <a:off x="0" y="-55562"/>
            <a:ext cx="3572933" cy="1655762"/>
          </a:xfrm>
          <a:prstGeom prst="rect">
            <a:avLst/>
          </a:prstGeom>
        </p:spPr>
      </p:pic>
      <p:sp>
        <p:nvSpPr>
          <p:cNvPr id="7" name="Rectangle 6">
            <a:extLst>
              <a:ext uri="{FF2B5EF4-FFF2-40B4-BE49-F238E27FC236}">
                <a16:creationId xmlns:a16="http://schemas.microsoft.com/office/drawing/2014/main" id="{5A08D910-A164-48EF-A68B-47B6B05BE985}"/>
              </a:ext>
            </a:extLst>
          </p:cNvPr>
          <p:cNvSpPr/>
          <p:nvPr/>
        </p:nvSpPr>
        <p:spPr>
          <a:xfrm>
            <a:off x="0" y="0"/>
            <a:ext cx="12192000" cy="6858000"/>
          </a:xfrm>
          <a:custGeom>
            <a:avLst/>
            <a:gdLst>
              <a:gd name="connsiteX0" fmla="*/ 0 w 12192000"/>
              <a:gd name="connsiteY0" fmla="*/ 0 h 6858000"/>
              <a:gd name="connsiteX1" fmla="*/ 555413 w 12192000"/>
              <a:gd name="connsiteY1" fmla="*/ 0 h 6858000"/>
              <a:gd name="connsiteX2" fmla="*/ 866987 w 12192000"/>
              <a:gd name="connsiteY2" fmla="*/ 0 h 6858000"/>
              <a:gd name="connsiteX3" fmla="*/ 1788160 w 12192000"/>
              <a:gd name="connsiteY3" fmla="*/ 0 h 6858000"/>
              <a:gd name="connsiteX4" fmla="*/ 2343573 w 12192000"/>
              <a:gd name="connsiteY4" fmla="*/ 0 h 6858000"/>
              <a:gd name="connsiteX5" fmla="*/ 2898987 w 12192000"/>
              <a:gd name="connsiteY5" fmla="*/ 0 h 6858000"/>
              <a:gd name="connsiteX6" fmla="*/ 3820160 w 12192000"/>
              <a:gd name="connsiteY6" fmla="*/ 0 h 6858000"/>
              <a:gd name="connsiteX7" fmla="*/ 4253653 w 12192000"/>
              <a:gd name="connsiteY7" fmla="*/ 0 h 6858000"/>
              <a:gd name="connsiteX8" fmla="*/ 5174827 w 12192000"/>
              <a:gd name="connsiteY8" fmla="*/ 0 h 6858000"/>
              <a:gd name="connsiteX9" fmla="*/ 6096000 w 12192000"/>
              <a:gd name="connsiteY9" fmla="*/ 0 h 6858000"/>
              <a:gd name="connsiteX10" fmla="*/ 6773333 w 12192000"/>
              <a:gd name="connsiteY10" fmla="*/ 0 h 6858000"/>
              <a:gd name="connsiteX11" fmla="*/ 7694507 w 12192000"/>
              <a:gd name="connsiteY11" fmla="*/ 0 h 6858000"/>
              <a:gd name="connsiteX12" fmla="*/ 8249920 w 12192000"/>
              <a:gd name="connsiteY12" fmla="*/ 0 h 6858000"/>
              <a:gd name="connsiteX13" fmla="*/ 8805333 w 12192000"/>
              <a:gd name="connsiteY13" fmla="*/ 0 h 6858000"/>
              <a:gd name="connsiteX14" fmla="*/ 9604587 w 12192000"/>
              <a:gd name="connsiteY14" fmla="*/ 0 h 6858000"/>
              <a:gd name="connsiteX15" fmla="*/ 10160000 w 12192000"/>
              <a:gd name="connsiteY15" fmla="*/ 0 h 6858000"/>
              <a:gd name="connsiteX16" fmla="*/ 11081173 w 12192000"/>
              <a:gd name="connsiteY16" fmla="*/ 0 h 6858000"/>
              <a:gd name="connsiteX17" fmla="*/ 12192000 w 12192000"/>
              <a:gd name="connsiteY17" fmla="*/ 0 h 6858000"/>
              <a:gd name="connsiteX18" fmla="*/ 12192000 w 12192000"/>
              <a:gd name="connsiteY18" fmla="*/ 685800 h 6858000"/>
              <a:gd name="connsiteX19" fmla="*/ 12192000 w 12192000"/>
              <a:gd name="connsiteY19" fmla="*/ 1440180 h 6858000"/>
              <a:gd name="connsiteX20" fmla="*/ 12192000 w 12192000"/>
              <a:gd name="connsiteY20" fmla="*/ 1920240 h 6858000"/>
              <a:gd name="connsiteX21" fmla="*/ 12192000 w 12192000"/>
              <a:gd name="connsiteY21" fmla="*/ 2468880 h 6858000"/>
              <a:gd name="connsiteX22" fmla="*/ 12192000 w 12192000"/>
              <a:gd name="connsiteY22" fmla="*/ 3223260 h 6858000"/>
              <a:gd name="connsiteX23" fmla="*/ 12192000 w 12192000"/>
              <a:gd name="connsiteY23" fmla="*/ 3840480 h 6858000"/>
              <a:gd name="connsiteX24" fmla="*/ 12192000 w 12192000"/>
              <a:gd name="connsiteY24" fmla="*/ 4389120 h 6858000"/>
              <a:gd name="connsiteX25" fmla="*/ 12192000 w 12192000"/>
              <a:gd name="connsiteY25" fmla="*/ 5143500 h 6858000"/>
              <a:gd name="connsiteX26" fmla="*/ 12192000 w 12192000"/>
              <a:gd name="connsiteY26" fmla="*/ 5829300 h 6858000"/>
              <a:gd name="connsiteX27" fmla="*/ 12192000 w 12192000"/>
              <a:gd name="connsiteY27" fmla="*/ 6858000 h 6858000"/>
              <a:gd name="connsiteX28" fmla="*/ 11270827 w 12192000"/>
              <a:gd name="connsiteY28" fmla="*/ 6858000 h 6858000"/>
              <a:gd name="connsiteX29" fmla="*/ 10471573 w 12192000"/>
              <a:gd name="connsiteY29" fmla="*/ 6858000 h 6858000"/>
              <a:gd name="connsiteX30" fmla="*/ 10038080 w 12192000"/>
              <a:gd name="connsiteY30" fmla="*/ 6858000 h 6858000"/>
              <a:gd name="connsiteX31" fmla="*/ 9238827 w 12192000"/>
              <a:gd name="connsiteY31" fmla="*/ 6858000 h 6858000"/>
              <a:gd name="connsiteX32" fmla="*/ 8927253 w 12192000"/>
              <a:gd name="connsiteY32" fmla="*/ 6858000 h 6858000"/>
              <a:gd name="connsiteX33" fmla="*/ 8128000 w 12192000"/>
              <a:gd name="connsiteY33" fmla="*/ 6858000 h 6858000"/>
              <a:gd name="connsiteX34" fmla="*/ 7694507 w 12192000"/>
              <a:gd name="connsiteY34" fmla="*/ 6858000 h 6858000"/>
              <a:gd name="connsiteX35" fmla="*/ 7382933 w 12192000"/>
              <a:gd name="connsiteY35" fmla="*/ 6858000 h 6858000"/>
              <a:gd name="connsiteX36" fmla="*/ 6949440 w 12192000"/>
              <a:gd name="connsiteY36" fmla="*/ 6858000 h 6858000"/>
              <a:gd name="connsiteX37" fmla="*/ 6150187 w 12192000"/>
              <a:gd name="connsiteY37" fmla="*/ 6858000 h 6858000"/>
              <a:gd name="connsiteX38" fmla="*/ 5716693 w 12192000"/>
              <a:gd name="connsiteY38" fmla="*/ 6858000 h 6858000"/>
              <a:gd name="connsiteX39" fmla="*/ 5405120 w 12192000"/>
              <a:gd name="connsiteY39" fmla="*/ 6858000 h 6858000"/>
              <a:gd name="connsiteX40" fmla="*/ 4971627 w 12192000"/>
              <a:gd name="connsiteY40" fmla="*/ 6858000 h 6858000"/>
              <a:gd name="connsiteX41" fmla="*/ 4416213 w 12192000"/>
              <a:gd name="connsiteY41" fmla="*/ 6858000 h 6858000"/>
              <a:gd name="connsiteX42" fmla="*/ 3738880 w 12192000"/>
              <a:gd name="connsiteY42" fmla="*/ 6858000 h 6858000"/>
              <a:gd name="connsiteX43" fmla="*/ 3305387 w 12192000"/>
              <a:gd name="connsiteY43" fmla="*/ 6858000 h 6858000"/>
              <a:gd name="connsiteX44" fmla="*/ 2384213 w 12192000"/>
              <a:gd name="connsiteY44" fmla="*/ 6858000 h 6858000"/>
              <a:gd name="connsiteX45" fmla="*/ 1706880 w 12192000"/>
              <a:gd name="connsiteY45" fmla="*/ 6858000 h 6858000"/>
              <a:gd name="connsiteX46" fmla="*/ 785707 w 12192000"/>
              <a:gd name="connsiteY46" fmla="*/ 6858000 h 6858000"/>
              <a:gd name="connsiteX47" fmla="*/ 0 w 12192000"/>
              <a:gd name="connsiteY47" fmla="*/ 6858000 h 6858000"/>
              <a:gd name="connsiteX48" fmla="*/ 0 w 12192000"/>
              <a:gd name="connsiteY48" fmla="*/ 6240780 h 6858000"/>
              <a:gd name="connsiteX49" fmla="*/ 0 w 12192000"/>
              <a:gd name="connsiteY49" fmla="*/ 5623560 h 6858000"/>
              <a:gd name="connsiteX50" fmla="*/ 0 w 12192000"/>
              <a:gd name="connsiteY50" fmla="*/ 4869180 h 6858000"/>
              <a:gd name="connsiteX51" fmla="*/ 0 w 12192000"/>
              <a:gd name="connsiteY51" fmla="*/ 4183380 h 6858000"/>
              <a:gd name="connsiteX52" fmla="*/ 0 w 12192000"/>
              <a:gd name="connsiteY52" fmla="*/ 3360420 h 6858000"/>
              <a:gd name="connsiteX53" fmla="*/ 0 w 12192000"/>
              <a:gd name="connsiteY53" fmla="*/ 2537460 h 6858000"/>
              <a:gd name="connsiteX54" fmla="*/ 0 w 12192000"/>
              <a:gd name="connsiteY54" fmla="*/ 1783080 h 6858000"/>
              <a:gd name="connsiteX55" fmla="*/ 0 w 12192000"/>
              <a:gd name="connsiteY55" fmla="*/ 1028700 h 6858000"/>
              <a:gd name="connsiteX56" fmla="*/ 0 w 12192000"/>
              <a:gd name="connsiteY5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2192000" h="6858000" extrusionOk="0">
                <a:moveTo>
                  <a:pt x="0" y="0"/>
                </a:moveTo>
                <a:cubicBezTo>
                  <a:pt x="172476" y="-1237"/>
                  <a:pt x="362690" y="-25324"/>
                  <a:pt x="555413" y="0"/>
                </a:cubicBezTo>
                <a:cubicBezTo>
                  <a:pt x="748136" y="25324"/>
                  <a:pt x="771955" y="-1228"/>
                  <a:pt x="866987" y="0"/>
                </a:cubicBezTo>
                <a:cubicBezTo>
                  <a:pt x="962019" y="1228"/>
                  <a:pt x="1600613" y="23388"/>
                  <a:pt x="1788160" y="0"/>
                </a:cubicBezTo>
                <a:cubicBezTo>
                  <a:pt x="1975707" y="-23388"/>
                  <a:pt x="2108729" y="-1887"/>
                  <a:pt x="2343573" y="0"/>
                </a:cubicBezTo>
                <a:cubicBezTo>
                  <a:pt x="2578417" y="1887"/>
                  <a:pt x="2752949" y="-24220"/>
                  <a:pt x="2898987" y="0"/>
                </a:cubicBezTo>
                <a:cubicBezTo>
                  <a:pt x="3045025" y="24220"/>
                  <a:pt x="3491919" y="21338"/>
                  <a:pt x="3820160" y="0"/>
                </a:cubicBezTo>
                <a:cubicBezTo>
                  <a:pt x="4148401" y="-21338"/>
                  <a:pt x="4081710" y="-3640"/>
                  <a:pt x="4253653" y="0"/>
                </a:cubicBezTo>
                <a:cubicBezTo>
                  <a:pt x="4425596" y="3640"/>
                  <a:pt x="4811390" y="16743"/>
                  <a:pt x="5174827" y="0"/>
                </a:cubicBezTo>
                <a:cubicBezTo>
                  <a:pt x="5538264" y="-16743"/>
                  <a:pt x="5741154" y="19844"/>
                  <a:pt x="6096000" y="0"/>
                </a:cubicBezTo>
                <a:cubicBezTo>
                  <a:pt x="6450846" y="-19844"/>
                  <a:pt x="6619865" y="-29521"/>
                  <a:pt x="6773333" y="0"/>
                </a:cubicBezTo>
                <a:cubicBezTo>
                  <a:pt x="6926801" y="29521"/>
                  <a:pt x="7451435" y="28560"/>
                  <a:pt x="7694507" y="0"/>
                </a:cubicBezTo>
                <a:cubicBezTo>
                  <a:pt x="7937579" y="-28560"/>
                  <a:pt x="8048651" y="20071"/>
                  <a:pt x="8249920" y="0"/>
                </a:cubicBezTo>
                <a:cubicBezTo>
                  <a:pt x="8451189" y="-20071"/>
                  <a:pt x="8573630" y="25711"/>
                  <a:pt x="8805333" y="0"/>
                </a:cubicBezTo>
                <a:cubicBezTo>
                  <a:pt x="9037036" y="-25711"/>
                  <a:pt x="9234701" y="-9987"/>
                  <a:pt x="9604587" y="0"/>
                </a:cubicBezTo>
                <a:cubicBezTo>
                  <a:pt x="9974473" y="9987"/>
                  <a:pt x="9998347" y="7806"/>
                  <a:pt x="10160000" y="0"/>
                </a:cubicBezTo>
                <a:cubicBezTo>
                  <a:pt x="10321653" y="-7806"/>
                  <a:pt x="10669739" y="-24619"/>
                  <a:pt x="11081173" y="0"/>
                </a:cubicBezTo>
                <a:cubicBezTo>
                  <a:pt x="11492607" y="24619"/>
                  <a:pt x="11649370" y="3326"/>
                  <a:pt x="12192000" y="0"/>
                </a:cubicBezTo>
                <a:cubicBezTo>
                  <a:pt x="12183650" y="187194"/>
                  <a:pt x="12185901" y="373731"/>
                  <a:pt x="12192000" y="685800"/>
                </a:cubicBezTo>
                <a:cubicBezTo>
                  <a:pt x="12198099" y="997869"/>
                  <a:pt x="12202245" y="1261315"/>
                  <a:pt x="12192000" y="1440180"/>
                </a:cubicBezTo>
                <a:cubicBezTo>
                  <a:pt x="12181755" y="1619045"/>
                  <a:pt x="12210722" y="1689037"/>
                  <a:pt x="12192000" y="1920240"/>
                </a:cubicBezTo>
                <a:cubicBezTo>
                  <a:pt x="12173278" y="2151443"/>
                  <a:pt x="12165787" y="2225200"/>
                  <a:pt x="12192000" y="2468880"/>
                </a:cubicBezTo>
                <a:cubicBezTo>
                  <a:pt x="12218213" y="2712560"/>
                  <a:pt x="12156234" y="2907533"/>
                  <a:pt x="12192000" y="3223260"/>
                </a:cubicBezTo>
                <a:cubicBezTo>
                  <a:pt x="12227766" y="3538987"/>
                  <a:pt x="12220532" y="3706391"/>
                  <a:pt x="12192000" y="3840480"/>
                </a:cubicBezTo>
                <a:cubicBezTo>
                  <a:pt x="12163468" y="3974569"/>
                  <a:pt x="12182895" y="4227469"/>
                  <a:pt x="12192000" y="4389120"/>
                </a:cubicBezTo>
                <a:cubicBezTo>
                  <a:pt x="12201105" y="4550771"/>
                  <a:pt x="12217197" y="4982174"/>
                  <a:pt x="12192000" y="5143500"/>
                </a:cubicBezTo>
                <a:cubicBezTo>
                  <a:pt x="12166803" y="5304826"/>
                  <a:pt x="12207486" y="5569098"/>
                  <a:pt x="12192000" y="5829300"/>
                </a:cubicBezTo>
                <a:cubicBezTo>
                  <a:pt x="12176514" y="6089502"/>
                  <a:pt x="12155856" y="6426803"/>
                  <a:pt x="12192000" y="6858000"/>
                </a:cubicBezTo>
                <a:cubicBezTo>
                  <a:pt x="11976788" y="6828022"/>
                  <a:pt x="11619195" y="6869440"/>
                  <a:pt x="11270827" y="6858000"/>
                </a:cubicBezTo>
                <a:cubicBezTo>
                  <a:pt x="10922459" y="6846560"/>
                  <a:pt x="10696308" y="6853495"/>
                  <a:pt x="10471573" y="6858000"/>
                </a:cubicBezTo>
                <a:cubicBezTo>
                  <a:pt x="10246838" y="6862505"/>
                  <a:pt x="10150744" y="6866516"/>
                  <a:pt x="10038080" y="6858000"/>
                </a:cubicBezTo>
                <a:cubicBezTo>
                  <a:pt x="9925416" y="6849484"/>
                  <a:pt x="9536915" y="6887847"/>
                  <a:pt x="9238827" y="6858000"/>
                </a:cubicBezTo>
                <a:cubicBezTo>
                  <a:pt x="8940739" y="6828153"/>
                  <a:pt x="9034329" y="6857309"/>
                  <a:pt x="8927253" y="6858000"/>
                </a:cubicBezTo>
                <a:cubicBezTo>
                  <a:pt x="8820177" y="6858691"/>
                  <a:pt x="8510534" y="6855974"/>
                  <a:pt x="8128000" y="6858000"/>
                </a:cubicBezTo>
                <a:cubicBezTo>
                  <a:pt x="7745466" y="6860026"/>
                  <a:pt x="7868007" y="6864541"/>
                  <a:pt x="7694507" y="6858000"/>
                </a:cubicBezTo>
                <a:cubicBezTo>
                  <a:pt x="7521007" y="6851459"/>
                  <a:pt x="7501822" y="6848088"/>
                  <a:pt x="7382933" y="6858000"/>
                </a:cubicBezTo>
                <a:cubicBezTo>
                  <a:pt x="7264044" y="6867912"/>
                  <a:pt x="7101363" y="6853022"/>
                  <a:pt x="6949440" y="6858000"/>
                </a:cubicBezTo>
                <a:cubicBezTo>
                  <a:pt x="6797517" y="6862978"/>
                  <a:pt x="6335346" y="6865521"/>
                  <a:pt x="6150187" y="6858000"/>
                </a:cubicBezTo>
                <a:cubicBezTo>
                  <a:pt x="5965028" y="6850479"/>
                  <a:pt x="5909649" y="6853246"/>
                  <a:pt x="5716693" y="6858000"/>
                </a:cubicBezTo>
                <a:cubicBezTo>
                  <a:pt x="5523737" y="6862754"/>
                  <a:pt x="5522280" y="6857436"/>
                  <a:pt x="5405120" y="6858000"/>
                </a:cubicBezTo>
                <a:cubicBezTo>
                  <a:pt x="5287960" y="6858564"/>
                  <a:pt x="5121672" y="6846319"/>
                  <a:pt x="4971627" y="6858000"/>
                </a:cubicBezTo>
                <a:cubicBezTo>
                  <a:pt x="4821582" y="6869681"/>
                  <a:pt x="4647709" y="6870771"/>
                  <a:pt x="4416213" y="6858000"/>
                </a:cubicBezTo>
                <a:cubicBezTo>
                  <a:pt x="4184717" y="6845229"/>
                  <a:pt x="4056779" y="6859739"/>
                  <a:pt x="3738880" y="6858000"/>
                </a:cubicBezTo>
                <a:cubicBezTo>
                  <a:pt x="3420981" y="6856261"/>
                  <a:pt x="3476560" y="6841078"/>
                  <a:pt x="3305387" y="6858000"/>
                </a:cubicBezTo>
                <a:cubicBezTo>
                  <a:pt x="3134214" y="6874922"/>
                  <a:pt x="2666035" y="6857112"/>
                  <a:pt x="2384213" y="6858000"/>
                </a:cubicBezTo>
                <a:cubicBezTo>
                  <a:pt x="2102391" y="6858888"/>
                  <a:pt x="1992506" y="6830477"/>
                  <a:pt x="1706880" y="6858000"/>
                </a:cubicBezTo>
                <a:cubicBezTo>
                  <a:pt x="1421254" y="6885523"/>
                  <a:pt x="1217610" y="6882687"/>
                  <a:pt x="785707" y="6858000"/>
                </a:cubicBezTo>
                <a:cubicBezTo>
                  <a:pt x="353804" y="6833313"/>
                  <a:pt x="324881" y="6852864"/>
                  <a:pt x="0" y="6858000"/>
                </a:cubicBezTo>
                <a:cubicBezTo>
                  <a:pt x="-25416" y="6604625"/>
                  <a:pt x="12215" y="6471402"/>
                  <a:pt x="0" y="6240780"/>
                </a:cubicBezTo>
                <a:cubicBezTo>
                  <a:pt x="-12215" y="6010158"/>
                  <a:pt x="-25747" y="5845582"/>
                  <a:pt x="0" y="5623560"/>
                </a:cubicBezTo>
                <a:cubicBezTo>
                  <a:pt x="25747" y="5401538"/>
                  <a:pt x="4740" y="5121515"/>
                  <a:pt x="0" y="4869180"/>
                </a:cubicBezTo>
                <a:cubicBezTo>
                  <a:pt x="-4740" y="4616845"/>
                  <a:pt x="-15092" y="4326080"/>
                  <a:pt x="0" y="4183380"/>
                </a:cubicBezTo>
                <a:cubicBezTo>
                  <a:pt x="15092" y="4040680"/>
                  <a:pt x="15628" y="3714746"/>
                  <a:pt x="0" y="3360420"/>
                </a:cubicBezTo>
                <a:cubicBezTo>
                  <a:pt x="-15628" y="3006094"/>
                  <a:pt x="34876" y="2744385"/>
                  <a:pt x="0" y="2537460"/>
                </a:cubicBezTo>
                <a:cubicBezTo>
                  <a:pt x="-34876" y="2330535"/>
                  <a:pt x="20558" y="2017328"/>
                  <a:pt x="0" y="1783080"/>
                </a:cubicBezTo>
                <a:cubicBezTo>
                  <a:pt x="-20558" y="1548832"/>
                  <a:pt x="-36462" y="1327547"/>
                  <a:pt x="0" y="1028700"/>
                </a:cubicBezTo>
                <a:cubicBezTo>
                  <a:pt x="36462" y="729853"/>
                  <a:pt x="39997" y="325977"/>
                  <a:pt x="0" y="0"/>
                </a:cubicBezTo>
                <a:close/>
              </a:path>
            </a:pathLst>
          </a:custGeom>
          <a:noFill/>
          <a:ln w="127000">
            <a:solidFill>
              <a:srgbClr val="F20000"/>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30" name="Picture 29">
            <a:extLst>
              <a:ext uri="{FF2B5EF4-FFF2-40B4-BE49-F238E27FC236}">
                <a16:creationId xmlns:a16="http://schemas.microsoft.com/office/drawing/2014/main" id="{4C828942-404C-4771-95C1-4A84B078032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616923" y="2279480"/>
            <a:ext cx="3658063" cy="4130072"/>
          </a:xfrm>
          <a:prstGeom prst="rect">
            <a:avLst/>
          </a:prstGeom>
        </p:spPr>
      </p:pic>
    </p:spTree>
    <p:extLst>
      <p:ext uri="{BB962C8B-B14F-4D97-AF65-F5344CB8AC3E}">
        <p14:creationId xmlns:p14="http://schemas.microsoft.com/office/powerpoint/2010/main" val="300658969"/>
      </p:ext>
    </p:extLst>
  </p:cSld>
  <p:clrMapOvr>
    <a:masterClrMapping/>
  </p:clrMapOvr>
  <mc:AlternateContent xmlns:mc="http://schemas.openxmlformats.org/markup-compatibility/2006" xmlns:p14="http://schemas.microsoft.com/office/powerpoint/2010/main">
    <mc:Choice Requires="p14">
      <p:transition p14:dur="250">
        <p14:reveal/>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DDB1FE44-B231-429D-945C-FA03675EE2E7}"/>
              </a:ext>
            </a:extLst>
          </p:cNvPr>
          <p:cNvSpPr>
            <a:spLocks noGrp="1"/>
          </p:cNvSpPr>
          <p:nvPr>
            <p:ph type="title"/>
          </p:nvPr>
        </p:nvSpPr>
        <p:spPr>
          <a:xfrm>
            <a:off x="2724867" y="503890"/>
            <a:ext cx="7780866" cy="616127"/>
          </a:xfrm>
        </p:spPr>
        <p:txBody>
          <a:bodyPr>
            <a:noAutofit/>
          </a:bodyPr>
          <a:lstStyle/>
          <a:p>
            <a:pPr algn="ctr"/>
            <a:r>
              <a:rPr lang="en-US" sz="4000" b="1" dirty="0">
                <a:solidFill>
                  <a:srgbClr val="FF0000"/>
                </a:solidFill>
              </a:rPr>
              <a:t>Why we do we need food? </a:t>
            </a:r>
            <a:endParaRPr lang="en-IE" sz="4000" b="1" dirty="0">
              <a:solidFill>
                <a:srgbClr val="FF0000"/>
              </a:solidFill>
            </a:endParaRPr>
          </a:p>
        </p:txBody>
      </p:sp>
      <p:pic>
        <p:nvPicPr>
          <p:cNvPr id="4" name="Picture 3" descr="A picture containing drawing&#10;&#10;Description automatically generated">
            <a:extLst>
              <a:ext uri="{FF2B5EF4-FFF2-40B4-BE49-F238E27FC236}">
                <a16:creationId xmlns:a16="http://schemas.microsoft.com/office/drawing/2014/main" id="{CEF40DF0-FF9D-4CA9-BE4A-810C546E98B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2973" b="11456"/>
          <a:stretch/>
        </p:blipFill>
        <p:spPr>
          <a:xfrm>
            <a:off x="0" y="-55562"/>
            <a:ext cx="3572933" cy="1655762"/>
          </a:xfrm>
          <a:prstGeom prst="rect">
            <a:avLst/>
          </a:prstGeom>
        </p:spPr>
      </p:pic>
      <p:sp>
        <p:nvSpPr>
          <p:cNvPr id="7" name="Rectangle 6">
            <a:extLst>
              <a:ext uri="{FF2B5EF4-FFF2-40B4-BE49-F238E27FC236}">
                <a16:creationId xmlns:a16="http://schemas.microsoft.com/office/drawing/2014/main" id="{5A08D910-A164-48EF-A68B-47B6B05BE985}"/>
              </a:ext>
            </a:extLst>
          </p:cNvPr>
          <p:cNvSpPr/>
          <p:nvPr/>
        </p:nvSpPr>
        <p:spPr>
          <a:xfrm>
            <a:off x="0" y="0"/>
            <a:ext cx="12192000" cy="6858000"/>
          </a:xfrm>
          <a:custGeom>
            <a:avLst/>
            <a:gdLst>
              <a:gd name="connsiteX0" fmla="*/ 0 w 12192000"/>
              <a:gd name="connsiteY0" fmla="*/ 0 h 6858000"/>
              <a:gd name="connsiteX1" fmla="*/ 555413 w 12192000"/>
              <a:gd name="connsiteY1" fmla="*/ 0 h 6858000"/>
              <a:gd name="connsiteX2" fmla="*/ 866987 w 12192000"/>
              <a:gd name="connsiteY2" fmla="*/ 0 h 6858000"/>
              <a:gd name="connsiteX3" fmla="*/ 1788160 w 12192000"/>
              <a:gd name="connsiteY3" fmla="*/ 0 h 6858000"/>
              <a:gd name="connsiteX4" fmla="*/ 2343573 w 12192000"/>
              <a:gd name="connsiteY4" fmla="*/ 0 h 6858000"/>
              <a:gd name="connsiteX5" fmla="*/ 2898987 w 12192000"/>
              <a:gd name="connsiteY5" fmla="*/ 0 h 6858000"/>
              <a:gd name="connsiteX6" fmla="*/ 3820160 w 12192000"/>
              <a:gd name="connsiteY6" fmla="*/ 0 h 6858000"/>
              <a:gd name="connsiteX7" fmla="*/ 4253653 w 12192000"/>
              <a:gd name="connsiteY7" fmla="*/ 0 h 6858000"/>
              <a:gd name="connsiteX8" fmla="*/ 5174827 w 12192000"/>
              <a:gd name="connsiteY8" fmla="*/ 0 h 6858000"/>
              <a:gd name="connsiteX9" fmla="*/ 6096000 w 12192000"/>
              <a:gd name="connsiteY9" fmla="*/ 0 h 6858000"/>
              <a:gd name="connsiteX10" fmla="*/ 6773333 w 12192000"/>
              <a:gd name="connsiteY10" fmla="*/ 0 h 6858000"/>
              <a:gd name="connsiteX11" fmla="*/ 7694507 w 12192000"/>
              <a:gd name="connsiteY11" fmla="*/ 0 h 6858000"/>
              <a:gd name="connsiteX12" fmla="*/ 8249920 w 12192000"/>
              <a:gd name="connsiteY12" fmla="*/ 0 h 6858000"/>
              <a:gd name="connsiteX13" fmla="*/ 8805333 w 12192000"/>
              <a:gd name="connsiteY13" fmla="*/ 0 h 6858000"/>
              <a:gd name="connsiteX14" fmla="*/ 9604587 w 12192000"/>
              <a:gd name="connsiteY14" fmla="*/ 0 h 6858000"/>
              <a:gd name="connsiteX15" fmla="*/ 10160000 w 12192000"/>
              <a:gd name="connsiteY15" fmla="*/ 0 h 6858000"/>
              <a:gd name="connsiteX16" fmla="*/ 11081173 w 12192000"/>
              <a:gd name="connsiteY16" fmla="*/ 0 h 6858000"/>
              <a:gd name="connsiteX17" fmla="*/ 12192000 w 12192000"/>
              <a:gd name="connsiteY17" fmla="*/ 0 h 6858000"/>
              <a:gd name="connsiteX18" fmla="*/ 12192000 w 12192000"/>
              <a:gd name="connsiteY18" fmla="*/ 685800 h 6858000"/>
              <a:gd name="connsiteX19" fmla="*/ 12192000 w 12192000"/>
              <a:gd name="connsiteY19" fmla="*/ 1440180 h 6858000"/>
              <a:gd name="connsiteX20" fmla="*/ 12192000 w 12192000"/>
              <a:gd name="connsiteY20" fmla="*/ 1920240 h 6858000"/>
              <a:gd name="connsiteX21" fmla="*/ 12192000 w 12192000"/>
              <a:gd name="connsiteY21" fmla="*/ 2468880 h 6858000"/>
              <a:gd name="connsiteX22" fmla="*/ 12192000 w 12192000"/>
              <a:gd name="connsiteY22" fmla="*/ 3223260 h 6858000"/>
              <a:gd name="connsiteX23" fmla="*/ 12192000 w 12192000"/>
              <a:gd name="connsiteY23" fmla="*/ 3840480 h 6858000"/>
              <a:gd name="connsiteX24" fmla="*/ 12192000 w 12192000"/>
              <a:gd name="connsiteY24" fmla="*/ 4389120 h 6858000"/>
              <a:gd name="connsiteX25" fmla="*/ 12192000 w 12192000"/>
              <a:gd name="connsiteY25" fmla="*/ 5143500 h 6858000"/>
              <a:gd name="connsiteX26" fmla="*/ 12192000 w 12192000"/>
              <a:gd name="connsiteY26" fmla="*/ 5829300 h 6858000"/>
              <a:gd name="connsiteX27" fmla="*/ 12192000 w 12192000"/>
              <a:gd name="connsiteY27" fmla="*/ 6858000 h 6858000"/>
              <a:gd name="connsiteX28" fmla="*/ 11270827 w 12192000"/>
              <a:gd name="connsiteY28" fmla="*/ 6858000 h 6858000"/>
              <a:gd name="connsiteX29" fmla="*/ 10471573 w 12192000"/>
              <a:gd name="connsiteY29" fmla="*/ 6858000 h 6858000"/>
              <a:gd name="connsiteX30" fmla="*/ 10038080 w 12192000"/>
              <a:gd name="connsiteY30" fmla="*/ 6858000 h 6858000"/>
              <a:gd name="connsiteX31" fmla="*/ 9238827 w 12192000"/>
              <a:gd name="connsiteY31" fmla="*/ 6858000 h 6858000"/>
              <a:gd name="connsiteX32" fmla="*/ 8927253 w 12192000"/>
              <a:gd name="connsiteY32" fmla="*/ 6858000 h 6858000"/>
              <a:gd name="connsiteX33" fmla="*/ 8128000 w 12192000"/>
              <a:gd name="connsiteY33" fmla="*/ 6858000 h 6858000"/>
              <a:gd name="connsiteX34" fmla="*/ 7694507 w 12192000"/>
              <a:gd name="connsiteY34" fmla="*/ 6858000 h 6858000"/>
              <a:gd name="connsiteX35" fmla="*/ 7382933 w 12192000"/>
              <a:gd name="connsiteY35" fmla="*/ 6858000 h 6858000"/>
              <a:gd name="connsiteX36" fmla="*/ 6949440 w 12192000"/>
              <a:gd name="connsiteY36" fmla="*/ 6858000 h 6858000"/>
              <a:gd name="connsiteX37" fmla="*/ 6150187 w 12192000"/>
              <a:gd name="connsiteY37" fmla="*/ 6858000 h 6858000"/>
              <a:gd name="connsiteX38" fmla="*/ 5716693 w 12192000"/>
              <a:gd name="connsiteY38" fmla="*/ 6858000 h 6858000"/>
              <a:gd name="connsiteX39" fmla="*/ 5405120 w 12192000"/>
              <a:gd name="connsiteY39" fmla="*/ 6858000 h 6858000"/>
              <a:gd name="connsiteX40" fmla="*/ 4971627 w 12192000"/>
              <a:gd name="connsiteY40" fmla="*/ 6858000 h 6858000"/>
              <a:gd name="connsiteX41" fmla="*/ 4416213 w 12192000"/>
              <a:gd name="connsiteY41" fmla="*/ 6858000 h 6858000"/>
              <a:gd name="connsiteX42" fmla="*/ 3738880 w 12192000"/>
              <a:gd name="connsiteY42" fmla="*/ 6858000 h 6858000"/>
              <a:gd name="connsiteX43" fmla="*/ 3305387 w 12192000"/>
              <a:gd name="connsiteY43" fmla="*/ 6858000 h 6858000"/>
              <a:gd name="connsiteX44" fmla="*/ 2384213 w 12192000"/>
              <a:gd name="connsiteY44" fmla="*/ 6858000 h 6858000"/>
              <a:gd name="connsiteX45" fmla="*/ 1706880 w 12192000"/>
              <a:gd name="connsiteY45" fmla="*/ 6858000 h 6858000"/>
              <a:gd name="connsiteX46" fmla="*/ 785707 w 12192000"/>
              <a:gd name="connsiteY46" fmla="*/ 6858000 h 6858000"/>
              <a:gd name="connsiteX47" fmla="*/ 0 w 12192000"/>
              <a:gd name="connsiteY47" fmla="*/ 6858000 h 6858000"/>
              <a:gd name="connsiteX48" fmla="*/ 0 w 12192000"/>
              <a:gd name="connsiteY48" fmla="*/ 6240780 h 6858000"/>
              <a:gd name="connsiteX49" fmla="*/ 0 w 12192000"/>
              <a:gd name="connsiteY49" fmla="*/ 5623560 h 6858000"/>
              <a:gd name="connsiteX50" fmla="*/ 0 w 12192000"/>
              <a:gd name="connsiteY50" fmla="*/ 4869180 h 6858000"/>
              <a:gd name="connsiteX51" fmla="*/ 0 w 12192000"/>
              <a:gd name="connsiteY51" fmla="*/ 4183380 h 6858000"/>
              <a:gd name="connsiteX52" fmla="*/ 0 w 12192000"/>
              <a:gd name="connsiteY52" fmla="*/ 3360420 h 6858000"/>
              <a:gd name="connsiteX53" fmla="*/ 0 w 12192000"/>
              <a:gd name="connsiteY53" fmla="*/ 2537460 h 6858000"/>
              <a:gd name="connsiteX54" fmla="*/ 0 w 12192000"/>
              <a:gd name="connsiteY54" fmla="*/ 1783080 h 6858000"/>
              <a:gd name="connsiteX55" fmla="*/ 0 w 12192000"/>
              <a:gd name="connsiteY55" fmla="*/ 1028700 h 6858000"/>
              <a:gd name="connsiteX56" fmla="*/ 0 w 12192000"/>
              <a:gd name="connsiteY5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2192000" h="6858000" extrusionOk="0">
                <a:moveTo>
                  <a:pt x="0" y="0"/>
                </a:moveTo>
                <a:cubicBezTo>
                  <a:pt x="172476" y="-1237"/>
                  <a:pt x="362690" y="-25324"/>
                  <a:pt x="555413" y="0"/>
                </a:cubicBezTo>
                <a:cubicBezTo>
                  <a:pt x="748136" y="25324"/>
                  <a:pt x="771955" y="-1228"/>
                  <a:pt x="866987" y="0"/>
                </a:cubicBezTo>
                <a:cubicBezTo>
                  <a:pt x="962019" y="1228"/>
                  <a:pt x="1600613" y="23388"/>
                  <a:pt x="1788160" y="0"/>
                </a:cubicBezTo>
                <a:cubicBezTo>
                  <a:pt x="1975707" y="-23388"/>
                  <a:pt x="2108729" y="-1887"/>
                  <a:pt x="2343573" y="0"/>
                </a:cubicBezTo>
                <a:cubicBezTo>
                  <a:pt x="2578417" y="1887"/>
                  <a:pt x="2752949" y="-24220"/>
                  <a:pt x="2898987" y="0"/>
                </a:cubicBezTo>
                <a:cubicBezTo>
                  <a:pt x="3045025" y="24220"/>
                  <a:pt x="3491919" y="21338"/>
                  <a:pt x="3820160" y="0"/>
                </a:cubicBezTo>
                <a:cubicBezTo>
                  <a:pt x="4148401" y="-21338"/>
                  <a:pt x="4081710" y="-3640"/>
                  <a:pt x="4253653" y="0"/>
                </a:cubicBezTo>
                <a:cubicBezTo>
                  <a:pt x="4425596" y="3640"/>
                  <a:pt x="4811390" y="16743"/>
                  <a:pt x="5174827" y="0"/>
                </a:cubicBezTo>
                <a:cubicBezTo>
                  <a:pt x="5538264" y="-16743"/>
                  <a:pt x="5741154" y="19844"/>
                  <a:pt x="6096000" y="0"/>
                </a:cubicBezTo>
                <a:cubicBezTo>
                  <a:pt x="6450846" y="-19844"/>
                  <a:pt x="6619865" y="-29521"/>
                  <a:pt x="6773333" y="0"/>
                </a:cubicBezTo>
                <a:cubicBezTo>
                  <a:pt x="6926801" y="29521"/>
                  <a:pt x="7451435" y="28560"/>
                  <a:pt x="7694507" y="0"/>
                </a:cubicBezTo>
                <a:cubicBezTo>
                  <a:pt x="7937579" y="-28560"/>
                  <a:pt x="8048651" y="20071"/>
                  <a:pt x="8249920" y="0"/>
                </a:cubicBezTo>
                <a:cubicBezTo>
                  <a:pt x="8451189" y="-20071"/>
                  <a:pt x="8573630" y="25711"/>
                  <a:pt x="8805333" y="0"/>
                </a:cubicBezTo>
                <a:cubicBezTo>
                  <a:pt x="9037036" y="-25711"/>
                  <a:pt x="9234701" y="-9987"/>
                  <a:pt x="9604587" y="0"/>
                </a:cubicBezTo>
                <a:cubicBezTo>
                  <a:pt x="9974473" y="9987"/>
                  <a:pt x="9998347" y="7806"/>
                  <a:pt x="10160000" y="0"/>
                </a:cubicBezTo>
                <a:cubicBezTo>
                  <a:pt x="10321653" y="-7806"/>
                  <a:pt x="10669739" y="-24619"/>
                  <a:pt x="11081173" y="0"/>
                </a:cubicBezTo>
                <a:cubicBezTo>
                  <a:pt x="11492607" y="24619"/>
                  <a:pt x="11649370" y="3326"/>
                  <a:pt x="12192000" y="0"/>
                </a:cubicBezTo>
                <a:cubicBezTo>
                  <a:pt x="12183650" y="187194"/>
                  <a:pt x="12185901" y="373731"/>
                  <a:pt x="12192000" y="685800"/>
                </a:cubicBezTo>
                <a:cubicBezTo>
                  <a:pt x="12198099" y="997869"/>
                  <a:pt x="12202245" y="1261315"/>
                  <a:pt x="12192000" y="1440180"/>
                </a:cubicBezTo>
                <a:cubicBezTo>
                  <a:pt x="12181755" y="1619045"/>
                  <a:pt x="12210722" y="1689037"/>
                  <a:pt x="12192000" y="1920240"/>
                </a:cubicBezTo>
                <a:cubicBezTo>
                  <a:pt x="12173278" y="2151443"/>
                  <a:pt x="12165787" y="2225200"/>
                  <a:pt x="12192000" y="2468880"/>
                </a:cubicBezTo>
                <a:cubicBezTo>
                  <a:pt x="12218213" y="2712560"/>
                  <a:pt x="12156234" y="2907533"/>
                  <a:pt x="12192000" y="3223260"/>
                </a:cubicBezTo>
                <a:cubicBezTo>
                  <a:pt x="12227766" y="3538987"/>
                  <a:pt x="12220532" y="3706391"/>
                  <a:pt x="12192000" y="3840480"/>
                </a:cubicBezTo>
                <a:cubicBezTo>
                  <a:pt x="12163468" y="3974569"/>
                  <a:pt x="12182895" y="4227469"/>
                  <a:pt x="12192000" y="4389120"/>
                </a:cubicBezTo>
                <a:cubicBezTo>
                  <a:pt x="12201105" y="4550771"/>
                  <a:pt x="12217197" y="4982174"/>
                  <a:pt x="12192000" y="5143500"/>
                </a:cubicBezTo>
                <a:cubicBezTo>
                  <a:pt x="12166803" y="5304826"/>
                  <a:pt x="12207486" y="5569098"/>
                  <a:pt x="12192000" y="5829300"/>
                </a:cubicBezTo>
                <a:cubicBezTo>
                  <a:pt x="12176514" y="6089502"/>
                  <a:pt x="12155856" y="6426803"/>
                  <a:pt x="12192000" y="6858000"/>
                </a:cubicBezTo>
                <a:cubicBezTo>
                  <a:pt x="11976788" y="6828022"/>
                  <a:pt x="11619195" y="6869440"/>
                  <a:pt x="11270827" y="6858000"/>
                </a:cubicBezTo>
                <a:cubicBezTo>
                  <a:pt x="10922459" y="6846560"/>
                  <a:pt x="10696308" y="6853495"/>
                  <a:pt x="10471573" y="6858000"/>
                </a:cubicBezTo>
                <a:cubicBezTo>
                  <a:pt x="10246838" y="6862505"/>
                  <a:pt x="10150744" y="6866516"/>
                  <a:pt x="10038080" y="6858000"/>
                </a:cubicBezTo>
                <a:cubicBezTo>
                  <a:pt x="9925416" y="6849484"/>
                  <a:pt x="9536915" y="6887847"/>
                  <a:pt x="9238827" y="6858000"/>
                </a:cubicBezTo>
                <a:cubicBezTo>
                  <a:pt x="8940739" y="6828153"/>
                  <a:pt x="9034329" y="6857309"/>
                  <a:pt x="8927253" y="6858000"/>
                </a:cubicBezTo>
                <a:cubicBezTo>
                  <a:pt x="8820177" y="6858691"/>
                  <a:pt x="8510534" y="6855974"/>
                  <a:pt x="8128000" y="6858000"/>
                </a:cubicBezTo>
                <a:cubicBezTo>
                  <a:pt x="7745466" y="6860026"/>
                  <a:pt x="7868007" y="6864541"/>
                  <a:pt x="7694507" y="6858000"/>
                </a:cubicBezTo>
                <a:cubicBezTo>
                  <a:pt x="7521007" y="6851459"/>
                  <a:pt x="7501822" y="6848088"/>
                  <a:pt x="7382933" y="6858000"/>
                </a:cubicBezTo>
                <a:cubicBezTo>
                  <a:pt x="7264044" y="6867912"/>
                  <a:pt x="7101363" y="6853022"/>
                  <a:pt x="6949440" y="6858000"/>
                </a:cubicBezTo>
                <a:cubicBezTo>
                  <a:pt x="6797517" y="6862978"/>
                  <a:pt x="6335346" y="6865521"/>
                  <a:pt x="6150187" y="6858000"/>
                </a:cubicBezTo>
                <a:cubicBezTo>
                  <a:pt x="5965028" y="6850479"/>
                  <a:pt x="5909649" y="6853246"/>
                  <a:pt x="5716693" y="6858000"/>
                </a:cubicBezTo>
                <a:cubicBezTo>
                  <a:pt x="5523737" y="6862754"/>
                  <a:pt x="5522280" y="6857436"/>
                  <a:pt x="5405120" y="6858000"/>
                </a:cubicBezTo>
                <a:cubicBezTo>
                  <a:pt x="5287960" y="6858564"/>
                  <a:pt x="5121672" y="6846319"/>
                  <a:pt x="4971627" y="6858000"/>
                </a:cubicBezTo>
                <a:cubicBezTo>
                  <a:pt x="4821582" y="6869681"/>
                  <a:pt x="4647709" y="6870771"/>
                  <a:pt x="4416213" y="6858000"/>
                </a:cubicBezTo>
                <a:cubicBezTo>
                  <a:pt x="4184717" y="6845229"/>
                  <a:pt x="4056779" y="6859739"/>
                  <a:pt x="3738880" y="6858000"/>
                </a:cubicBezTo>
                <a:cubicBezTo>
                  <a:pt x="3420981" y="6856261"/>
                  <a:pt x="3476560" y="6841078"/>
                  <a:pt x="3305387" y="6858000"/>
                </a:cubicBezTo>
                <a:cubicBezTo>
                  <a:pt x="3134214" y="6874922"/>
                  <a:pt x="2666035" y="6857112"/>
                  <a:pt x="2384213" y="6858000"/>
                </a:cubicBezTo>
                <a:cubicBezTo>
                  <a:pt x="2102391" y="6858888"/>
                  <a:pt x="1992506" y="6830477"/>
                  <a:pt x="1706880" y="6858000"/>
                </a:cubicBezTo>
                <a:cubicBezTo>
                  <a:pt x="1421254" y="6885523"/>
                  <a:pt x="1217610" y="6882687"/>
                  <a:pt x="785707" y="6858000"/>
                </a:cubicBezTo>
                <a:cubicBezTo>
                  <a:pt x="353804" y="6833313"/>
                  <a:pt x="324881" y="6852864"/>
                  <a:pt x="0" y="6858000"/>
                </a:cubicBezTo>
                <a:cubicBezTo>
                  <a:pt x="-25416" y="6604625"/>
                  <a:pt x="12215" y="6471402"/>
                  <a:pt x="0" y="6240780"/>
                </a:cubicBezTo>
                <a:cubicBezTo>
                  <a:pt x="-12215" y="6010158"/>
                  <a:pt x="-25747" y="5845582"/>
                  <a:pt x="0" y="5623560"/>
                </a:cubicBezTo>
                <a:cubicBezTo>
                  <a:pt x="25747" y="5401538"/>
                  <a:pt x="4740" y="5121515"/>
                  <a:pt x="0" y="4869180"/>
                </a:cubicBezTo>
                <a:cubicBezTo>
                  <a:pt x="-4740" y="4616845"/>
                  <a:pt x="-15092" y="4326080"/>
                  <a:pt x="0" y="4183380"/>
                </a:cubicBezTo>
                <a:cubicBezTo>
                  <a:pt x="15092" y="4040680"/>
                  <a:pt x="15628" y="3714746"/>
                  <a:pt x="0" y="3360420"/>
                </a:cubicBezTo>
                <a:cubicBezTo>
                  <a:pt x="-15628" y="3006094"/>
                  <a:pt x="34876" y="2744385"/>
                  <a:pt x="0" y="2537460"/>
                </a:cubicBezTo>
                <a:cubicBezTo>
                  <a:pt x="-34876" y="2330535"/>
                  <a:pt x="20558" y="2017328"/>
                  <a:pt x="0" y="1783080"/>
                </a:cubicBezTo>
                <a:cubicBezTo>
                  <a:pt x="-20558" y="1548832"/>
                  <a:pt x="-36462" y="1327547"/>
                  <a:pt x="0" y="1028700"/>
                </a:cubicBezTo>
                <a:cubicBezTo>
                  <a:pt x="36462" y="729853"/>
                  <a:pt x="39997" y="325977"/>
                  <a:pt x="0" y="0"/>
                </a:cubicBezTo>
                <a:close/>
              </a:path>
            </a:pathLst>
          </a:custGeom>
          <a:noFill/>
          <a:ln w="127000">
            <a:solidFill>
              <a:srgbClr val="F20000"/>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32" name="Picture 31">
            <a:extLst>
              <a:ext uri="{FF2B5EF4-FFF2-40B4-BE49-F238E27FC236}">
                <a16:creationId xmlns:a16="http://schemas.microsoft.com/office/drawing/2014/main" id="{4DFAF05D-A5C0-4FEA-887A-FB930718EAA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549797" y="2240034"/>
            <a:ext cx="3708227" cy="3978131"/>
          </a:xfrm>
          <a:prstGeom prst="rect">
            <a:avLst/>
          </a:prstGeom>
        </p:spPr>
      </p:pic>
    </p:spTree>
    <p:extLst>
      <p:ext uri="{BB962C8B-B14F-4D97-AF65-F5344CB8AC3E}">
        <p14:creationId xmlns:p14="http://schemas.microsoft.com/office/powerpoint/2010/main" val="59620997"/>
      </p:ext>
    </p:extLst>
  </p:cSld>
  <p:clrMapOvr>
    <a:masterClrMapping/>
  </p:clrMapOvr>
  <mc:AlternateContent xmlns:mc="http://schemas.openxmlformats.org/markup-compatibility/2006" xmlns:p14="http://schemas.microsoft.com/office/powerpoint/2010/main">
    <mc:Choice Requires="p14">
      <p:transition p14:dur="250">
        <p14:reveal/>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DDB1FE44-B231-429D-945C-FA03675EE2E7}"/>
              </a:ext>
            </a:extLst>
          </p:cNvPr>
          <p:cNvSpPr>
            <a:spLocks noGrp="1"/>
          </p:cNvSpPr>
          <p:nvPr>
            <p:ph type="title"/>
          </p:nvPr>
        </p:nvSpPr>
        <p:spPr>
          <a:xfrm>
            <a:off x="2791774" y="201090"/>
            <a:ext cx="7780866" cy="616127"/>
          </a:xfrm>
        </p:spPr>
        <p:txBody>
          <a:bodyPr>
            <a:noAutofit/>
          </a:bodyPr>
          <a:lstStyle/>
          <a:p>
            <a:pPr algn="ctr"/>
            <a:r>
              <a:rPr lang="en-US" sz="4000" b="1" dirty="0">
                <a:solidFill>
                  <a:srgbClr val="FF0000"/>
                </a:solidFill>
              </a:rPr>
              <a:t>Other reasons we eat </a:t>
            </a:r>
            <a:endParaRPr lang="en-IE" sz="4000" b="1" dirty="0">
              <a:solidFill>
                <a:srgbClr val="FF0000"/>
              </a:solidFill>
            </a:endParaRPr>
          </a:p>
        </p:txBody>
      </p:sp>
      <p:pic>
        <p:nvPicPr>
          <p:cNvPr id="4" name="Picture 3" descr="A picture containing drawing&#10;&#10;Description automatically generated">
            <a:extLst>
              <a:ext uri="{FF2B5EF4-FFF2-40B4-BE49-F238E27FC236}">
                <a16:creationId xmlns:a16="http://schemas.microsoft.com/office/drawing/2014/main" id="{CEF40DF0-FF9D-4CA9-BE4A-810C546E98B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2973" b="11456"/>
          <a:stretch/>
        </p:blipFill>
        <p:spPr>
          <a:xfrm>
            <a:off x="0" y="-55562"/>
            <a:ext cx="3572933" cy="1655762"/>
          </a:xfrm>
          <a:prstGeom prst="rect">
            <a:avLst/>
          </a:prstGeom>
        </p:spPr>
      </p:pic>
      <p:sp>
        <p:nvSpPr>
          <p:cNvPr id="7" name="Rectangle 6">
            <a:extLst>
              <a:ext uri="{FF2B5EF4-FFF2-40B4-BE49-F238E27FC236}">
                <a16:creationId xmlns:a16="http://schemas.microsoft.com/office/drawing/2014/main" id="{5A08D910-A164-48EF-A68B-47B6B05BE985}"/>
              </a:ext>
            </a:extLst>
          </p:cNvPr>
          <p:cNvSpPr/>
          <p:nvPr/>
        </p:nvSpPr>
        <p:spPr>
          <a:xfrm>
            <a:off x="0" y="0"/>
            <a:ext cx="12192000" cy="6858000"/>
          </a:xfrm>
          <a:custGeom>
            <a:avLst/>
            <a:gdLst>
              <a:gd name="connsiteX0" fmla="*/ 0 w 12192000"/>
              <a:gd name="connsiteY0" fmla="*/ 0 h 6858000"/>
              <a:gd name="connsiteX1" fmla="*/ 555413 w 12192000"/>
              <a:gd name="connsiteY1" fmla="*/ 0 h 6858000"/>
              <a:gd name="connsiteX2" fmla="*/ 866987 w 12192000"/>
              <a:gd name="connsiteY2" fmla="*/ 0 h 6858000"/>
              <a:gd name="connsiteX3" fmla="*/ 1788160 w 12192000"/>
              <a:gd name="connsiteY3" fmla="*/ 0 h 6858000"/>
              <a:gd name="connsiteX4" fmla="*/ 2343573 w 12192000"/>
              <a:gd name="connsiteY4" fmla="*/ 0 h 6858000"/>
              <a:gd name="connsiteX5" fmla="*/ 2898987 w 12192000"/>
              <a:gd name="connsiteY5" fmla="*/ 0 h 6858000"/>
              <a:gd name="connsiteX6" fmla="*/ 3820160 w 12192000"/>
              <a:gd name="connsiteY6" fmla="*/ 0 h 6858000"/>
              <a:gd name="connsiteX7" fmla="*/ 4253653 w 12192000"/>
              <a:gd name="connsiteY7" fmla="*/ 0 h 6858000"/>
              <a:gd name="connsiteX8" fmla="*/ 5174827 w 12192000"/>
              <a:gd name="connsiteY8" fmla="*/ 0 h 6858000"/>
              <a:gd name="connsiteX9" fmla="*/ 6096000 w 12192000"/>
              <a:gd name="connsiteY9" fmla="*/ 0 h 6858000"/>
              <a:gd name="connsiteX10" fmla="*/ 6773333 w 12192000"/>
              <a:gd name="connsiteY10" fmla="*/ 0 h 6858000"/>
              <a:gd name="connsiteX11" fmla="*/ 7694507 w 12192000"/>
              <a:gd name="connsiteY11" fmla="*/ 0 h 6858000"/>
              <a:gd name="connsiteX12" fmla="*/ 8249920 w 12192000"/>
              <a:gd name="connsiteY12" fmla="*/ 0 h 6858000"/>
              <a:gd name="connsiteX13" fmla="*/ 8805333 w 12192000"/>
              <a:gd name="connsiteY13" fmla="*/ 0 h 6858000"/>
              <a:gd name="connsiteX14" fmla="*/ 9604587 w 12192000"/>
              <a:gd name="connsiteY14" fmla="*/ 0 h 6858000"/>
              <a:gd name="connsiteX15" fmla="*/ 10160000 w 12192000"/>
              <a:gd name="connsiteY15" fmla="*/ 0 h 6858000"/>
              <a:gd name="connsiteX16" fmla="*/ 11081173 w 12192000"/>
              <a:gd name="connsiteY16" fmla="*/ 0 h 6858000"/>
              <a:gd name="connsiteX17" fmla="*/ 12192000 w 12192000"/>
              <a:gd name="connsiteY17" fmla="*/ 0 h 6858000"/>
              <a:gd name="connsiteX18" fmla="*/ 12192000 w 12192000"/>
              <a:gd name="connsiteY18" fmla="*/ 685800 h 6858000"/>
              <a:gd name="connsiteX19" fmla="*/ 12192000 w 12192000"/>
              <a:gd name="connsiteY19" fmla="*/ 1440180 h 6858000"/>
              <a:gd name="connsiteX20" fmla="*/ 12192000 w 12192000"/>
              <a:gd name="connsiteY20" fmla="*/ 1920240 h 6858000"/>
              <a:gd name="connsiteX21" fmla="*/ 12192000 w 12192000"/>
              <a:gd name="connsiteY21" fmla="*/ 2468880 h 6858000"/>
              <a:gd name="connsiteX22" fmla="*/ 12192000 w 12192000"/>
              <a:gd name="connsiteY22" fmla="*/ 3223260 h 6858000"/>
              <a:gd name="connsiteX23" fmla="*/ 12192000 w 12192000"/>
              <a:gd name="connsiteY23" fmla="*/ 3840480 h 6858000"/>
              <a:gd name="connsiteX24" fmla="*/ 12192000 w 12192000"/>
              <a:gd name="connsiteY24" fmla="*/ 4389120 h 6858000"/>
              <a:gd name="connsiteX25" fmla="*/ 12192000 w 12192000"/>
              <a:gd name="connsiteY25" fmla="*/ 5143500 h 6858000"/>
              <a:gd name="connsiteX26" fmla="*/ 12192000 w 12192000"/>
              <a:gd name="connsiteY26" fmla="*/ 5829300 h 6858000"/>
              <a:gd name="connsiteX27" fmla="*/ 12192000 w 12192000"/>
              <a:gd name="connsiteY27" fmla="*/ 6858000 h 6858000"/>
              <a:gd name="connsiteX28" fmla="*/ 11270827 w 12192000"/>
              <a:gd name="connsiteY28" fmla="*/ 6858000 h 6858000"/>
              <a:gd name="connsiteX29" fmla="*/ 10471573 w 12192000"/>
              <a:gd name="connsiteY29" fmla="*/ 6858000 h 6858000"/>
              <a:gd name="connsiteX30" fmla="*/ 10038080 w 12192000"/>
              <a:gd name="connsiteY30" fmla="*/ 6858000 h 6858000"/>
              <a:gd name="connsiteX31" fmla="*/ 9238827 w 12192000"/>
              <a:gd name="connsiteY31" fmla="*/ 6858000 h 6858000"/>
              <a:gd name="connsiteX32" fmla="*/ 8927253 w 12192000"/>
              <a:gd name="connsiteY32" fmla="*/ 6858000 h 6858000"/>
              <a:gd name="connsiteX33" fmla="*/ 8128000 w 12192000"/>
              <a:gd name="connsiteY33" fmla="*/ 6858000 h 6858000"/>
              <a:gd name="connsiteX34" fmla="*/ 7694507 w 12192000"/>
              <a:gd name="connsiteY34" fmla="*/ 6858000 h 6858000"/>
              <a:gd name="connsiteX35" fmla="*/ 7382933 w 12192000"/>
              <a:gd name="connsiteY35" fmla="*/ 6858000 h 6858000"/>
              <a:gd name="connsiteX36" fmla="*/ 6949440 w 12192000"/>
              <a:gd name="connsiteY36" fmla="*/ 6858000 h 6858000"/>
              <a:gd name="connsiteX37" fmla="*/ 6150187 w 12192000"/>
              <a:gd name="connsiteY37" fmla="*/ 6858000 h 6858000"/>
              <a:gd name="connsiteX38" fmla="*/ 5716693 w 12192000"/>
              <a:gd name="connsiteY38" fmla="*/ 6858000 h 6858000"/>
              <a:gd name="connsiteX39" fmla="*/ 5405120 w 12192000"/>
              <a:gd name="connsiteY39" fmla="*/ 6858000 h 6858000"/>
              <a:gd name="connsiteX40" fmla="*/ 4971627 w 12192000"/>
              <a:gd name="connsiteY40" fmla="*/ 6858000 h 6858000"/>
              <a:gd name="connsiteX41" fmla="*/ 4416213 w 12192000"/>
              <a:gd name="connsiteY41" fmla="*/ 6858000 h 6858000"/>
              <a:gd name="connsiteX42" fmla="*/ 3738880 w 12192000"/>
              <a:gd name="connsiteY42" fmla="*/ 6858000 h 6858000"/>
              <a:gd name="connsiteX43" fmla="*/ 3305387 w 12192000"/>
              <a:gd name="connsiteY43" fmla="*/ 6858000 h 6858000"/>
              <a:gd name="connsiteX44" fmla="*/ 2384213 w 12192000"/>
              <a:gd name="connsiteY44" fmla="*/ 6858000 h 6858000"/>
              <a:gd name="connsiteX45" fmla="*/ 1706880 w 12192000"/>
              <a:gd name="connsiteY45" fmla="*/ 6858000 h 6858000"/>
              <a:gd name="connsiteX46" fmla="*/ 785707 w 12192000"/>
              <a:gd name="connsiteY46" fmla="*/ 6858000 h 6858000"/>
              <a:gd name="connsiteX47" fmla="*/ 0 w 12192000"/>
              <a:gd name="connsiteY47" fmla="*/ 6858000 h 6858000"/>
              <a:gd name="connsiteX48" fmla="*/ 0 w 12192000"/>
              <a:gd name="connsiteY48" fmla="*/ 6240780 h 6858000"/>
              <a:gd name="connsiteX49" fmla="*/ 0 w 12192000"/>
              <a:gd name="connsiteY49" fmla="*/ 5623560 h 6858000"/>
              <a:gd name="connsiteX50" fmla="*/ 0 w 12192000"/>
              <a:gd name="connsiteY50" fmla="*/ 4869180 h 6858000"/>
              <a:gd name="connsiteX51" fmla="*/ 0 w 12192000"/>
              <a:gd name="connsiteY51" fmla="*/ 4183380 h 6858000"/>
              <a:gd name="connsiteX52" fmla="*/ 0 w 12192000"/>
              <a:gd name="connsiteY52" fmla="*/ 3360420 h 6858000"/>
              <a:gd name="connsiteX53" fmla="*/ 0 w 12192000"/>
              <a:gd name="connsiteY53" fmla="*/ 2537460 h 6858000"/>
              <a:gd name="connsiteX54" fmla="*/ 0 w 12192000"/>
              <a:gd name="connsiteY54" fmla="*/ 1783080 h 6858000"/>
              <a:gd name="connsiteX55" fmla="*/ 0 w 12192000"/>
              <a:gd name="connsiteY55" fmla="*/ 1028700 h 6858000"/>
              <a:gd name="connsiteX56" fmla="*/ 0 w 12192000"/>
              <a:gd name="connsiteY5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2192000" h="6858000" extrusionOk="0">
                <a:moveTo>
                  <a:pt x="0" y="0"/>
                </a:moveTo>
                <a:cubicBezTo>
                  <a:pt x="172476" y="-1237"/>
                  <a:pt x="362690" y="-25324"/>
                  <a:pt x="555413" y="0"/>
                </a:cubicBezTo>
                <a:cubicBezTo>
                  <a:pt x="748136" y="25324"/>
                  <a:pt x="771955" y="-1228"/>
                  <a:pt x="866987" y="0"/>
                </a:cubicBezTo>
                <a:cubicBezTo>
                  <a:pt x="962019" y="1228"/>
                  <a:pt x="1600613" y="23388"/>
                  <a:pt x="1788160" y="0"/>
                </a:cubicBezTo>
                <a:cubicBezTo>
                  <a:pt x="1975707" y="-23388"/>
                  <a:pt x="2108729" y="-1887"/>
                  <a:pt x="2343573" y="0"/>
                </a:cubicBezTo>
                <a:cubicBezTo>
                  <a:pt x="2578417" y="1887"/>
                  <a:pt x="2752949" y="-24220"/>
                  <a:pt x="2898987" y="0"/>
                </a:cubicBezTo>
                <a:cubicBezTo>
                  <a:pt x="3045025" y="24220"/>
                  <a:pt x="3491919" y="21338"/>
                  <a:pt x="3820160" y="0"/>
                </a:cubicBezTo>
                <a:cubicBezTo>
                  <a:pt x="4148401" y="-21338"/>
                  <a:pt x="4081710" y="-3640"/>
                  <a:pt x="4253653" y="0"/>
                </a:cubicBezTo>
                <a:cubicBezTo>
                  <a:pt x="4425596" y="3640"/>
                  <a:pt x="4811390" y="16743"/>
                  <a:pt x="5174827" y="0"/>
                </a:cubicBezTo>
                <a:cubicBezTo>
                  <a:pt x="5538264" y="-16743"/>
                  <a:pt x="5741154" y="19844"/>
                  <a:pt x="6096000" y="0"/>
                </a:cubicBezTo>
                <a:cubicBezTo>
                  <a:pt x="6450846" y="-19844"/>
                  <a:pt x="6619865" y="-29521"/>
                  <a:pt x="6773333" y="0"/>
                </a:cubicBezTo>
                <a:cubicBezTo>
                  <a:pt x="6926801" y="29521"/>
                  <a:pt x="7451435" y="28560"/>
                  <a:pt x="7694507" y="0"/>
                </a:cubicBezTo>
                <a:cubicBezTo>
                  <a:pt x="7937579" y="-28560"/>
                  <a:pt x="8048651" y="20071"/>
                  <a:pt x="8249920" y="0"/>
                </a:cubicBezTo>
                <a:cubicBezTo>
                  <a:pt x="8451189" y="-20071"/>
                  <a:pt x="8573630" y="25711"/>
                  <a:pt x="8805333" y="0"/>
                </a:cubicBezTo>
                <a:cubicBezTo>
                  <a:pt x="9037036" y="-25711"/>
                  <a:pt x="9234701" y="-9987"/>
                  <a:pt x="9604587" y="0"/>
                </a:cubicBezTo>
                <a:cubicBezTo>
                  <a:pt x="9974473" y="9987"/>
                  <a:pt x="9998347" y="7806"/>
                  <a:pt x="10160000" y="0"/>
                </a:cubicBezTo>
                <a:cubicBezTo>
                  <a:pt x="10321653" y="-7806"/>
                  <a:pt x="10669739" y="-24619"/>
                  <a:pt x="11081173" y="0"/>
                </a:cubicBezTo>
                <a:cubicBezTo>
                  <a:pt x="11492607" y="24619"/>
                  <a:pt x="11649370" y="3326"/>
                  <a:pt x="12192000" y="0"/>
                </a:cubicBezTo>
                <a:cubicBezTo>
                  <a:pt x="12183650" y="187194"/>
                  <a:pt x="12185901" y="373731"/>
                  <a:pt x="12192000" y="685800"/>
                </a:cubicBezTo>
                <a:cubicBezTo>
                  <a:pt x="12198099" y="997869"/>
                  <a:pt x="12202245" y="1261315"/>
                  <a:pt x="12192000" y="1440180"/>
                </a:cubicBezTo>
                <a:cubicBezTo>
                  <a:pt x="12181755" y="1619045"/>
                  <a:pt x="12210722" y="1689037"/>
                  <a:pt x="12192000" y="1920240"/>
                </a:cubicBezTo>
                <a:cubicBezTo>
                  <a:pt x="12173278" y="2151443"/>
                  <a:pt x="12165787" y="2225200"/>
                  <a:pt x="12192000" y="2468880"/>
                </a:cubicBezTo>
                <a:cubicBezTo>
                  <a:pt x="12218213" y="2712560"/>
                  <a:pt x="12156234" y="2907533"/>
                  <a:pt x="12192000" y="3223260"/>
                </a:cubicBezTo>
                <a:cubicBezTo>
                  <a:pt x="12227766" y="3538987"/>
                  <a:pt x="12220532" y="3706391"/>
                  <a:pt x="12192000" y="3840480"/>
                </a:cubicBezTo>
                <a:cubicBezTo>
                  <a:pt x="12163468" y="3974569"/>
                  <a:pt x="12182895" y="4227469"/>
                  <a:pt x="12192000" y="4389120"/>
                </a:cubicBezTo>
                <a:cubicBezTo>
                  <a:pt x="12201105" y="4550771"/>
                  <a:pt x="12217197" y="4982174"/>
                  <a:pt x="12192000" y="5143500"/>
                </a:cubicBezTo>
                <a:cubicBezTo>
                  <a:pt x="12166803" y="5304826"/>
                  <a:pt x="12207486" y="5569098"/>
                  <a:pt x="12192000" y="5829300"/>
                </a:cubicBezTo>
                <a:cubicBezTo>
                  <a:pt x="12176514" y="6089502"/>
                  <a:pt x="12155856" y="6426803"/>
                  <a:pt x="12192000" y="6858000"/>
                </a:cubicBezTo>
                <a:cubicBezTo>
                  <a:pt x="11976788" y="6828022"/>
                  <a:pt x="11619195" y="6869440"/>
                  <a:pt x="11270827" y="6858000"/>
                </a:cubicBezTo>
                <a:cubicBezTo>
                  <a:pt x="10922459" y="6846560"/>
                  <a:pt x="10696308" y="6853495"/>
                  <a:pt x="10471573" y="6858000"/>
                </a:cubicBezTo>
                <a:cubicBezTo>
                  <a:pt x="10246838" y="6862505"/>
                  <a:pt x="10150744" y="6866516"/>
                  <a:pt x="10038080" y="6858000"/>
                </a:cubicBezTo>
                <a:cubicBezTo>
                  <a:pt x="9925416" y="6849484"/>
                  <a:pt x="9536915" y="6887847"/>
                  <a:pt x="9238827" y="6858000"/>
                </a:cubicBezTo>
                <a:cubicBezTo>
                  <a:pt x="8940739" y="6828153"/>
                  <a:pt x="9034329" y="6857309"/>
                  <a:pt x="8927253" y="6858000"/>
                </a:cubicBezTo>
                <a:cubicBezTo>
                  <a:pt x="8820177" y="6858691"/>
                  <a:pt x="8510534" y="6855974"/>
                  <a:pt x="8128000" y="6858000"/>
                </a:cubicBezTo>
                <a:cubicBezTo>
                  <a:pt x="7745466" y="6860026"/>
                  <a:pt x="7868007" y="6864541"/>
                  <a:pt x="7694507" y="6858000"/>
                </a:cubicBezTo>
                <a:cubicBezTo>
                  <a:pt x="7521007" y="6851459"/>
                  <a:pt x="7501822" y="6848088"/>
                  <a:pt x="7382933" y="6858000"/>
                </a:cubicBezTo>
                <a:cubicBezTo>
                  <a:pt x="7264044" y="6867912"/>
                  <a:pt x="7101363" y="6853022"/>
                  <a:pt x="6949440" y="6858000"/>
                </a:cubicBezTo>
                <a:cubicBezTo>
                  <a:pt x="6797517" y="6862978"/>
                  <a:pt x="6335346" y="6865521"/>
                  <a:pt x="6150187" y="6858000"/>
                </a:cubicBezTo>
                <a:cubicBezTo>
                  <a:pt x="5965028" y="6850479"/>
                  <a:pt x="5909649" y="6853246"/>
                  <a:pt x="5716693" y="6858000"/>
                </a:cubicBezTo>
                <a:cubicBezTo>
                  <a:pt x="5523737" y="6862754"/>
                  <a:pt x="5522280" y="6857436"/>
                  <a:pt x="5405120" y="6858000"/>
                </a:cubicBezTo>
                <a:cubicBezTo>
                  <a:pt x="5287960" y="6858564"/>
                  <a:pt x="5121672" y="6846319"/>
                  <a:pt x="4971627" y="6858000"/>
                </a:cubicBezTo>
                <a:cubicBezTo>
                  <a:pt x="4821582" y="6869681"/>
                  <a:pt x="4647709" y="6870771"/>
                  <a:pt x="4416213" y="6858000"/>
                </a:cubicBezTo>
                <a:cubicBezTo>
                  <a:pt x="4184717" y="6845229"/>
                  <a:pt x="4056779" y="6859739"/>
                  <a:pt x="3738880" y="6858000"/>
                </a:cubicBezTo>
                <a:cubicBezTo>
                  <a:pt x="3420981" y="6856261"/>
                  <a:pt x="3476560" y="6841078"/>
                  <a:pt x="3305387" y="6858000"/>
                </a:cubicBezTo>
                <a:cubicBezTo>
                  <a:pt x="3134214" y="6874922"/>
                  <a:pt x="2666035" y="6857112"/>
                  <a:pt x="2384213" y="6858000"/>
                </a:cubicBezTo>
                <a:cubicBezTo>
                  <a:pt x="2102391" y="6858888"/>
                  <a:pt x="1992506" y="6830477"/>
                  <a:pt x="1706880" y="6858000"/>
                </a:cubicBezTo>
                <a:cubicBezTo>
                  <a:pt x="1421254" y="6885523"/>
                  <a:pt x="1217610" y="6882687"/>
                  <a:pt x="785707" y="6858000"/>
                </a:cubicBezTo>
                <a:cubicBezTo>
                  <a:pt x="353804" y="6833313"/>
                  <a:pt x="324881" y="6852864"/>
                  <a:pt x="0" y="6858000"/>
                </a:cubicBezTo>
                <a:cubicBezTo>
                  <a:pt x="-25416" y="6604625"/>
                  <a:pt x="12215" y="6471402"/>
                  <a:pt x="0" y="6240780"/>
                </a:cubicBezTo>
                <a:cubicBezTo>
                  <a:pt x="-12215" y="6010158"/>
                  <a:pt x="-25747" y="5845582"/>
                  <a:pt x="0" y="5623560"/>
                </a:cubicBezTo>
                <a:cubicBezTo>
                  <a:pt x="25747" y="5401538"/>
                  <a:pt x="4740" y="5121515"/>
                  <a:pt x="0" y="4869180"/>
                </a:cubicBezTo>
                <a:cubicBezTo>
                  <a:pt x="-4740" y="4616845"/>
                  <a:pt x="-15092" y="4326080"/>
                  <a:pt x="0" y="4183380"/>
                </a:cubicBezTo>
                <a:cubicBezTo>
                  <a:pt x="15092" y="4040680"/>
                  <a:pt x="15628" y="3714746"/>
                  <a:pt x="0" y="3360420"/>
                </a:cubicBezTo>
                <a:cubicBezTo>
                  <a:pt x="-15628" y="3006094"/>
                  <a:pt x="34876" y="2744385"/>
                  <a:pt x="0" y="2537460"/>
                </a:cubicBezTo>
                <a:cubicBezTo>
                  <a:pt x="-34876" y="2330535"/>
                  <a:pt x="20558" y="2017328"/>
                  <a:pt x="0" y="1783080"/>
                </a:cubicBezTo>
                <a:cubicBezTo>
                  <a:pt x="-20558" y="1548832"/>
                  <a:pt x="-36462" y="1327547"/>
                  <a:pt x="0" y="1028700"/>
                </a:cubicBezTo>
                <a:cubicBezTo>
                  <a:pt x="36462" y="729853"/>
                  <a:pt x="39997" y="325977"/>
                  <a:pt x="0" y="0"/>
                </a:cubicBezTo>
                <a:close/>
              </a:path>
            </a:pathLst>
          </a:custGeom>
          <a:noFill/>
          <a:ln w="127000">
            <a:solidFill>
              <a:srgbClr val="F20000"/>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1" name="TextBox 20">
            <a:extLst>
              <a:ext uri="{FF2B5EF4-FFF2-40B4-BE49-F238E27FC236}">
                <a16:creationId xmlns:a16="http://schemas.microsoft.com/office/drawing/2014/main" id="{2A68F833-6837-4BCE-9BC4-598117483CC4}"/>
              </a:ext>
            </a:extLst>
          </p:cNvPr>
          <p:cNvSpPr txBox="1"/>
          <p:nvPr/>
        </p:nvSpPr>
        <p:spPr>
          <a:xfrm>
            <a:off x="3250859" y="1801290"/>
            <a:ext cx="10219848" cy="2123658"/>
          </a:xfrm>
          <a:prstGeom prst="rect">
            <a:avLst/>
          </a:prstGeom>
          <a:noFill/>
        </p:spPr>
        <p:txBody>
          <a:bodyPr wrap="square">
            <a:spAutoFit/>
          </a:bodyPr>
          <a:lstStyle/>
          <a:p>
            <a:pPr lvl="0"/>
            <a:r>
              <a:rPr lang="en-IE" b="1" dirty="0"/>
              <a:t>Memories </a:t>
            </a:r>
          </a:p>
          <a:p>
            <a:pPr lvl="0"/>
            <a:endParaRPr lang="en-IE" dirty="0"/>
          </a:p>
          <a:p>
            <a:pPr marL="285750" lvl="0" indent="-285750">
              <a:buFont typeface="Arial" panose="020B0604020202020204" pitchFamily="34" charset="0"/>
              <a:buChar char="•"/>
            </a:pPr>
            <a:r>
              <a:rPr lang="en-IE" dirty="0"/>
              <a:t>Making food related memories with friends and family</a:t>
            </a:r>
          </a:p>
          <a:p>
            <a:pPr lvl="0"/>
            <a:endParaRPr lang="en-IE" dirty="0"/>
          </a:p>
          <a:p>
            <a:pPr marL="285750" lvl="0" indent="-285750">
              <a:buFont typeface="Arial" panose="020B0604020202020204" pitchFamily="34" charset="0"/>
              <a:buChar char="•"/>
            </a:pPr>
            <a:r>
              <a:rPr lang="en-IE" dirty="0"/>
              <a:t>To remind us of different times, places and people</a:t>
            </a:r>
          </a:p>
          <a:p>
            <a:pPr lvl="0"/>
            <a:r>
              <a:rPr lang="en-IE" dirty="0"/>
              <a:t> </a:t>
            </a:r>
          </a:p>
          <a:p>
            <a:r>
              <a:rPr lang="en-US" sz="2400" b="1" dirty="0"/>
              <a:t> </a:t>
            </a:r>
            <a:endParaRPr lang="en-IE" sz="2400" dirty="0"/>
          </a:p>
        </p:txBody>
      </p:sp>
      <p:pic>
        <p:nvPicPr>
          <p:cNvPr id="2" name="Picture 1">
            <a:extLst>
              <a:ext uri="{FF2B5EF4-FFF2-40B4-BE49-F238E27FC236}">
                <a16:creationId xmlns:a16="http://schemas.microsoft.com/office/drawing/2014/main" id="{64C9CA3C-05A6-4FBD-8483-3887F5555DE5}"/>
              </a:ext>
            </a:extLst>
          </p:cNvPr>
          <p:cNvPicPr>
            <a:picLocks noChangeAspect="1"/>
          </p:cNvPicPr>
          <p:nvPr/>
        </p:nvPicPr>
        <p:blipFill>
          <a:blip r:embed="rId3"/>
          <a:stretch>
            <a:fillRect/>
          </a:stretch>
        </p:blipFill>
        <p:spPr>
          <a:xfrm>
            <a:off x="114277" y="2727031"/>
            <a:ext cx="3091809" cy="2005148"/>
          </a:xfrm>
          <a:prstGeom prst="rect">
            <a:avLst/>
          </a:prstGeom>
        </p:spPr>
      </p:pic>
      <p:pic>
        <p:nvPicPr>
          <p:cNvPr id="3" name="Picture 2">
            <a:extLst>
              <a:ext uri="{FF2B5EF4-FFF2-40B4-BE49-F238E27FC236}">
                <a16:creationId xmlns:a16="http://schemas.microsoft.com/office/drawing/2014/main" id="{61426720-DE55-40C5-BFC8-2A19A17FA918}"/>
              </a:ext>
            </a:extLst>
          </p:cNvPr>
          <p:cNvPicPr>
            <a:picLocks noChangeAspect="1"/>
          </p:cNvPicPr>
          <p:nvPr/>
        </p:nvPicPr>
        <p:blipFill>
          <a:blip r:embed="rId4"/>
          <a:stretch>
            <a:fillRect/>
          </a:stretch>
        </p:blipFill>
        <p:spPr>
          <a:xfrm>
            <a:off x="9148083" y="900851"/>
            <a:ext cx="2849113" cy="2314904"/>
          </a:xfrm>
          <a:prstGeom prst="rect">
            <a:avLst/>
          </a:prstGeom>
        </p:spPr>
      </p:pic>
      <p:pic>
        <p:nvPicPr>
          <p:cNvPr id="5" name="Picture 4">
            <a:extLst>
              <a:ext uri="{FF2B5EF4-FFF2-40B4-BE49-F238E27FC236}">
                <a16:creationId xmlns:a16="http://schemas.microsoft.com/office/drawing/2014/main" id="{E2BADE02-9AB9-4A7D-AFDC-49690BA125E0}"/>
              </a:ext>
            </a:extLst>
          </p:cNvPr>
          <p:cNvPicPr>
            <a:picLocks noChangeAspect="1"/>
          </p:cNvPicPr>
          <p:nvPr/>
        </p:nvPicPr>
        <p:blipFill>
          <a:blip r:embed="rId5"/>
          <a:stretch>
            <a:fillRect/>
          </a:stretch>
        </p:blipFill>
        <p:spPr>
          <a:xfrm>
            <a:off x="8941143" y="3833903"/>
            <a:ext cx="1590675" cy="2552700"/>
          </a:xfrm>
          <a:prstGeom prst="rect">
            <a:avLst/>
          </a:prstGeom>
        </p:spPr>
      </p:pic>
      <p:sp>
        <p:nvSpPr>
          <p:cNvPr id="10" name="TextBox 9">
            <a:extLst>
              <a:ext uri="{FF2B5EF4-FFF2-40B4-BE49-F238E27FC236}">
                <a16:creationId xmlns:a16="http://schemas.microsoft.com/office/drawing/2014/main" id="{CD0D7ECA-FAF3-4B00-9293-8EB4303B9B16}"/>
              </a:ext>
            </a:extLst>
          </p:cNvPr>
          <p:cNvSpPr txBox="1"/>
          <p:nvPr/>
        </p:nvSpPr>
        <p:spPr>
          <a:xfrm>
            <a:off x="3250859" y="4237312"/>
            <a:ext cx="6783048" cy="2308324"/>
          </a:xfrm>
          <a:prstGeom prst="rect">
            <a:avLst/>
          </a:prstGeom>
          <a:noFill/>
        </p:spPr>
        <p:txBody>
          <a:bodyPr wrap="square">
            <a:spAutoFit/>
          </a:bodyPr>
          <a:lstStyle/>
          <a:p>
            <a:pPr lvl="0"/>
            <a:r>
              <a:rPr lang="en-IE" b="1" dirty="0"/>
              <a:t>Enjoyment</a:t>
            </a:r>
          </a:p>
          <a:p>
            <a:pPr lvl="0"/>
            <a:endParaRPr lang="en-IE" dirty="0"/>
          </a:p>
          <a:p>
            <a:pPr marL="285750" lvl="0" indent="-285750">
              <a:buFont typeface="Arial" panose="020B0604020202020204" pitchFamily="34" charset="0"/>
              <a:buChar char="•"/>
            </a:pPr>
            <a:r>
              <a:rPr lang="en-IE" dirty="0"/>
              <a:t>Enjoying a special taste </a:t>
            </a:r>
          </a:p>
          <a:p>
            <a:pPr marL="285750" lvl="0" indent="-285750">
              <a:buFont typeface="Arial" panose="020B0604020202020204" pitchFamily="34" charset="0"/>
              <a:buChar char="•"/>
            </a:pPr>
            <a:endParaRPr lang="en-IE" dirty="0"/>
          </a:p>
          <a:p>
            <a:pPr marL="285750" lvl="0" indent="-285750">
              <a:buFont typeface="Arial" panose="020B0604020202020204" pitchFamily="34" charset="0"/>
              <a:buChar char="•"/>
            </a:pPr>
            <a:r>
              <a:rPr lang="en-IE" dirty="0"/>
              <a:t>Feeling full and satisfied</a:t>
            </a:r>
          </a:p>
          <a:p>
            <a:pPr marL="285750" lvl="0" indent="-285750">
              <a:buFont typeface="Arial" panose="020B0604020202020204" pitchFamily="34" charset="0"/>
              <a:buChar char="•"/>
            </a:pPr>
            <a:endParaRPr lang="en-IE" dirty="0"/>
          </a:p>
          <a:p>
            <a:pPr marL="285750" indent="-285750">
              <a:buFont typeface="Arial" panose="020B0604020202020204" pitchFamily="34" charset="0"/>
              <a:buChar char="•"/>
            </a:pPr>
            <a:r>
              <a:rPr lang="en-IE" dirty="0"/>
              <a:t>To celebrate special times with our families and friends </a:t>
            </a:r>
          </a:p>
          <a:p>
            <a:pPr marL="285750" lvl="0" indent="-285750">
              <a:buFont typeface="Arial" panose="020B0604020202020204" pitchFamily="34" charset="0"/>
              <a:buChar char="•"/>
            </a:pPr>
            <a:endParaRPr lang="en-IE" dirty="0"/>
          </a:p>
        </p:txBody>
      </p:sp>
    </p:spTree>
    <p:extLst>
      <p:ext uri="{BB962C8B-B14F-4D97-AF65-F5344CB8AC3E}">
        <p14:creationId xmlns:p14="http://schemas.microsoft.com/office/powerpoint/2010/main" val="684443651"/>
      </p:ext>
    </p:extLst>
  </p:cSld>
  <p:clrMapOvr>
    <a:masterClrMapping/>
  </p:clrMapOvr>
  <mc:AlternateContent xmlns:mc="http://schemas.openxmlformats.org/markup-compatibility/2006" xmlns:p14="http://schemas.microsoft.com/office/powerpoint/2010/main">
    <mc:Choice Requires="p14">
      <p:transition p14:dur="250">
        <p14:reveal/>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97DF787-F355-423D-955E-8306FB72B7EE}"/>
              </a:ext>
            </a:extLst>
          </p:cNvPr>
          <p:cNvPicPr>
            <a:picLocks noChangeAspect="1"/>
          </p:cNvPicPr>
          <p:nvPr/>
        </p:nvPicPr>
        <p:blipFill>
          <a:blip r:embed="rId2"/>
          <a:stretch>
            <a:fillRect/>
          </a:stretch>
        </p:blipFill>
        <p:spPr>
          <a:xfrm>
            <a:off x="4716843" y="2384804"/>
            <a:ext cx="3128298" cy="3093016"/>
          </a:xfrm>
          <a:prstGeom prst="rect">
            <a:avLst/>
          </a:prstGeom>
        </p:spPr>
      </p:pic>
      <p:pic>
        <p:nvPicPr>
          <p:cNvPr id="4" name="Picture 3" descr="A picture containing drawing&#10;&#10;Description automatically generated">
            <a:extLst>
              <a:ext uri="{FF2B5EF4-FFF2-40B4-BE49-F238E27FC236}">
                <a16:creationId xmlns:a16="http://schemas.microsoft.com/office/drawing/2014/main" id="{CEF40DF0-FF9D-4CA9-BE4A-810C546E98BE}"/>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2973" b="11456"/>
          <a:stretch/>
        </p:blipFill>
        <p:spPr>
          <a:xfrm>
            <a:off x="0" y="-55562"/>
            <a:ext cx="3572933" cy="1655762"/>
          </a:xfrm>
          <a:prstGeom prst="rect">
            <a:avLst/>
          </a:prstGeom>
        </p:spPr>
      </p:pic>
      <p:sp>
        <p:nvSpPr>
          <p:cNvPr id="7" name="Rectangle 6">
            <a:extLst>
              <a:ext uri="{FF2B5EF4-FFF2-40B4-BE49-F238E27FC236}">
                <a16:creationId xmlns:a16="http://schemas.microsoft.com/office/drawing/2014/main" id="{5A08D910-A164-48EF-A68B-47B6B05BE985}"/>
              </a:ext>
            </a:extLst>
          </p:cNvPr>
          <p:cNvSpPr/>
          <p:nvPr/>
        </p:nvSpPr>
        <p:spPr>
          <a:xfrm>
            <a:off x="0" y="0"/>
            <a:ext cx="12192000" cy="6858000"/>
          </a:xfrm>
          <a:custGeom>
            <a:avLst/>
            <a:gdLst>
              <a:gd name="connsiteX0" fmla="*/ 0 w 12192000"/>
              <a:gd name="connsiteY0" fmla="*/ 0 h 6858000"/>
              <a:gd name="connsiteX1" fmla="*/ 555413 w 12192000"/>
              <a:gd name="connsiteY1" fmla="*/ 0 h 6858000"/>
              <a:gd name="connsiteX2" fmla="*/ 866987 w 12192000"/>
              <a:gd name="connsiteY2" fmla="*/ 0 h 6858000"/>
              <a:gd name="connsiteX3" fmla="*/ 1788160 w 12192000"/>
              <a:gd name="connsiteY3" fmla="*/ 0 h 6858000"/>
              <a:gd name="connsiteX4" fmla="*/ 2343573 w 12192000"/>
              <a:gd name="connsiteY4" fmla="*/ 0 h 6858000"/>
              <a:gd name="connsiteX5" fmla="*/ 2898987 w 12192000"/>
              <a:gd name="connsiteY5" fmla="*/ 0 h 6858000"/>
              <a:gd name="connsiteX6" fmla="*/ 3820160 w 12192000"/>
              <a:gd name="connsiteY6" fmla="*/ 0 h 6858000"/>
              <a:gd name="connsiteX7" fmla="*/ 4253653 w 12192000"/>
              <a:gd name="connsiteY7" fmla="*/ 0 h 6858000"/>
              <a:gd name="connsiteX8" fmla="*/ 5174827 w 12192000"/>
              <a:gd name="connsiteY8" fmla="*/ 0 h 6858000"/>
              <a:gd name="connsiteX9" fmla="*/ 6096000 w 12192000"/>
              <a:gd name="connsiteY9" fmla="*/ 0 h 6858000"/>
              <a:gd name="connsiteX10" fmla="*/ 6773333 w 12192000"/>
              <a:gd name="connsiteY10" fmla="*/ 0 h 6858000"/>
              <a:gd name="connsiteX11" fmla="*/ 7694507 w 12192000"/>
              <a:gd name="connsiteY11" fmla="*/ 0 h 6858000"/>
              <a:gd name="connsiteX12" fmla="*/ 8249920 w 12192000"/>
              <a:gd name="connsiteY12" fmla="*/ 0 h 6858000"/>
              <a:gd name="connsiteX13" fmla="*/ 8805333 w 12192000"/>
              <a:gd name="connsiteY13" fmla="*/ 0 h 6858000"/>
              <a:gd name="connsiteX14" fmla="*/ 9604587 w 12192000"/>
              <a:gd name="connsiteY14" fmla="*/ 0 h 6858000"/>
              <a:gd name="connsiteX15" fmla="*/ 10160000 w 12192000"/>
              <a:gd name="connsiteY15" fmla="*/ 0 h 6858000"/>
              <a:gd name="connsiteX16" fmla="*/ 11081173 w 12192000"/>
              <a:gd name="connsiteY16" fmla="*/ 0 h 6858000"/>
              <a:gd name="connsiteX17" fmla="*/ 12192000 w 12192000"/>
              <a:gd name="connsiteY17" fmla="*/ 0 h 6858000"/>
              <a:gd name="connsiteX18" fmla="*/ 12192000 w 12192000"/>
              <a:gd name="connsiteY18" fmla="*/ 685800 h 6858000"/>
              <a:gd name="connsiteX19" fmla="*/ 12192000 w 12192000"/>
              <a:gd name="connsiteY19" fmla="*/ 1440180 h 6858000"/>
              <a:gd name="connsiteX20" fmla="*/ 12192000 w 12192000"/>
              <a:gd name="connsiteY20" fmla="*/ 1920240 h 6858000"/>
              <a:gd name="connsiteX21" fmla="*/ 12192000 w 12192000"/>
              <a:gd name="connsiteY21" fmla="*/ 2468880 h 6858000"/>
              <a:gd name="connsiteX22" fmla="*/ 12192000 w 12192000"/>
              <a:gd name="connsiteY22" fmla="*/ 3223260 h 6858000"/>
              <a:gd name="connsiteX23" fmla="*/ 12192000 w 12192000"/>
              <a:gd name="connsiteY23" fmla="*/ 3840480 h 6858000"/>
              <a:gd name="connsiteX24" fmla="*/ 12192000 w 12192000"/>
              <a:gd name="connsiteY24" fmla="*/ 4389120 h 6858000"/>
              <a:gd name="connsiteX25" fmla="*/ 12192000 w 12192000"/>
              <a:gd name="connsiteY25" fmla="*/ 5143500 h 6858000"/>
              <a:gd name="connsiteX26" fmla="*/ 12192000 w 12192000"/>
              <a:gd name="connsiteY26" fmla="*/ 5829300 h 6858000"/>
              <a:gd name="connsiteX27" fmla="*/ 12192000 w 12192000"/>
              <a:gd name="connsiteY27" fmla="*/ 6858000 h 6858000"/>
              <a:gd name="connsiteX28" fmla="*/ 11270827 w 12192000"/>
              <a:gd name="connsiteY28" fmla="*/ 6858000 h 6858000"/>
              <a:gd name="connsiteX29" fmla="*/ 10471573 w 12192000"/>
              <a:gd name="connsiteY29" fmla="*/ 6858000 h 6858000"/>
              <a:gd name="connsiteX30" fmla="*/ 10038080 w 12192000"/>
              <a:gd name="connsiteY30" fmla="*/ 6858000 h 6858000"/>
              <a:gd name="connsiteX31" fmla="*/ 9238827 w 12192000"/>
              <a:gd name="connsiteY31" fmla="*/ 6858000 h 6858000"/>
              <a:gd name="connsiteX32" fmla="*/ 8927253 w 12192000"/>
              <a:gd name="connsiteY32" fmla="*/ 6858000 h 6858000"/>
              <a:gd name="connsiteX33" fmla="*/ 8128000 w 12192000"/>
              <a:gd name="connsiteY33" fmla="*/ 6858000 h 6858000"/>
              <a:gd name="connsiteX34" fmla="*/ 7694507 w 12192000"/>
              <a:gd name="connsiteY34" fmla="*/ 6858000 h 6858000"/>
              <a:gd name="connsiteX35" fmla="*/ 7382933 w 12192000"/>
              <a:gd name="connsiteY35" fmla="*/ 6858000 h 6858000"/>
              <a:gd name="connsiteX36" fmla="*/ 6949440 w 12192000"/>
              <a:gd name="connsiteY36" fmla="*/ 6858000 h 6858000"/>
              <a:gd name="connsiteX37" fmla="*/ 6150187 w 12192000"/>
              <a:gd name="connsiteY37" fmla="*/ 6858000 h 6858000"/>
              <a:gd name="connsiteX38" fmla="*/ 5716693 w 12192000"/>
              <a:gd name="connsiteY38" fmla="*/ 6858000 h 6858000"/>
              <a:gd name="connsiteX39" fmla="*/ 5405120 w 12192000"/>
              <a:gd name="connsiteY39" fmla="*/ 6858000 h 6858000"/>
              <a:gd name="connsiteX40" fmla="*/ 4971627 w 12192000"/>
              <a:gd name="connsiteY40" fmla="*/ 6858000 h 6858000"/>
              <a:gd name="connsiteX41" fmla="*/ 4416213 w 12192000"/>
              <a:gd name="connsiteY41" fmla="*/ 6858000 h 6858000"/>
              <a:gd name="connsiteX42" fmla="*/ 3738880 w 12192000"/>
              <a:gd name="connsiteY42" fmla="*/ 6858000 h 6858000"/>
              <a:gd name="connsiteX43" fmla="*/ 3305387 w 12192000"/>
              <a:gd name="connsiteY43" fmla="*/ 6858000 h 6858000"/>
              <a:gd name="connsiteX44" fmla="*/ 2384213 w 12192000"/>
              <a:gd name="connsiteY44" fmla="*/ 6858000 h 6858000"/>
              <a:gd name="connsiteX45" fmla="*/ 1706880 w 12192000"/>
              <a:gd name="connsiteY45" fmla="*/ 6858000 h 6858000"/>
              <a:gd name="connsiteX46" fmla="*/ 785707 w 12192000"/>
              <a:gd name="connsiteY46" fmla="*/ 6858000 h 6858000"/>
              <a:gd name="connsiteX47" fmla="*/ 0 w 12192000"/>
              <a:gd name="connsiteY47" fmla="*/ 6858000 h 6858000"/>
              <a:gd name="connsiteX48" fmla="*/ 0 w 12192000"/>
              <a:gd name="connsiteY48" fmla="*/ 6240780 h 6858000"/>
              <a:gd name="connsiteX49" fmla="*/ 0 w 12192000"/>
              <a:gd name="connsiteY49" fmla="*/ 5623560 h 6858000"/>
              <a:gd name="connsiteX50" fmla="*/ 0 w 12192000"/>
              <a:gd name="connsiteY50" fmla="*/ 4869180 h 6858000"/>
              <a:gd name="connsiteX51" fmla="*/ 0 w 12192000"/>
              <a:gd name="connsiteY51" fmla="*/ 4183380 h 6858000"/>
              <a:gd name="connsiteX52" fmla="*/ 0 w 12192000"/>
              <a:gd name="connsiteY52" fmla="*/ 3360420 h 6858000"/>
              <a:gd name="connsiteX53" fmla="*/ 0 w 12192000"/>
              <a:gd name="connsiteY53" fmla="*/ 2537460 h 6858000"/>
              <a:gd name="connsiteX54" fmla="*/ 0 w 12192000"/>
              <a:gd name="connsiteY54" fmla="*/ 1783080 h 6858000"/>
              <a:gd name="connsiteX55" fmla="*/ 0 w 12192000"/>
              <a:gd name="connsiteY55" fmla="*/ 1028700 h 6858000"/>
              <a:gd name="connsiteX56" fmla="*/ 0 w 12192000"/>
              <a:gd name="connsiteY5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2192000" h="6858000" extrusionOk="0">
                <a:moveTo>
                  <a:pt x="0" y="0"/>
                </a:moveTo>
                <a:cubicBezTo>
                  <a:pt x="172476" y="-1237"/>
                  <a:pt x="362690" y="-25324"/>
                  <a:pt x="555413" y="0"/>
                </a:cubicBezTo>
                <a:cubicBezTo>
                  <a:pt x="748136" y="25324"/>
                  <a:pt x="771955" y="-1228"/>
                  <a:pt x="866987" y="0"/>
                </a:cubicBezTo>
                <a:cubicBezTo>
                  <a:pt x="962019" y="1228"/>
                  <a:pt x="1600613" y="23388"/>
                  <a:pt x="1788160" y="0"/>
                </a:cubicBezTo>
                <a:cubicBezTo>
                  <a:pt x="1975707" y="-23388"/>
                  <a:pt x="2108729" y="-1887"/>
                  <a:pt x="2343573" y="0"/>
                </a:cubicBezTo>
                <a:cubicBezTo>
                  <a:pt x="2578417" y="1887"/>
                  <a:pt x="2752949" y="-24220"/>
                  <a:pt x="2898987" y="0"/>
                </a:cubicBezTo>
                <a:cubicBezTo>
                  <a:pt x="3045025" y="24220"/>
                  <a:pt x="3491919" y="21338"/>
                  <a:pt x="3820160" y="0"/>
                </a:cubicBezTo>
                <a:cubicBezTo>
                  <a:pt x="4148401" y="-21338"/>
                  <a:pt x="4081710" y="-3640"/>
                  <a:pt x="4253653" y="0"/>
                </a:cubicBezTo>
                <a:cubicBezTo>
                  <a:pt x="4425596" y="3640"/>
                  <a:pt x="4811390" y="16743"/>
                  <a:pt x="5174827" y="0"/>
                </a:cubicBezTo>
                <a:cubicBezTo>
                  <a:pt x="5538264" y="-16743"/>
                  <a:pt x="5741154" y="19844"/>
                  <a:pt x="6096000" y="0"/>
                </a:cubicBezTo>
                <a:cubicBezTo>
                  <a:pt x="6450846" y="-19844"/>
                  <a:pt x="6619865" y="-29521"/>
                  <a:pt x="6773333" y="0"/>
                </a:cubicBezTo>
                <a:cubicBezTo>
                  <a:pt x="6926801" y="29521"/>
                  <a:pt x="7451435" y="28560"/>
                  <a:pt x="7694507" y="0"/>
                </a:cubicBezTo>
                <a:cubicBezTo>
                  <a:pt x="7937579" y="-28560"/>
                  <a:pt x="8048651" y="20071"/>
                  <a:pt x="8249920" y="0"/>
                </a:cubicBezTo>
                <a:cubicBezTo>
                  <a:pt x="8451189" y="-20071"/>
                  <a:pt x="8573630" y="25711"/>
                  <a:pt x="8805333" y="0"/>
                </a:cubicBezTo>
                <a:cubicBezTo>
                  <a:pt x="9037036" y="-25711"/>
                  <a:pt x="9234701" y="-9987"/>
                  <a:pt x="9604587" y="0"/>
                </a:cubicBezTo>
                <a:cubicBezTo>
                  <a:pt x="9974473" y="9987"/>
                  <a:pt x="9998347" y="7806"/>
                  <a:pt x="10160000" y="0"/>
                </a:cubicBezTo>
                <a:cubicBezTo>
                  <a:pt x="10321653" y="-7806"/>
                  <a:pt x="10669739" y="-24619"/>
                  <a:pt x="11081173" y="0"/>
                </a:cubicBezTo>
                <a:cubicBezTo>
                  <a:pt x="11492607" y="24619"/>
                  <a:pt x="11649370" y="3326"/>
                  <a:pt x="12192000" y="0"/>
                </a:cubicBezTo>
                <a:cubicBezTo>
                  <a:pt x="12183650" y="187194"/>
                  <a:pt x="12185901" y="373731"/>
                  <a:pt x="12192000" y="685800"/>
                </a:cubicBezTo>
                <a:cubicBezTo>
                  <a:pt x="12198099" y="997869"/>
                  <a:pt x="12202245" y="1261315"/>
                  <a:pt x="12192000" y="1440180"/>
                </a:cubicBezTo>
                <a:cubicBezTo>
                  <a:pt x="12181755" y="1619045"/>
                  <a:pt x="12210722" y="1689037"/>
                  <a:pt x="12192000" y="1920240"/>
                </a:cubicBezTo>
                <a:cubicBezTo>
                  <a:pt x="12173278" y="2151443"/>
                  <a:pt x="12165787" y="2225200"/>
                  <a:pt x="12192000" y="2468880"/>
                </a:cubicBezTo>
                <a:cubicBezTo>
                  <a:pt x="12218213" y="2712560"/>
                  <a:pt x="12156234" y="2907533"/>
                  <a:pt x="12192000" y="3223260"/>
                </a:cubicBezTo>
                <a:cubicBezTo>
                  <a:pt x="12227766" y="3538987"/>
                  <a:pt x="12220532" y="3706391"/>
                  <a:pt x="12192000" y="3840480"/>
                </a:cubicBezTo>
                <a:cubicBezTo>
                  <a:pt x="12163468" y="3974569"/>
                  <a:pt x="12182895" y="4227469"/>
                  <a:pt x="12192000" y="4389120"/>
                </a:cubicBezTo>
                <a:cubicBezTo>
                  <a:pt x="12201105" y="4550771"/>
                  <a:pt x="12217197" y="4982174"/>
                  <a:pt x="12192000" y="5143500"/>
                </a:cubicBezTo>
                <a:cubicBezTo>
                  <a:pt x="12166803" y="5304826"/>
                  <a:pt x="12207486" y="5569098"/>
                  <a:pt x="12192000" y="5829300"/>
                </a:cubicBezTo>
                <a:cubicBezTo>
                  <a:pt x="12176514" y="6089502"/>
                  <a:pt x="12155856" y="6426803"/>
                  <a:pt x="12192000" y="6858000"/>
                </a:cubicBezTo>
                <a:cubicBezTo>
                  <a:pt x="11976788" y="6828022"/>
                  <a:pt x="11619195" y="6869440"/>
                  <a:pt x="11270827" y="6858000"/>
                </a:cubicBezTo>
                <a:cubicBezTo>
                  <a:pt x="10922459" y="6846560"/>
                  <a:pt x="10696308" y="6853495"/>
                  <a:pt x="10471573" y="6858000"/>
                </a:cubicBezTo>
                <a:cubicBezTo>
                  <a:pt x="10246838" y="6862505"/>
                  <a:pt x="10150744" y="6866516"/>
                  <a:pt x="10038080" y="6858000"/>
                </a:cubicBezTo>
                <a:cubicBezTo>
                  <a:pt x="9925416" y="6849484"/>
                  <a:pt x="9536915" y="6887847"/>
                  <a:pt x="9238827" y="6858000"/>
                </a:cubicBezTo>
                <a:cubicBezTo>
                  <a:pt x="8940739" y="6828153"/>
                  <a:pt x="9034329" y="6857309"/>
                  <a:pt x="8927253" y="6858000"/>
                </a:cubicBezTo>
                <a:cubicBezTo>
                  <a:pt x="8820177" y="6858691"/>
                  <a:pt x="8510534" y="6855974"/>
                  <a:pt x="8128000" y="6858000"/>
                </a:cubicBezTo>
                <a:cubicBezTo>
                  <a:pt x="7745466" y="6860026"/>
                  <a:pt x="7868007" y="6864541"/>
                  <a:pt x="7694507" y="6858000"/>
                </a:cubicBezTo>
                <a:cubicBezTo>
                  <a:pt x="7521007" y="6851459"/>
                  <a:pt x="7501822" y="6848088"/>
                  <a:pt x="7382933" y="6858000"/>
                </a:cubicBezTo>
                <a:cubicBezTo>
                  <a:pt x="7264044" y="6867912"/>
                  <a:pt x="7101363" y="6853022"/>
                  <a:pt x="6949440" y="6858000"/>
                </a:cubicBezTo>
                <a:cubicBezTo>
                  <a:pt x="6797517" y="6862978"/>
                  <a:pt x="6335346" y="6865521"/>
                  <a:pt x="6150187" y="6858000"/>
                </a:cubicBezTo>
                <a:cubicBezTo>
                  <a:pt x="5965028" y="6850479"/>
                  <a:pt x="5909649" y="6853246"/>
                  <a:pt x="5716693" y="6858000"/>
                </a:cubicBezTo>
                <a:cubicBezTo>
                  <a:pt x="5523737" y="6862754"/>
                  <a:pt x="5522280" y="6857436"/>
                  <a:pt x="5405120" y="6858000"/>
                </a:cubicBezTo>
                <a:cubicBezTo>
                  <a:pt x="5287960" y="6858564"/>
                  <a:pt x="5121672" y="6846319"/>
                  <a:pt x="4971627" y="6858000"/>
                </a:cubicBezTo>
                <a:cubicBezTo>
                  <a:pt x="4821582" y="6869681"/>
                  <a:pt x="4647709" y="6870771"/>
                  <a:pt x="4416213" y="6858000"/>
                </a:cubicBezTo>
                <a:cubicBezTo>
                  <a:pt x="4184717" y="6845229"/>
                  <a:pt x="4056779" y="6859739"/>
                  <a:pt x="3738880" y="6858000"/>
                </a:cubicBezTo>
                <a:cubicBezTo>
                  <a:pt x="3420981" y="6856261"/>
                  <a:pt x="3476560" y="6841078"/>
                  <a:pt x="3305387" y="6858000"/>
                </a:cubicBezTo>
                <a:cubicBezTo>
                  <a:pt x="3134214" y="6874922"/>
                  <a:pt x="2666035" y="6857112"/>
                  <a:pt x="2384213" y="6858000"/>
                </a:cubicBezTo>
                <a:cubicBezTo>
                  <a:pt x="2102391" y="6858888"/>
                  <a:pt x="1992506" y="6830477"/>
                  <a:pt x="1706880" y="6858000"/>
                </a:cubicBezTo>
                <a:cubicBezTo>
                  <a:pt x="1421254" y="6885523"/>
                  <a:pt x="1217610" y="6882687"/>
                  <a:pt x="785707" y="6858000"/>
                </a:cubicBezTo>
                <a:cubicBezTo>
                  <a:pt x="353804" y="6833313"/>
                  <a:pt x="324881" y="6852864"/>
                  <a:pt x="0" y="6858000"/>
                </a:cubicBezTo>
                <a:cubicBezTo>
                  <a:pt x="-25416" y="6604625"/>
                  <a:pt x="12215" y="6471402"/>
                  <a:pt x="0" y="6240780"/>
                </a:cubicBezTo>
                <a:cubicBezTo>
                  <a:pt x="-12215" y="6010158"/>
                  <a:pt x="-25747" y="5845582"/>
                  <a:pt x="0" y="5623560"/>
                </a:cubicBezTo>
                <a:cubicBezTo>
                  <a:pt x="25747" y="5401538"/>
                  <a:pt x="4740" y="5121515"/>
                  <a:pt x="0" y="4869180"/>
                </a:cubicBezTo>
                <a:cubicBezTo>
                  <a:pt x="-4740" y="4616845"/>
                  <a:pt x="-15092" y="4326080"/>
                  <a:pt x="0" y="4183380"/>
                </a:cubicBezTo>
                <a:cubicBezTo>
                  <a:pt x="15092" y="4040680"/>
                  <a:pt x="15628" y="3714746"/>
                  <a:pt x="0" y="3360420"/>
                </a:cubicBezTo>
                <a:cubicBezTo>
                  <a:pt x="-15628" y="3006094"/>
                  <a:pt x="34876" y="2744385"/>
                  <a:pt x="0" y="2537460"/>
                </a:cubicBezTo>
                <a:cubicBezTo>
                  <a:pt x="-34876" y="2330535"/>
                  <a:pt x="20558" y="2017328"/>
                  <a:pt x="0" y="1783080"/>
                </a:cubicBezTo>
                <a:cubicBezTo>
                  <a:pt x="-20558" y="1548832"/>
                  <a:pt x="-36462" y="1327547"/>
                  <a:pt x="0" y="1028700"/>
                </a:cubicBezTo>
                <a:cubicBezTo>
                  <a:pt x="36462" y="729853"/>
                  <a:pt x="39997" y="325977"/>
                  <a:pt x="0" y="0"/>
                </a:cubicBezTo>
                <a:close/>
              </a:path>
            </a:pathLst>
          </a:custGeom>
          <a:noFill/>
          <a:ln w="127000">
            <a:solidFill>
              <a:srgbClr val="F20000"/>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1" name="TextBox 10">
            <a:extLst>
              <a:ext uri="{FF2B5EF4-FFF2-40B4-BE49-F238E27FC236}">
                <a16:creationId xmlns:a16="http://schemas.microsoft.com/office/drawing/2014/main" id="{E115C38A-A572-46CD-9897-FAEFD0B8F43A}"/>
              </a:ext>
            </a:extLst>
          </p:cNvPr>
          <p:cNvSpPr txBox="1"/>
          <p:nvPr/>
        </p:nvSpPr>
        <p:spPr>
          <a:xfrm>
            <a:off x="3377798" y="185067"/>
            <a:ext cx="6787745" cy="2062103"/>
          </a:xfrm>
          <a:prstGeom prst="rect">
            <a:avLst/>
          </a:prstGeom>
          <a:noFill/>
        </p:spPr>
        <p:txBody>
          <a:bodyPr wrap="square" rtlCol="0">
            <a:spAutoFit/>
          </a:bodyPr>
          <a:lstStyle/>
          <a:p>
            <a:pPr algn="ctr"/>
            <a:r>
              <a:rPr lang="en-US" sz="3600" b="1" dirty="0">
                <a:solidFill>
                  <a:srgbClr val="FF0000"/>
                </a:solidFill>
                <a:latin typeface="+mj-lt"/>
              </a:rPr>
              <a:t>Vegetables, </a:t>
            </a:r>
          </a:p>
          <a:p>
            <a:pPr algn="ctr"/>
            <a:r>
              <a:rPr lang="en-US" sz="3600" b="1" dirty="0">
                <a:solidFill>
                  <a:srgbClr val="FF0000"/>
                </a:solidFill>
                <a:latin typeface="+mj-lt"/>
              </a:rPr>
              <a:t>Salad and Fruit</a:t>
            </a:r>
          </a:p>
          <a:p>
            <a:pPr algn="ctr"/>
            <a:endParaRPr lang="en-US" sz="3600" b="1" dirty="0"/>
          </a:p>
          <a:p>
            <a:pPr algn="ctr"/>
            <a:r>
              <a:rPr lang="en-US" sz="2000" b="1" dirty="0"/>
              <a:t>Eat plenty of fruit and vegetables every day</a:t>
            </a:r>
            <a:endParaRPr lang="en-IE" sz="2000" b="1" dirty="0"/>
          </a:p>
        </p:txBody>
      </p:sp>
      <p:pic>
        <p:nvPicPr>
          <p:cNvPr id="5" name="Picture 4" descr="A picture containing drawing&#10;&#10;Description automatically generated">
            <a:extLst>
              <a:ext uri="{FF2B5EF4-FFF2-40B4-BE49-F238E27FC236}">
                <a16:creationId xmlns:a16="http://schemas.microsoft.com/office/drawing/2014/main" id="{5C3086D8-5CC2-4502-9867-D1B47227FA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8452" y="1871236"/>
            <a:ext cx="1695688" cy="1918073"/>
          </a:xfrm>
          <a:prstGeom prst="rect">
            <a:avLst/>
          </a:prstGeom>
        </p:spPr>
      </p:pic>
      <p:pic>
        <p:nvPicPr>
          <p:cNvPr id="10" name="Picture 9" descr="A picture containing drawing&#10;&#10;Description automatically generated">
            <a:extLst>
              <a:ext uri="{FF2B5EF4-FFF2-40B4-BE49-F238E27FC236}">
                <a16:creationId xmlns:a16="http://schemas.microsoft.com/office/drawing/2014/main" id="{26FC80AC-E5F0-4C12-A43A-3659A59FB05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977" y="3985394"/>
            <a:ext cx="1762371" cy="2029108"/>
          </a:xfrm>
          <a:prstGeom prst="rect">
            <a:avLst/>
          </a:prstGeom>
        </p:spPr>
      </p:pic>
      <p:pic>
        <p:nvPicPr>
          <p:cNvPr id="14" name="Picture 13" descr="A picture containing drawing&#10;&#10;Description automatically generated">
            <a:extLst>
              <a:ext uri="{FF2B5EF4-FFF2-40B4-BE49-F238E27FC236}">
                <a16:creationId xmlns:a16="http://schemas.microsoft.com/office/drawing/2014/main" id="{CCBE7BEE-C0B9-4987-8CEB-98E24DE966A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08689" y="2579825"/>
            <a:ext cx="1695687" cy="1829055"/>
          </a:xfrm>
          <a:prstGeom prst="rect">
            <a:avLst/>
          </a:prstGeom>
        </p:spPr>
      </p:pic>
      <p:pic>
        <p:nvPicPr>
          <p:cNvPr id="18" name="Picture 17" descr="A picture containing drawing&#10;&#10;Description automatically generated">
            <a:extLst>
              <a:ext uri="{FF2B5EF4-FFF2-40B4-BE49-F238E27FC236}">
                <a16:creationId xmlns:a16="http://schemas.microsoft.com/office/drawing/2014/main" id="{A257E174-44FF-4FC6-838F-A8AD9CC0D86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715442" y="2494088"/>
            <a:ext cx="1810003" cy="1914792"/>
          </a:xfrm>
          <a:prstGeom prst="rect">
            <a:avLst/>
          </a:prstGeom>
        </p:spPr>
      </p:pic>
      <p:pic>
        <p:nvPicPr>
          <p:cNvPr id="22" name="Picture 21">
            <a:extLst>
              <a:ext uri="{FF2B5EF4-FFF2-40B4-BE49-F238E27FC236}">
                <a16:creationId xmlns:a16="http://schemas.microsoft.com/office/drawing/2014/main" id="{5759B718-2106-45C6-AC7F-DFAF78A9111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993753" y="4734150"/>
            <a:ext cx="1857635" cy="1898551"/>
          </a:xfrm>
          <a:prstGeom prst="rect">
            <a:avLst/>
          </a:prstGeom>
        </p:spPr>
      </p:pic>
      <p:pic>
        <p:nvPicPr>
          <p:cNvPr id="24" name="Picture 23" descr="A picture containing propeller&#10;&#10;Description automatically generated">
            <a:extLst>
              <a:ext uri="{FF2B5EF4-FFF2-40B4-BE49-F238E27FC236}">
                <a16:creationId xmlns:a16="http://schemas.microsoft.com/office/drawing/2014/main" id="{DBC83840-E556-4DC5-9300-072D5D44AF4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714091" y="4680684"/>
            <a:ext cx="1857634" cy="1905512"/>
          </a:xfrm>
          <a:prstGeom prst="rect">
            <a:avLst/>
          </a:prstGeom>
        </p:spPr>
      </p:pic>
      <p:pic>
        <p:nvPicPr>
          <p:cNvPr id="26" name="Picture 25" descr="A close up of a device&#10;&#10;Description automatically generated">
            <a:extLst>
              <a:ext uri="{FF2B5EF4-FFF2-40B4-BE49-F238E27FC236}">
                <a16:creationId xmlns:a16="http://schemas.microsoft.com/office/drawing/2014/main" id="{A41D0931-18E0-41CF-9BD5-C3C16F2BF03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165543" y="4464442"/>
            <a:ext cx="1857634" cy="1952898"/>
          </a:xfrm>
          <a:prstGeom prst="rect">
            <a:avLst/>
          </a:prstGeom>
        </p:spPr>
      </p:pic>
      <p:pic>
        <p:nvPicPr>
          <p:cNvPr id="6" name="Picture 5" descr="A close up of a logo&#10;&#10;Description automatically generated">
            <a:extLst>
              <a:ext uri="{FF2B5EF4-FFF2-40B4-BE49-F238E27FC236}">
                <a16:creationId xmlns:a16="http://schemas.microsoft.com/office/drawing/2014/main" id="{2FE71379-7FCE-4B24-8812-CE701DFD609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749027" y="1318348"/>
            <a:ext cx="2074816" cy="2253386"/>
          </a:xfrm>
          <a:prstGeom prst="rect">
            <a:avLst/>
          </a:prstGeom>
        </p:spPr>
      </p:pic>
    </p:spTree>
    <p:extLst>
      <p:ext uri="{BB962C8B-B14F-4D97-AF65-F5344CB8AC3E}">
        <p14:creationId xmlns:p14="http://schemas.microsoft.com/office/powerpoint/2010/main" val="3379562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394A835-D4A4-4843-BDE1-4C6B689D9998}"/>
              </a:ext>
            </a:extLst>
          </p:cNvPr>
          <p:cNvPicPr>
            <a:picLocks noChangeAspect="1"/>
          </p:cNvPicPr>
          <p:nvPr/>
        </p:nvPicPr>
        <p:blipFill>
          <a:blip r:embed="rId2"/>
          <a:stretch>
            <a:fillRect/>
          </a:stretch>
        </p:blipFill>
        <p:spPr>
          <a:xfrm>
            <a:off x="4897102" y="2470658"/>
            <a:ext cx="2927465" cy="2717571"/>
          </a:xfrm>
          <a:prstGeom prst="rect">
            <a:avLst/>
          </a:prstGeom>
        </p:spPr>
      </p:pic>
      <p:pic>
        <p:nvPicPr>
          <p:cNvPr id="4" name="Picture 3" descr="A picture containing drawing&#10;&#10;Description automatically generated">
            <a:extLst>
              <a:ext uri="{FF2B5EF4-FFF2-40B4-BE49-F238E27FC236}">
                <a16:creationId xmlns:a16="http://schemas.microsoft.com/office/drawing/2014/main" id="{CEF40DF0-FF9D-4CA9-BE4A-810C546E98BE}"/>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2973" b="11456"/>
          <a:stretch/>
        </p:blipFill>
        <p:spPr>
          <a:xfrm>
            <a:off x="0" y="72735"/>
            <a:ext cx="3572933" cy="1655762"/>
          </a:xfrm>
          <a:prstGeom prst="rect">
            <a:avLst/>
          </a:prstGeom>
        </p:spPr>
      </p:pic>
      <p:sp>
        <p:nvSpPr>
          <p:cNvPr id="7" name="Rectangle 6">
            <a:extLst>
              <a:ext uri="{FF2B5EF4-FFF2-40B4-BE49-F238E27FC236}">
                <a16:creationId xmlns:a16="http://schemas.microsoft.com/office/drawing/2014/main" id="{5A08D910-A164-48EF-A68B-47B6B05BE985}"/>
              </a:ext>
            </a:extLst>
          </p:cNvPr>
          <p:cNvSpPr/>
          <p:nvPr/>
        </p:nvSpPr>
        <p:spPr>
          <a:xfrm>
            <a:off x="0" y="46083"/>
            <a:ext cx="12192000" cy="6858000"/>
          </a:xfrm>
          <a:custGeom>
            <a:avLst/>
            <a:gdLst>
              <a:gd name="connsiteX0" fmla="*/ 0 w 12192000"/>
              <a:gd name="connsiteY0" fmla="*/ 0 h 6858000"/>
              <a:gd name="connsiteX1" fmla="*/ 555413 w 12192000"/>
              <a:gd name="connsiteY1" fmla="*/ 0 h 6858000"/>
              <a:gd name="connsiteX2" fmla="*/ 866987 w 12192000"/>
              <a:gd name="connsiteY2" fmla="*/ 0 h 6858000"/>
              <a:gd name="connsiteX3" fmla="*/ 1788160 w 12192000"/>
              <a:gd name="connsiteY3" fmla="*/ 0 h 6858000"/>
              <a:gd name="connsiteX4" fmla="*/ 2343573 w 12192000"/>
              <a:gd name="connsiteY4" fmla="*/ 0 h 6858000"/>
              <a:gd name="connsiteX5" fmla="*/ 2898987 w 12192000"/>
              <a:gd name="connsiteY5" fmla="*/ 0 h 6858000"/>
              <a:gd name="connsiteX6" fmla="*/ 3820160 w 12192000"/>
              <a:gd name="connsiteY6" fmla="*/ 0 h 6858000"/>
              <a:gd name="connsiteX7" fmla="*/ 4253653 w 12192000"/>
              <a:gd name="connsiteY7" fmla="*/ 0 h 6858000"/>
              <a:gd name="connsiteX8" fmla="*/ 5174827 w 12192000"/>
              <a:gd name="connsiteY8" fmla="*/ 0 h 6858000"/>
              <a:gd name="connsiteX9" fmla="*/ 6096000 w 12192000"/>
              <a:gd name="connsiteY9" fmla="*/ 0 h 6858000"/>
              <a:gd name="connsiteX10" fmla="*/ 6773333 w 12192000"/>
              <a:gd name="connsiteY10" fmla="*/ 0 h 6858000"/>
              <a:gd name="connsiteX11" fmla="*/ 7694507 w 12192000"/>
              <a:gd name="connsiteY11" fmla="*/ 0 h 6858000"/>
              <a:gd name="connsiteX12" fmla="*/ 8249920 w 12192000"/>
              <a:gd name="connsiteY12" fmla="*/ 0 h 6858000"/>
              <a:gd name="connsiteX13" fmla="*/ 8805333 w 12192000"/>
              <a:gd name="connsiteY13" fmla="*/ 0 h 6858000"/>
              <a:gd name="connsiteX14" fmla="*/ 9604587 w 12192000"/>
              <a:gd name="connsiteY14" fmla="*/ 0 h 6858000"/>
              <a:gd name="connsiteX15" fmla="*/ 10160000 w 12192000"/>
              <a:gd name="connsiteY15" fmla="*/ 0 h 6858000"/>
              <a:gd name="connsiteX16" fmla="*/ 11081173 w 12192000"/>
              <a:gd name="connsiteY16" fmla="*/ 0 h 6858000"/>
              <a:gd name="connsiteX17" fmla="*/ 12192000 w 12192000"/>
              <a:gd name="connsiteY17" fmla="*/ 0 h 6858000"/>
              <a:gd name="connsiteX18" fmla="*/ 12192000 w 12192000"/>
              <a:gd name="connsiteY18" fmla="*/ 685800 h 6858000"/>
              <a:gd name="connsiteX19" fmla="*/ 12192000 w 12192000"/>
              <a:gd name="connsiteY19" fmla="*/ 1440180 h 6858000"/>
              <a:gd name="connsiteX20" fmla="*/ 12192000 w 12192000"/>
              <a:gd name="connsiteY20" fmla="*/ 1920240 h 6858000"/>
              <a:gd name="connsiteX21" fmla="*/ 12192000 w 12192000"/>
              <a:gd name="connsiteY21" fmla="*/ 2468880 h 6858000"/>
              <a:gd name="connsiteX22" fmla="*/ 12192000 w 12192000"/>
              <a:gd name="connsiteY22" fmla="*/ 3223260 h 6858000"/>
              <a:gd name="connsiteX23" fmla="*/ 12192000 w 12192000"/>
              <a:gd name="connsiteY23" fmla="*/ 3840480 h 6858000"/>
              <a:gd name="connsiteX24" fmla="*/ 12192000 w 12192000"/>
              <a:gd name="connsiteY24" fmla="*/ 4389120 h 6858000"/>
              <a:gd name="connsiteX25" fmla="*/ 12192000 w 12192000"/>
              <a:gd name="connsiteY25" fmla="*/ 5143500 h 6858000"/>
              <a:gd name="connsiteX26" fmla="*/ 12192000 w 12192000"/>
              <a:gd name="connsiteY26" fmla="*/ 5829300 h 6858000"/>
              <a:gd name="connsiteX27" fmla="*/ 12192000 w 12192000"/>
              <a:gd name="connsiteY27" fmla="*/ 6858000 h 6858000"/>
              <a:gd name="connsiteX28" fmla="*/ 11270827 w 12192000"/>
              <a:gd name="connsiteY28" fmla="*/ 6858000 h 6858000"/>
              <a:gd name="connsiteX29" fmla="*/ 10471573 w 12192000"/>
              <a:gd name="connsiteY29" fmla="*/ 6858000 h 6858000"/>
              <a:gd name="connsiteX30" fmla="*/ 10038080 w 12192000"/>
              <a:gd name="connsiteY30" fmla="*/ 6858000 h 6858000"/>
              <a:gd name="connsiteX31" fmla="*/ 9238827 w 12192000"/>
              <a:gd name="connsiteY31" fmla="*/ 6858000 h 6858000"/>
              <a:gd name="connsiteX32" fmla="*/ 8927253 w 12192000"/>
              <a:gd name="connsiteY32" fmla="*/ 6858000 h 6858000"/>
              <a:gd name="connsiteX33" fmla="*/ 8128000 w 12192000"/>
              <a:gd name="connsiteY33" fmla="*/ 6858000 h 6858000"/>
              <a:gd name="connsiteX34" fmla="*/ 7694507 w 12192000"/>
              <a:gd name="connsiteY34" fmla="*/ 6858000 h 6858000"/>
              <a:gd name="connsiteX35" fmla="*/ 7382933 w 12192000"/>
              <a:gd name="connsiteY35" fmla="*/ 6858000 h 6858000"/>
              <a:gd name="connsiteX36" fmla="*/ 6949440 w 12192000"/>
              <a:gd name="connsiteY36" fmla="*/ 6858000 h 6858000"/>
              <a:gd name="connsiteX37" fmla="*/ 6150187 w 12192000"/>
              <a:gd name="connsiteY37" fmla="*/ 6858000 h 6858000"/>
              <a:gd name="connsiteX38" fmla="*/ 5716693 w 12192000"/>
              <a:gd name="connsiteY38" fmla="*/ 6858000 h 6858000"/>
              <a:gd name="connsiteX39" fmla="*/ 5405120 w 12192000"/>
              <a:gd name="connsiteY39" fmla="*/ 6858000 h 6858000"/>
              <a:gd name="connsiteX40" fmla="*/ 4971627 w 12192000"/>
              <a:gd name="connsiteY40" fmla="*/ 6858000 h 6858000"/>
              <a:gd name="connsiteX41" fmla="*/ 4416213 w 12192000"/>
              <a:gd name="connsiteY41" fmla="*/ 6858000 h 6858000"/>
              <a:gd name="connsiteX42" fmla="*/ 3738880 w 12192000"/>
              <a:gd name="connsiteY42" fmla="*/ 6858000 h 6858000"/>
              <a:gd name="connsiteX43" fmla="*/ 3305387 w 12192000"/>
              <a:gd name="connsiteY43" fmla="*/ 6858000 h 6858000"/>
              <a:gd name="connsiteX44" fmla="*/ 2384213 w 12192000"/>
              <a:gd name="connsiteY44" fmla="*/ 6858000 h 6858000"/>
              <a:gd name="connsiteX45" fmla="*/ 1706880 w 12192000"/>
              <a:gd name="connsiteY45" fmla="*/ 6858000 h 6858000"/>
              <a:gd name="connsiteX46" fmla="*/ 785707 w 12192000"/>
              <a:gd name="connsiteY46" fmla="*/ 6858000 h 6858000"/>
              <a:gd name="connsiteX47" fmla="*/ 0 w 12192000"/>
              <a:gd name="connsiteY47" fmla="*/ 6858000 h 6858000"/>
              <a:gd name="connsiteX48" fmla="*/ 0 w 12192000"/>
              <a:gd name="connsiteY48" fmla="*/ 6240780 h 6858000"/>
              <a:gd name="connsiteX49" fmla="*/ 0 w 12192000"/>
              <a:gd name="connsiteY49" fmla="*/ 5623560 h 6858000"/>
              <a:gd name="connsiteX50" fmla="*/ 0 w 12192000"/>
              <a:gd name="connsiteY50" fmla="*/ 4869180 h 6858000"/>
              <a:gd name="connsiteX51" fmla="*/ 0 w 12192000"/>
              <a:gd name="connsiteY51" fmla="*/ 4183380 h 6858000"/>
              <a:gd name="connsiteX52" fmla="*/ 0 w 12192000"/>
              <a:gd name="connsiteY52" fmla="*/ 3360420 h 6858000"/>
              <a:gd name="connsiteX53" fmla="*/ 0 w 12192000"/>
              <a:gd name="connsiteY53" fmla="*/ 2537460 h 6858000"/>
              <a:gd name="connsiteX54" fmla="*/ 0 w 12192000"/>
              <a:gd name="connsiteY54" fmla="*/ 1783080 h 6858000"/>
              <a:gd name="connsiteX55" fmla="*/ 0 w 12192000"/>
              <a:gd name="connsiteY55" fmla="*/ 1028700 h 6858000"/>
              <a:gd name="connsiteX56" fmla="*/ 0 w 12192000"/>
              <a:gd name="connsiteY5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2192000" h="6858000" extrusionOk="0">
                <a:moveTo>
                  <a:pt x="0" y="0"/>
                </a:moveTo>
                <a:cubicBezTo>
                  <a:pt x="172476" y="-1237"/>
                  <a:pt x="362690" y="-25324"/>
                  <a:pt x="555413" y="0"/>
                </a:cubicBezTo>
                <a:cubicBezTo>
                  <a:pt x="748136" y="25324"/>
                  <a:pt x="771955" y="-1228"/>
                  <a:pt x="866987" y="0"/>
                </a:cubicBezTo>
                <a:cubicBezTo>
                  <a:pt x="962019" y="1228"/>
                  <a:pt x="1600613" y="23388"/>
                  <a:pt x="1788160" y="0"/>
                </a:cubicBezTo>
                <a:cubicBezTo>
                  <a:pt x="1975707" y="-23388"/>
                  <a:pt x="2108729" y="-1887"/>
                  <a:pt x="2343573" y="0"/>
                </a:cubicBezTo>
                <a:cubicBezTo>
                  <a:pt x="2578417" y="1887"/>
                  <a:pt x="2752949" y="-24220"/>
                  <a:pt x="2898987" y="0"/>
                </a:cubicBezTo>
                <a:cubicBezTo>
                  <a:pt x="3045025" y="24220"/>
                  <a:pt x="3491919" y="21338"/>
                  <a:pt x="3820160" y="0"/>
                </a:cubicBezTo>
                <a:cubicBezTo>
                  <a:pt x="4148401" y="-21338"/>
                  <a:pt x="4081710" y="-3640"/>
                  <a:pt x="4253653" y="0"/>
                </a:cubicBezTo>
                <a:cubicBezTo>
                  <a:pt x="4425596" y="3640"/>
                  <a:pt x="4811390" y="16743"/>
                  <a:pt x="5174827" y="0"/>
                </a:cubicBezTo>
                <a:cubicBezTo>
                  <a:pt x="5538264" y="-16743"/>
                  <a:pt x="5741154" y="19844"/>
                  <a:pt x="6096000" y="0"/>
                </a:cubicBezTo>
                <a:cubicBezTo>
                  <a:pt x="6450846" y="-19844"/>
                  <a:pt x="6619865" y="-29521"/>
                  <a:pt x="6773333" y="0"/>
                </a:cubicBezTo>
                <a:cubicBezTo>
                  <a:pt x="6926801" y="29521"/>
                  <a:pt x="7451435" y="28560"/>
                  <a:pt x="7694507" y="0"/>
                </a:cubicBezTo>
                <a:cubicBezTo>
                  <a:pt x="7937579" y="-28560"/>
                  <a:pt x="8048651" y="20071"/>
                  <a:pt x="8249920" y="0"/>
                </a:cubicBezTo>
                <a:cubicBezTo>
                  <a:pt x="8451189" y="-20071"/>
                  <a:pt x="8573630" y="25711"/>
                  <a:pt x="8805333" y="0"/>
                </a:cubicBezTo>
                <a:cubicBezTo>
                  <a:pt x="9037036" y="-25711"/>
                  <a:pt x="9234701" y="-9987"/>
                  <a:pt x="9604587" y="0"/>
                </a:cubicBezTo>
                <a:cubicBezTo>
                  <a:pt x="9974473" y="9987"/>
                  <a:pt x="9998347" y="7806"/>
                  <a:pt x="10160000" y="0"/>
                </a:cubicBezTo>
                <a:cubicBezTo>
                  <a:pt x="10321653" y="-7806"/>
                  <a:pt x="10669739" y="-24619"/>
                  <a:pt x="11081173" y="0"/>
                </a:cubicBezTo>
                <a:cubicBezTo>
                  <a:pt x="11492607" y="24619"/>
                  <a:pt x="11649370" y="3326"/>
                  <a:pt x="12192000" y="0"/>
                </a:cubicBezTo>
                <a:cubicBezTo>
                  <a:pt x="12183650" y="187194"/>
                  <a:pt x="12185901" y="373731"/>
                  <a:pt x="12192000" y="685800"/>
                </a:cubicBezTo>
                <a:cubicBezTo>
                  <a:pt x="12198099" y="997869"/>
                  <a:pt x="12202245" y="1261315"/>
                  <a:pt x="12192000" y="1440180"/>
                </a:cubicBezTo>
                <a:cubicBezTo>
                  <a:pt x="12181755" y="1619045"/>
                  <a:pt x="12210722" y="1689037"/>
                  <a:pt x="12192000" y="1920240"/>
                </a:cubicBezTo>
                <a:cubicBezTo>
                  <a:pt x="12173278" y="2151443"/>
                  <a:pt x="12165787" y="2225200"/>
                  <a:pt x="12192000" y="2468880"/>
                </a:cubicBezTo>
                <a:cubicBezTo>
                  <a:pt x="12218213" y="2712560"/>
                  <a:pt x="12156234" y="2907533"/>
                  <a:pt x="12192000" y="3223260"/>
                </a:cubicBezTo>
                <a:cubicBezTo>
                  <a:pt x="12227766" y="3538987"/>
                  <a:pt x="12220532" y="3706391"/>
                  <a:pt x="12192000" y="3840480"/>
                </a:cubicBezTo>
                <a:cubicBezTo>
                  <a:pt x="12163468" y="3974569"/>
                  <a:pt x="12182895" y="4227469"/>
                  <a:pt x="12192000" y="4389120"/>
                </a:cubicBezTo>
                <a:cubicBezTo>
                  <a:pt x="12201105" y="4550771"/>
                  <a:pt x="12217197" y="4982174"/>
                  <a:pt x="12192000" y="5143500"/>
                </a:cubicBezTo>
                <a:cubicBezTo>
                  <a:pt x="12166803" y="5304826"/>
                  <a:pt x="12207486" y="5569098"/>
                  <a:pt x="12192000" y="5829300"/>
                </a:cubicBezTo>
                <a:cubicBezTo>
                  <a:pt x="12176514" y="6089502"/>
                  <a:pt x="12155856" y="6426803"/>
                  <a:pt x="12192000" y="6858000"/>
                </a:cubicBezTo>
                <a:cubicBezTo>
                  <a:pt x="11976788" y="6828022"/>
                  <a:pt x="11619195" y="6869440"/>
                  <a:pt x="11270827" y="6858000"/>
                </a:cubicBezTo>
                <a:cubicBezTo>
                  <a:pt x="10922459" y="6846560"/>
                  <a:pt x="10696308" y="6853495"/>
                  <a:pt x="10471573" y="6858000"/>
                </a:cubicBezTo>
                <a:cubicBezTo>
                  <a:pt x="10246838" y="6862505"/>
                  <a:pt x="10150744" y="6866516"/>
                  <a:pt x="10038080" y="6858000"/>
                </a:cubicBezTo>
                <a:cubicBezTo>
                  <a:pt x="9925416" y="6849484"/>
                  <a:pt x="9536915" y="6887847"/>
                  <a:pt x="9238827" y="6858000"/>
                </a:cubicBezTo>
                <a:cubicBezTo>
                  <a:pt x="8940739" y="6828153"/>
                  <a:pt x="9034329" y="6857309"/>
                  <a:pt x="8927253" y="6858000"/>
                </a:cubicBezTo>
                <a:cubicBezTo>
                  <a:pt x="8820177" y="6858691"/>
                  <a:pt x="8510534" y="6855974"/>
                  <a:pt x="8128000" y="6858000"/>
                </a:cubicBezTo>
                <a:cubicBezTo>
                  <a:pt x="7745466" y="6860026"/>
                  <a:pt x="7868007" y="6864541"/>
                  <a:pt x="7694507" y="6858000"/>
                </a:cubicBezTo>
                <a:cubicBezTo>
                  <a:pt x="7521007" y="6851459"/>
                  <a:pt x="7501822" y="6848088"/>
                  <a:pt x="7382933" y="6858000"/>
                </a:cubicBezTo>
                <a:cubicBezTo>
                  <a:pt x="7264044" y="6867912"/>
                  <a:pt x="7101363" y="6853022"/>
                  <a:pt x="6949440" y="6858000"/>
                </a:cubicBezTo>
                <a:cubicBezTo>
                  <a:pt x="6797517" y="6862978"/>
                  <a:pt x="6335346" y="6865521"/>
                  <a:pt x="6150187" y="6858000"/>
                </a:cubicBezTo>
                <a:cubicBezTo>
                  <a:pt x="5965028" y="6850479"/>
                  <a:pt x="5909649" y="6853246"/>
                  <a:pt x="5716693" y="6858000"/>
                </a:cubicBezTo>
                <a:cubicBezTo>
                  <a:pt x="5523737" y="6862754"/>
                  <a:pt x="5522280" y="6857436"/>
                  <a:pt x="5405120" y="6858000"/>
                </a:cubicBezTo>
                <a:cubicBezTo>
                  <a:pt x="5287960" y="6858564"/>
                  <a:pt x="5121672" y="6846319"/>
                  <a:pt x="4971627" y="6858000"/>
                </a:cubicBezTo>
                <a:cubicBezTo>
                  <a:pt x="4821582" y="6869681"/>
                  <a:pt x="4647709" y="6870771"/>
                  <a:pt x="4416213" y="6858000"/>
                </a:cubicBezTo>
                <a:cubicBezTo>
                  <a:pt x="4184717" y="6845229"/>
                  <a:pt x="4056779" y="6859739"/>
                  <a:pt x="3738880" y="6858000"/>
                </a:cubicBezTo>
                <a:cubicBezTo>
                  <a:pt x="3420981" y="6856261"/>
                  <a:pt x="3476560" y="6841078"/>
                  <a:pt x="3305387" y="6858000"/>
                </a:cubicBezTo>
                <a:cubicBezTo>
                  <a:pt x="3134214" y="6874922"/>
                  <a:pt x="2666035" y="6857112"/>
                  <a:pt x="2384213" y="6858000"/>
                </a:cubicBezTo>
                <a:cubicBezTo>
                  <a:pt x="2102391" y="6858888"/>
                  <a:pt x="1992506" y="6830477"/>
                  <a:pt x="1706880" y="6858000"/>
                </a:cubicBezTo>
                <a:cubicBezTo>
                  <a:pt x="1421254" y="6885523"/>
                  <a:pt x="1217610" y="6882687"/>
                  <a:pt x="785707" y="6858000"/>
                </a:cubicBezTo>
                <a:cubicBezTo>
                  <a:pt x="353804" y="6833313"/>
                  <a:pt x="324881" y="6852864"/>
                  <a:pt x="0" y="6858000"/>
                </a:cubicBezTo>
                <a:cubicBezTo>
                  <a:pt x="-25416" y="6604625"/>
                  <a:pt x="12215" y="6471402"/>
                  <a:pt x="0" y="6240780"/>
                </a:cubicBezTo>
                <a:cubicBezTo>
                  <a:pt x="-12215" y="6010158"/>
                  <a:pt x="-25747" y="5845582"/>
                  <a:pt x="0" y="5623560"/>
                </a:cubicBezTo>
                <a:cubicBezTo>
                  <a:pt x="25747" y="5401538"/>
                  <a:pt x="4740" y="5121515"/>
                  <a:pt x="0" y="4869180"/>
                </a:cubicBezTo>
                <a:cubicBezTo>
                  <a:pt x="-4740" y="4616845"/>
                  <a:pt x="-15092" y="4326080"/>
                  <a:pt x="0" y="4183380"/>
                </a:cubicBezTo>
                <a:cubicBezTo>
                  <a:pt x="15092" y="4040680"/>
                  <a:pt x="15628" y="3714746"/>
                  <a:pt x="0" y="3360420"/>
                </a:cubicBezTo>
                <a:cubicBezTo>
                  <a:pt x="-15628" y="3006094"/>
                  <a:pt x="34876" y="2744385"/>
                  <a:pt x="0" y="2537460"/>
                </a:cubicBezTo>
                <a:cubicBezTo>
                  <a:pt x="-34876" y="2330535"/>
                  <a:pt x="20558" y="2017328"/>
                  <a:pt x="0" y="1783080"/>
                </a:cubicBezTo>
                <a:cubicBezTo>
                  <a:pt x="-20558" y="1548832"/>
                  <a:pt x="-36462" y="1327547"/>
                  <a:pt x="0" y="1028700"/>
                </a:cubicBezTo>
                <a:cubicBezTo>
                  <a:pt x="36462" y="729853"/>
                  <a:pt x="39997" y="325977"/>
                  <a:pt x="0" y="0"/>
                </a:cubicBezTo>
                <a:close/>
              </a:path>
            </a:pathLst>
          </a:custGeom>
          <a:noFill/>
          <a:ln w="127000">
            <a:solidFill>
              <a:srgbClr val="F20000"/>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2" name="TextBox 11">
            <a:extLst>
              <a:ext uri="{FF2B5EF4-FFF2-40B4-BE49-F238E27FC236}">
                <a16:creationId xmlns:a16="http://schemas.microsoft.com/office/drawing/2014/main" id="{1CC1F8EF-7190-4ECF-9E10-3C1AEE68F522}"/>
              </a:ext>
            </a:extLst>
          </p:cNvPr>
          <p:cNvSpPr txBox="1"/>
          <p:nvPr/>
        </p:nvSpPr>
        <p:spPr>
          <a:xfrm>
            <a:off x="2471920" y="223245"/>
            <a:ext cx="9720080" cy="2062103"/>
          </a:xfrm>
          <a:prstGeom prst="rect">
            <a:avLst/>
          </a:prstGeom>
          <a:noFill/>
        </p:spPr>
        <p:txBody>
          <a:bodyPr wrap="square" rtlCol="0">
            <a:spAutoFit/>
          </a:bodyPr>
          <a:lstStyle/>
          <a:p>
            <a:pPr algn="ctr"/>
            <a:r>
              <a:rPr lang="en-US" sz="3600" b="1" dirty="0" err="1">
                <a:solidFill>
                  <a:srgbClr val="F20000"/>
                </a:solidFill>
                <a:latin typeface="+mj-lt"/>
              </a:rPr>
              <a:t>Wholemeal</a:t>
            </a:r>
            <a:r>
              <a:rPr lang="en-US" sz="3600" b="1" dirty="0">
                <a:solidFill>
                  <a:srgbClr val="F20000"/>
                </a:solidFill>
                <a:latin typeface="+mj-lt"/>
              </a:rPr>
              <a:t> cereals and breads, </a:t>
            </a:r>
          </a:p>
          <a:p>
            <a:pPr algn="ctr"/>
            <a:r>
              <a:rPr lang="en-US" sz="3600" b="1" dirty="0">
                <a:solidFill>
                  <a:srgbClr val="F20000"/>
                </a:solidFill>
                <a:latin typeface="+mj-lt"/>
              </a:rPr>
              <a:t>potatoes, pasta and rice</a:t>
            </a:r>
          </a:p>
          <a:p>
            <a:pPr algn="ctr"/>
            <a:endParaRPr lang="en-US" sz="3600" b="1" dirty="0">
              <a:solidFill>
                <a:srgbClr val="F20000"/>
              </a:solidFill>
            </a:endParaRPr>
          </a:p>
          <a:p>
            <a:pPr algn="ctr"/>
            <a:r>
              <a:rPr lang="en-US" sz="2000" b="1" dirty="0"/>
              <a:t>Eat at breakfast, lunch and dinner</a:t>
            </a:r>
            <a:endParaRPr lang="en-IE" sz="2000" b="1" dirty="0"/>
          </a:p>
        </p:txBody>
      </p:sp>
      <p:pic>
        <p:nvPicPr>
          <p:cNvPr id="25" name="Picture 24" descr="A bag of chips&#10;&#10;Description automatically generated">
            <a:extLst>
              <a:ext uri="{FF2B5EF4-FFF2-40B4-BE49-F238E27FC236}">
                <a16:creationId xmlns:a16="http://schemas.microsoft.com/office/drawing/2014/main" id="{5F34C6A1-3EDC-4320-98FE-56092B8634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72051" y="2871760"/>
            <a:ext cx="1457528" cy="1867161"/>
          </a:xfrm>
          <a:prstGeom prst="rect">
            <a:avLst/>
          </a:prstGeom>
        </p:spPr>
      </p:pic>
      <p:pic>
        <p:nvPicPr>
          <p:cNvPr id="8" name="Picture 7">
            <a:extLst>
              <a:ext uri="{FF2B5EF4-FFF2-40B4-BE49-F238E27FC236}">
                <a16:creationId xmlns:a16="http://schemas.microsoft.com/office/drawing/2014/main" id="{DF8DCADE-C3A8-45B2-A593-18E822EDAE2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66100" y="1735006"/>
            <a:ext cx="1418759" cy="1471305"/>
          </a:xfrm>
          <a:prstGeom prst="rect">
            <a:avLst/>
          </a:prstGeom>
        </p:spPr>
      </p:pic>
      <p:pic>
        <p:nvPicPr>
          <p:cNvPr id="11" name="Picture 10">
            <a:extLst>
              <a:ext uri="{FF2B5EF4-FFF2-40B4-BE49-F238E27FC236}">
                <a16:creationId xmlns:a16="http://schemas.microsoft.com/office/drawing/2014/main" id="{AB596DE2-32CD-492C-83C7-6787A21CC92B}"/>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729122" y="5044773"/>
            <a:ext cx="1706672" cy="1574258"/>
          </a:xfrm>
          <a:prstGeom prst="rect">
            <a:avLst/>
          </a:prstGeom>
        </p:spPr>
      </p:pic>
      <p:pic>
        <p:nvPicPr>
          <p:cNvPr id="15" name="Picture 14">
            <a:extLst>
              <a:ext uri="{FF2B5EF4-FFF2-40B4-BE49-F238E27FC236}">
                <a16:creationId xmlns:a16="http://schemas.microsoft.com/office/drawing/2014/main" id="{2E1B4834-97C8-485C-8B94-B21EAF74F7C9}"/>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0103583" y="4130153"/>
            <a:ext cx="1571588" cy="2054093"/>
          </a:xfrm>
          <a:prstGeom prst="rect">
            <a:avLst/>
          </a:prstGeom>
        </p:spPr>
      </p:pic>
      <p:pic>
        <p:nvPicPr>
          <p:cNvPr id="17" name="Picture 16">
            <a:extLst>
              <a:ext uri="{FF2B5EF4-FFF2-40B4-BE49-F238E27FC236}">
                <a16:creationId xmlns:a16="http://schemas.microsoft.com/office/drawing/2014/main" id="{9774C74F-A0A3-4F2F-8584-0500E9822BAC}"/>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8810354" y="2876210"/>
            <a:ext cx="1080453" cy="1105581"/>
          </a:xfrm>
          <a:prstGeom prst="rect">
            <a:avLst/>
          </a:prstGeom>
        </p:spPr>
      </p:pic>
      <p:pic>
        <p:nvPicPr>
          <p:cNvPr id="22" name="Picture 21">
            <a:extLst>
              <a:ext uri="{FF2B5EF4-FFF2-40B4-BE49-F238E27FC236}">
                <a16:creationId xmlns:a16="http://schemas.microsoft.com/office/drawing/2014/main" id="{A1AF4F6C-9398-4E60-8FA9-FD0E3868C81E}"/>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9956789" y="1691022"/>
            <a:ext cx="1728338" cy="1314718"/>
          </a:xfrm>
          <a:prstGeom prst="rect">
            <a:avLst/>
          </a:prstGeom>
        </p:spPr>
      </p:pic>
      <p:pic>
        <p:nvPicPr>
          <p:cNvPr id="26" name="Picture 25">
            <a:extLst>
              <a:ext uri="{FF2B5EF4-FFF2-40B4-BE49-F238E27FC236}">
                <a16:creationId xmlns:a16="http://schemas.microsoft.com/office/drawing/2014/main" id="{7A44AD90-924B-4A86-B2CC-3DB392891934}"/>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8053081" y="4421978"/>
            <a:ext cx="981782" cy="2045380"/>
          </a:xfrm>
          <a:prstGeom prst="rect">
            <a:avLst/>
          </a:prstGeom>
        </p:spPr>
      </p:pic>
      <p:pic>
        <p:nvPicPr>
          <p:cNvPr id="29" name="Picture 28">
            <a:extLst>
              <a:ext uri="{FF2B5EF4-FFF2-40B4-BE49-F238E27FC236}">
                <a16:creationId xmlns:a16="http://schemas.microsoft.com/office/drawing/2014/main" id="{08C50316-5651-4497-A9ED-355A2D2F5312}"/>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741470" y="5048861"/>
            <a:ext cx="1696856" cy="1210160"/>
          </a:xfrm>
          <a:prstGeom prst="rect">
            <a:avLst/>
          </a:prstGeom>
        </p:spPr>
      </p:pic>
    </p:spTree>
    <p:extLst>
      <p:ext uri="{BB962C8B-B14F-4D97-AF65-F5344CB8AC3E}">
        <p14:creationId xmlns:p14="http://schemas.microsoft.com/office/powerpoint/2010/main" val="2545554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22ABB27-B7F8-4323-9528-A4DFC5F9B967}"/>
              </a:ext>
            </a:extLst>
          </p:cNvPr>
          <p:cNvPicPr>
            <a:picLocks noChangeAspect="1"/>
          </p:cNvPicPr>
          <p:nvPr/>
        </p:nvPicPr>
        <p:blipFill>
          <a:blip r:embed="rId2"/>
          <a:stretch>
            <a:fillRect/>
          </a:stretch>
        </p:blipFill>
        <p:spPr>
          <a:xfrm>
            <a:off x="4668795" y="2227207"/>
            <a:ext cx="3231552" cy="3378999"/>
          </a:xfrm>
          <a:prstGeom prst="rect">
            <a:avLst/>
          </a:prstGeom>
        </p:spPr>
      </p:pic>
      <p:pic>
        <p:nvPicPr>
          <p:cNvPr id="4" name="Picture 3" descr="A picture containing drawing&#10;&#10;Description automatically generated">
            <a:extLst>
              <a:ext uri="{FF2B5EF4-FFF2-40B4-BE49-F238E27FC236}">
                <a16:creationId xmlns:a16="http://schemas.microsoft.com/office/drawing/2014/main" id="{CEF40DF0-FF9D-4CA9-BE4A-810C546E98BE}"/>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2973" b="11456"/>
          <a:stretch/>
        </p:blipFill>
        <p:spPr>
          <a:xfrm>
            <a:off x="0" y="-55562"/>
            <a:ext cx="3572933" cy="1655762"/>
          </a:xfrm>
          <a:prstGeom prst="rect">
            <a:avLst/>
          </a:prstGeom>
        </p:spPr>
      </p:pic>
      <p:sp>
        <p:nvSpPr>
          <p:cNvPr id="7" name="Rectangle 6">
            <a:extLst>
              <a:ext uri="{FF2B5EF4-FFF2-40B4-BE49-F238E27FC236}">
                <a16:creationId xmlns:a16="http://schemas.microsoft.com/office/drawing/2014/main" id="{5A08D910-A164-48EF-A68B-47B6B05BE985}"/>
              </a:ext>
            </a:extLst>
          </p:cNvPr>
          <p:cNvSpPr/>
          <p:nvPr/>
        </p:nvSpPr>
        <p:spPr>
          <a:xfrm>
            <a:off x="0" y="0"/>
            <a:ext cx="12192000" cy="6858000"/>
          </a:xfrm>
          <a:custGeom>
            <a:avLst/>
            <a:gdLst>
              <a:gd name="connsiteX0" fmla="*/ 0 w 12192000"/>
              <a:gd name="connsiteY0" fmla="*/ 0 h 6858000"/>
              <a:gd name="connsiteX1" fmla="*/ 555413 w 12192000"/>
              <a:gd name="connsiteY1" fmla="*/ 0 h 6858000"/>
              <a:gd name="connsiteX2" fmla="*/ 866987 w 12192000"/>
              <a:gd name="connsiteY2" fmla="*/ 0 h 6858000"/>
              <a:gd name="connsiteX3" fmla="*/ 1788160 w 12192000"/>
              <a:gd name="connsiteY3" fmla="*/ 0 h 6858000"/>
              <a:gd name="connsiteX4" fmla="*/ 2343573 w 12192000"/>
              <a:gd name="connsiteY4" fmla="*/ 0 h 6858000"/>
              <a:gd name="connsiteX5" fmla="*/ 2898987 w 12192000"/>
              <a:gd name="connsiteY5" fmla="*/ 0 h 6858000"/>
              <a:gd name="connsiteX6" fmla="*/ 3820160 w 12192000"/>
              <a:gd name="connsiteY6" fmla="*/ 0 h 6858000"/>
              <a:gd name="connsiteX7" fmla="*/ 4253653 w 12192000"/>
              <a:gd name="connsiteY7" fmla="*/ 0 h 6858000"/>
              <a:gd name="connsiteX8" fmla="*/ 5174827 w 12192000"/>
              <a:gd name="connsiteY8" fmla="*/ 0 h 6858000"/>
              <a:gd name="connsiteX9" fmla="*/ 6096000 w 12192000"/>
              <a:gd name="connsiteY9" fmla="*/ 0 h 6858000"/>
              <a:gd name="connsiteX10" fmla="*/ 6773333 w 12192000"/>
              <a:gd name="connsiteY10" fmla="*/ 0 h 6858000"/>
              <a:gd name="connsiteX11" fmla="*/ 7694507 w 12192000"/>
              <a:gd name="connsiteY11" fmla="*/ 0 h 6858000"/>
              <a:gd name="connsiteX12" fmla="*/ 8249920 w 12192000"/>
              <a:gd name="connsiteY12" fmla="*/ 0 h 6858000"/>
              <a:gd name="connsiteX13" fmla="*/ 8805333 w 12192000"/>
              <a:gd name="connsiteY13" fmla="*/ 0 h 6858000"/>
              <a:gd name="connsiteX14" fmla="*/ 9604587 w 12192000"/>
              <a:gd name="connsiteY14" fmla="*/ 0 h 6858000"/>
              <a:gd name="connsiteX15" fmla="*/ 10160000 w 12192000"/>
              <a:gd name="connsiteY15" fmla="*/ 0 h 6858000"/>
              <a:gd name="connsiteX16" fmla="*/ 11081173 w 12192000"/>
              <a:gd name="connsiteY16" fmla="*/ 0 h 6858000"/>
              <a:gd name="connsiteX17" fmla="*/ 12192000 w 12192000"/>
              <a:gd name="connsiteY17" fmla="*/ 0 h 6858000"/>
              <a:gd name="connsiteX18" fmla="*/ 12192000 w 12192000"/>
              <a:gd name="connsiteY18" fmla="*/ 685800 h 6858000"/>
              <a:gd name="connsiteX19" fmla="*/ 12192000 w 12192000"/>
              <a:gd name="connsiteY19" fmla="*/ 1440180 h 6858000"/>
              <a:gd name="connsiteX20" fmla="*/ 12192000 w 12192000"/>
              <a:gd name="connsiteY20" fmla="*/ 1920240 h 6858000"/>
              <a:gd name="connsiteX21" fmla="*/ 12192000 w 12192000"/>
              <a:gd name="connsiteY21" fmla="*/ 2468880 h 6858000"/>
              <a:gd name="connsiteX22" fmla="*/ 12192000 w 12192000"/>
              <a:gd name="connsiteY22" fmla="*/ 3223260 h 6858000"/>
              <a:gd name="connsiteX23" fmla="*/ 12192000 w 12192000"/>
              <a:gd name="connsiteY23" fmla="*/ 3840480 h 6858000"/>
              <a:gd name="connsiteX24" fmla="*/ 12192000 w 12192000"/>
              <a:gd name="connsiteY24" fmla="*/ 4389120 h 6858000"/>
              <a:gd name="connsiteX25" fmla="*/ 12192000 w 12192000"/>
              <a:gd name="connsiteY25" fmla="*/ 5143500 h 6858000"/>
              <a:gd name="connsiteX26" fmla="*/ 12192000 w 12192000"/>
              <a:gd name="connsiteY26" fmla="*/ 5829300 h 6858000"/>
              <a:gd name="connsiteX27" fmla="*/ 12192000 w 12192000"/>
              <a:gd name="connsiteY27" fmla="*/ 6858000 h 6858000"/>
              <a:gd name="connsiteX28" fmla="*/ 11270827 w 12192000"/>
              <a:gd name="connsiteY28" fmla="*/ 6858000 h 6858000"/>
              <a:gd name="connsiteX29" fmla="*/ 10471573 w 12192000"/>
              <a:gd name="connsiteY29" fmla="*/ 6858000 h 6858000"/>
              <a:gd name="connsiteX30" fmla="*/ 10038080 w 12192000"/>
              <a:gd name="connsiteY30" fmla="*/ 6858000 h 6858000"/>
              <a:gd name="connsiteX31" fmla="*/ 9238827 w 12192000"/>
              <a:gd name="connsiteY31" fmla="*/ 6858000 h 6858000"/>
              <a:gd name="connsiteX32" fmla="*/ 8927253 w 12192000"/>
              <a:gd name="connsiteY32" fmla="*/ 6858000 h 6858000"/>
              <a:gd name="connsiteX33" fmla="*/ 8128000 w 12192000"/>
              <a:gd name="connsiteY33" fmla="*/ 6858000 h 6858000"/>
              <a:gd name="connsiteX34" fmla="*/ 7694507 w 12192000"/>
              <a:gd name="connsiteY34" fmla="*/ 6858000 h 6858000"/>
              <a:gd name="connsiteX35" fmla="*/ 7382933 w 12192000"/>
              <a:gd name="connsiteY35" fmla="*/ 6858000 h 6858000"/>
              <a:gd name="connsiteX36" fmla="*/ 6949440 w 12192000"/>
              <a:gd name="connsiteY36" fmla="*/ 6858000 h 6858000"/>
              <a:gd name="connsiteX37" fmla="*/ 6150187 w 12192000"/>
              <a:gd name="connsiteY37" fmla="*/ 6858000 h 6858000"/>
              <a:gd name="connsiteX38" fmla="*/ 5716693 w 12192000"/>
              <a:gd name="connsiteY38" fmla="*/ 6858000 h 6858000"/>
              <a:gd name="connsiteX39" fmla="*/ 5405120 w 12192000"/>
              <a:gd name="connsiteY39" fmla="*/ 6858000 h 6858000"/>
              <a:gd name="connsiteX40" fmla="*/ 4971627 w 12192000"/>
              <a:gd name="connsiteY40" fmla="*/ 6858000 h 6858000"/>
              <a:gd name="connsiteX41" fmla="*/ 4416213 w 12192000"/>
              <a:gd name="connsiteY41" fmla="*/ 6858000 h 6858000"/>
              <a:gd name="connsiteX42" fmla="*/ 3738880 w 12192000"/>
              <a:gd name="connsiteY42" fmla="*/ 6858000 h 6858000"/>
              <a:gd name="connsiteX43" fmla="*/ 3305387 w 12192000"/>
              <a:gd name="connsiteY43" fmla="*/ 6858000 h 6858000"/>
              <a:gd name="connsiteX44" fmla="*/ 2384213 w 12192000"/>
              <a:gd name="connsiteY44" fmla="*/ 6858000 h 6858000"/>
              <a:gd name="connsiteX45" fmla="*/ 1706880 w 12192000"/>
              <a:gd name="connsiteY45" fmla="*/ 6858000 h 6858000"/>
              <a:gd name="connsiteX46" fmla="*/ 785707 w 12192000"/>
              <a:gd name="connsiteY46" fmla="*/ 6858000 h 6858000"/>
              <a:gd name="connsiteX47" fmla="*/ 0 w 12192000"/>
              <a:gd name="connsiteY47" fmla="*/ 6858000 h 6858000"/>
              <a:gd name="connsiteX48" fmla="*/ 0 w 12192000"/>
              <a:gd name="connsiteY48" fmla="*/ 6240780 h 6858000"/>
              <a:gd name="connsiteX49" fmla="*/ 0 w 12192000"/>
              <a:gd name="connsiteY49" fmla="*/ 5623560 h 6858000"/>
              <a:gd name="connsiteX50" fmla="*/ 0 w 12192000"/>
              <a:gd name="connsiteY50" fmla="*/ 4869180 h 6858000"/>
              <a:gd name="connsiteX51" fmla="*/ 0 w 12192000"/>
              <a:gd name="connsiteY51" fmla="*/ 4183380 h 6858000"/>
              <a:gd name="connsiteX52" fmla="*/ 0 w 12192000"/>
              <a:gd name="connsiteY52" fmla="*/ 3360420 h 6858000"/>
              <a:gd name="connsiteX53" fmla="*/ 0 w 12192000"/>
              <a:gd name="connsiteY53" fmla="*/ 2537460 h 6858000"/>
              <a:gd name="connsiteX54" fmla="*/ 0 w 12192000"/>
              <a:gd name="connsiteY54" fmla="*/ 1783080 h 6858000"/>
              <a:gd name="connsiteX55" fmla="*/ 0 w 12192000"/>
              <a:gd name="connsiteY55" fmla="*/ 1028700 h 6858000"/>
              <a:gd name="connsiteX56" fmla="*/ 0 w 12192000"/>
              <a:gd name="connsiteY5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2192000" h="6858000" extrusionOk="0">
                <a:moveTo>
                  <a:pt x="0" y="0"/>
                </a:moveTo>
                <a:cubicBezTo>
                  <a:pt x="172476" y="-1237"/>
                  <a:pt x="362690" y="-25324"/>
                  <a:pt x="555413" y="0"/>
                </a:cubicBezTo>
                <a:cubicBezTo>
                  <a:pt x="748136" y="25324"/>
                  <a:pt x="771955" y="-1228"/>
                  <a:pt x="866987" y="0"/>
                </a:cubicBezTo>
                <a:cubicBezTo>
                  <a:pt x="962019" y="1228"/>
                  <a:pt x="1600613" y="23388"/>
                  <a:pt x="1788160" y="0"/>
                </a:cubicBezTo>
                <a:cubicBezTo>
                  <a:pt x="1975707" y="-23388"/>
                  <a:pt x="2108729" y="-1887"/>
                  <a:pt x="2343573" y="0"/>
                </a:cubicBezTo>
                <a:cubicBezTo>
                  <a:pt x="2578417" y="1887"/>
                  <a:pt x="2752949" y="-24220"/>
                  <a:pt x="2898987" y="0"/>
                </a:cubicBezTo>
                <a:cubicBezTo>
                  <a:pt x="3045025" y="24220"/>
                  <a:pt x="3491919" y="21338"/>
                  <a:pt x="3820160" y="0"/>
                </a:cubicBezTo>
                <a:cubicBezTo>
                  <a:pt x="4148401" y="-21338"/>
                  <a:pt x="4081710" y="-3640"/>
                  <a:pt x="4253653" y="0"/>
                </a:cubicBezTo>
                <a:cubicBezTo>
                  <a:pt x="4425596" y="3640"/>
                  <a:pt x="4811390" y="16743"/>
                  <a:pt x="5174827" y="0"/>
                </a:cubicBezTo>
                <a:cubicBezTo>
                  <a:pt x="5538264" y="-16743"/>
                  <a:pt x="5741154" y="19844"/>
                  <a:pt x="6096000" y="0"/>
                </a:cubicBezTo>
                <a:cubicBezTo>
                  <a:pt x="6450846" y="-19844"/>
                  <a:pt x="6619865" y="-29521"/>
                  <a:pt x="6773333" y="0"/>
                </a:cubicBezTo>
                <a:cubicBezTo>
                  <a:pt x="6926801" y="29521"/>
                  <a:pt x="7451435" y="28560"/>
                  <a:pt x="7694507" y="0"/>
                </a:cubicBezTo>
                <a:cubicBezTo>
                  <a:pt x="7937579" y="-28560"/>
                  <a:pt x="8048651" y="20071"/>
                  <a:pt x="8249920" y="0"/>
                </a:cubicBezTo>
                <a:cubicBezTo>
                  <a:pt x="8451189" y="-20071"/>
                  <a:pt x="8573630" y="25711"/>
                  <a:pt x="8805333" y="0"/>
                </a:cubicBezTo>
                <a:cubicBezTo>
                  <a:pt x="9037036" y="-25711"/>
                  <a:pt x="9234701" y="-9987"/>
                  <a:pt x="9604587" y="0"/>
                </a:cubicBezTo>
                <a:cubicBezTo>
                  <a:pt x="9974473" y="9987"/>
                  <a:pt x="9998347" y="7806"/>
                  <a:pt x="10160000" y="0"/>
                </a:cubicBezTo>
                <a:cubicBezTo>
                  <a:pt x="10321653" y="-7806"/>
                  <a:pt x="10669739" y="-24619"/>
                  <a:pt x="11081173" y="0"/>
                </a:cubicBezTo>
                <a:cubicBezTo>
                  <a:pt x="11492607" y="24619"/>
                  <a:pt x="11649370" y="3326"/>
                  <a:pt x="12192000" y="0"/>
                </a:cubicBezTo>
                <a:cubicBezTo>
                  <a:pt x="12183650" y="187194"/>
                  <a:pt x="12185901" y="373731"/>
                  <a:pt x="12192000" y="685800"/>
                </a:cubicBezTo>
                <a:cubicBezTo>
                  <a:pt x="12198099" y="997869"/>
                  <a:pt x="12202245" y="1261315"/>
                  <a:pt x="12192000" y="1440180"/>
                </a:cubicBezTo>
                <a:cubicBezTo>
                  <a:pt x="12181755" y="1619045"/>
                  <a:pt x="12210722" y="1689037"/>
                  <a:pt x="12192000" y="1920240"/>
                </a:cubicBezTo>
                <a:cubicBezTo>
                  <a:pt x="12173278" y="2151443"/>
                  <a:pt x="12165787" y="2225200"/>
                  <a:pt x="12192000" y="2468880"/>
                </a:cubicBezTo>
                <a:cubicBezTo>
                  <a:pt x="12218213" y="2712560"/>
                  <a:pt x="12156234" y="2907533"/>
                  <a:pt x="12192000" y="3223260"/>
                </a:cubicBezTo>
                <a:cubicBezTo>
                  <a:pt x="12227766" y="3538987"/>
                  <a:pt x="12220532" y="3706391"/>
                  <a:pt x="12192000" y="3840480"/>
                </a:cubicBezTo>
                <a:cubicBezTo>
                  <a:pt x="12163468" y="3974569"/>
                  <a:pt x="12182895" y="4227469"/>
                  <a:pt x="12192000" y="4389120"/>
                </a:cubicBezTo>
                <a:cubicBezTo>
                  <a:pt x="12201105" y="4550771"/>
                  <a:pt x="12217197" y="4982174"/>
                  <a:pt x="12192000" y="5143500"/>
                </a:cubicBezTo>
                <a:cubicBezTo>
                  <a:pt x="12166803" y="5304826"/>
                  <a:pt x="12207486" y="5569098"/>
                  <a:pt x="12192000" y="5829300"/>
                </a:cubicBezTo>
                <a:cubicBezTo>
                  <a:pt x="12176514" y="6089502"/>
                  <a:pt x="12155856" y="6426803"/>
                  <a:pt x="12192000" y="6858000"/>
                </a:cubicBezTo>
                <a:cubicBezTo>
                  <a:pt x="11976788" y="6828022"/>
                  <a:pt x="11619195" y="6869440"/>
                  <a:pt x="11270827" y="6858000"/>
                </a:cubicBezTo>
                <a:cubicBezTo>
                  <a:pt x="10922459" y="6846560"/>
                  <a:pt x="10696308" y="6853495"/>
                  <a:pt x="10471573" y="6858000"/>
                </a:cubicBezTo>
                <a:cubicBezTo>
                  <a:pt x="10246838" y="6862505"/>
                  <a:pt x="10150744" y="6866516"/>
                  <a:pt x="10038080" y="6858000"/>
                </a:cubicBezTo>
                <a:cubicBezTo>
                  <a:pt x="9925416" y="6849484"/>
                  <a:pt x="9536915" y="6887847"/>
                  <a:pt x="9238827" y="6858000"/>
                </a:cubicBezTo>
                <a:cubicBezTo>
                  <a:pt x="8940739" y="6828153"/>
                  <a:pt x="9034329" y="6857309"/>
                  <a:pt x="8927253" y="6858000"/>
                </a:cubicBezTo>
                <a:cubicBezTo>
                  <a:pt x="8820177" y="6858691"/>
                  <a:pt x="8510534" y="6855974"/>
                  <a:pt x="8128000" y="6858000"/>
                </a:cubicBezTo>
                <a:cubicBezTo>
                  <a:pt x="7745466" y="6860026"/>
                  <a:pt x="7868007" y="6864541"/>
                  <a:pt x="7694507" y="6858000"/>
                </a:cubicBezTo>
                <a:cubicBezTo>
                  <a:pt x="7521007" y="6851459"/>
                  <a:pt x="7501822" y="6848088"/>
                  <a:pt x="7382933" y="6858000"/>
                </a:cubicBezTo>
                <a:cubicBezTo>
                  <a:pt x="7264044" y="6867912"/>
                  <a:pt x="7101363" y="6853022"/>
                  <a:pt x="6949440" y="6858000"/>
                </a:cubicBezTo>
                <a:cubicBezTo>
                  <a:pt x="6797517" y="6862978"/>
                  <a:pt x="6335346" y="6865521"/>
                  <a:pt x="6150187" y="6858000"/>
                </a:cubicBezTo>
                <a:cubicBezTo>
                  <a:pt x="5965028" y="6850479"/>
                  <a:pt x="5909649" y="6853246"/>
                  <a:pt x="5716693" y="6858000"/>
                </a:cubicBezTo>
                <a:cubicBezTo>
                  <a:pt x="5523737" y="6862754"/>
                  <a:pt x="5522280" y="6857436"/>
                  <a:pt x="5405120" y="6858000"/>
                </a:cubicBezTo>
                <a:cubicBezTo>
                  <a:pt x="5287960" y="6858564"/>
                  <a:pt x="5121672" y="6846319"/>
                  <a:pt x="4971627" y="6858000"/>
                </a:cubicBezTo>
                <a:cubicBezTo>
                  <a:pt x="4821582" y="6869681"/>
                  <a:pt x="4647709" y="6870771"/>
                  <a:pt x="4416213" y="6858000"/>
                </a:cubicBezTo>
                <a:cubicBezTo>
                  <a:pt x="4184717" y="6845229"/>
                  <a:pt x="4056779" y="6859739"/>
                  <a:pt x="3738880" y="6858000"/>
                </a:cubicBezTo>
                <a:cubicBezTo>
                  <a:pt x="3420981" y="6856261"/>
                  <a:pt x="3476560" y="6841078"/>
                  <a:pt x="3305387" y="6858000"/>
                </a:cubicBezTo>
                <a:cubicBezTo>
                  <a:pt x="3134214" y="6874922"/>
                  <a:pt x="2666035" y="6857112"/>
                  <a:pt x="2384213" y="6858000"/>
                </a:cubicBezTo>
                <a:cubicBezTo>
                  <a:pt x="2102391" y="6858888"/>
                  <a:pt x="1992506" y="6830477"/>
                  <a:pt x="1706880" y="6858000"/>
                </a:cubicBezTo>
                <a:cubicBezTo>
                  <a:pt x="1421254" y="6885523"/>
                  <a:pt x="1217610" y="6882687"/>
                  <a:pt x="785707" y="6858000"/>
                </a:cubicBezTo>
                <a:cubicBezTo>
                  <a:pt x="353804" y="6833313"/>
                  <a:pt x="324881" y="6852864"/>
                  <a:pt x="0" y="6858000"/>
                </a:cubicBezTo>
                <a:cubicBezTo>
                  <a:pt x="-25416" y="6604625"/>
                  <a:pt x="12215" y="6471402"/>
                  <a:pt x="0" y="6240780"/>
                </a:cubicBezTo>
                <a:cubicBezTo>
                  <a:pt x="-12215" y="6010158"/>
                  <a:pt x="-25747" y="5845582"/>
                  <a:pt x="0" y="5623560"/>
                </a:cubicBezTo>
                <a:cubicBezTo>
                  <a:pt x="25747" y="5401538"/>
                  <a:pt x="4740" y="5121515"/>
                  <a:pt x="0" y="4869180"/>
                </a:cubicBezTo>
                <a:cubicBezTo>
                  <a:pt x="-4740" y="4616845"/>
                  <a:pt x="-15092" y="4326080"/>
                  <a:pt x="0" y="4183380"/>
                </a:cubicBezTo>
                <a:cubicBezTo>
                  <a:pt x="15092" y="4040680"/>
                  <a:pt x="15628" y="3714746"/>
                  <a:pt x="0" y="3360420"/>
                </a:cubicBezTo>
                <a:cubicBezTo>
                  <a:pt x="-15628" y="3006094"/>
                  <a:pt x="34876" y="2744385"/>
                  <a:pt x="0" y="2537460"/>
                </a:cubicBezTo>
                <a:cubicBezTo>
                  <a:pt x="-34876" y="2330535"/>
                  <a:pt x="20558" y="2017328"/>
                  <a:pt x="0" y="1783080"/>
                </a:cubicBezTo>
                <a:cubicBezTo>
                  <a:pt x="-20558" y="1548832"/>
                  <a:pt x="-36462" y="1327547"/>
                  <a:pt x="0" y="1028700"/>
                </a:cubicBezTo>
                <a:cubicBezTo>
                  <a:pt x="36462" y="729853"/>
                  <a:pt x="39997" y="325977"/>
                  <a:pt x="0" y="0"/>
                </a:cubicBezTo>
                <a:close/>
              </a:path>
            </a:pathLst>
          </a:custGeom>
          <a:noFill/>
          <a:ln w="127000">
            <a:solidFill>
              <a:srgbClr val="F20000"/>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TextBox 9">
            <a:extLst>
              <a:ext uri="{FF2B5EF4-FFF2-40B4-BE49-F238E27FC236}">
                <a16:creationId xmlns:a16="http://schemas.microsoft.com/office/drawing/2014/main" id="{56A2E5CA-6E63-47BC-B8D7-D285CD54B11F}"/>
              </a:ext>
            </a:extLst>
          </p:cNvPr>
          <p:cNvSpPr txBox="1"/>
          <p:nvPr/>
        </p:nvSpPr>
        <p:spPr>
          <a:xfrm>
            <a:off x="3348990" y="165104"/>
            <a:ext cx="6470770" cy="2062103"/>
          </a:xfrm>
          <a:prstGeom prst="rect">
            <a:avLst/>
          </a:prstGeom>
          <a:noFill/>
        </p:spPr>
        <p:txBody>
          <a:bodyPr wrap="square" rtlCol="0">
            <a:spAutoFit/>
          </a:bodyPr>
          <a:lstStyle/>
          <a:p>
            <a:pPr algn="ctr"/>
            <a:r>
              <a:rPr lang="en-US" sz="4000" b="1" dirty="0">
                <a:solidFill>
                  <a:srgbClr val="F20000"/>
                </a:solidFill>
                <a:latin typeface="+mj-lt"/>
              </a:rPr>
              <a:t>Milk, yoghurt </a:t>
            </a:r>
          </a:p>
          <a:p>
            <a:pPr algn="ctr"/>
            <a:r>
              <a:rPr lang="en-US" sz="4000" b="1" dirty="0">
                <a:solidFill>
                  <a:srgbClr val="F20000"/>
                </a:solidFill>
                <a:latin typeface="+mj-lt"/>
              </a:rPr>
              <a:t>and cheese</a:t>
            </a:r>
          </a:p>
          <a:p>
            <a:pPr algn="ctr"/>
            <a:endParaRPr lang="en-US" sz="2800" b="1" dirty="0">
              <a:solidFill>
                <a:srgbClr val="F20000"/>
              </a:solidFill>
            </a:endParaRPr>
          </a:p>
          <a:p>
            <a:pPr algn="ctr"/>
            <a:r>
              <a:rPr lang="en-US" sz="2000" b="1" dirty="0"/>
              <a:t>Have three times a day</a:t>
            </a:r>
            <a:endParaRPr lang="en-IE" sz="2000" b="1" dirty="0"/>
          </a:p>
        </p:txBody>
      </p:sp>
      <p:pic>
        <p:nvPicPr>
          <p:cNvPr id="6" name="Picture 5">
            <a:extLst>
              <a:ext uri="{FF2B5EF4-FFF2-40B4-BE49-F238E27FC236}">
                <a16:creationId xmlns:a16="http://schemas.microsoft.com/office/drawing/2014/main" id="{8D80E8EB-CE89-41FA-AC94-3838BB03F0B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0058395" y="4383224"/>
            <a:ext cx="1489633" cy="2175129"/>
          </a:xfrm>
          <a:prstGeom prst="rect">
            <a:avLst/>
          </a:prstGeom>
        </p:spPr>
      </p:pic>
      <p:pic>
        <p:nvPicPr>
          <p:cNvPr id="11" name="Picture 10">
            <a:extLst>
              <a:ext uri="{FF2B5EF4-FFF2-40B4-BE49-F238E27FC236}">
                <a16:creationId xmlns:a16="http://schemas.microsoft.com/office/drawing/2014/main" id="{8A84476C-E859-4CF5-A305-48BB34107B49}"/>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0144852" y="1054639"/>
            <a:ext cx="1321717" cy="1820479"/>
          </a:xfrm>
          <a:prstGeom prst="rect">
            <a:avLst/>
          </a:prstGeom>
        </p:spPr>
      </p:pic>
      <p:pic>
        <p:nvPicPr>
          <p:cNvPr id="14" name="Picture 13" descr="A picture containing cheese, food&#10;&#10;Description automatically generated">
            <a:extLst>
              <a:ext uri="{FF2B5EF4-FFF2-40B4-BE49-F238E27FC236}">
                <a16:creationId xmlns:a16="http://schemas.microsoft.com/office/drawing/2014/main" id="{EC5E5B1C-1650-415F-82F1-82AA36CA8C6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13332" y="3158478"/>
            <a:ext cx="1760616" cy="1557468"/>
          </a:xfrm>
          <a:prstGeom prst="rect">
            <a:avLst/>
          </a:prstGeom>
        </p:spPr>
      </p:pic>
      <p:pic>
        <p:nvPicPr>
          <p:cNvPr id="17" name="Picture 16">
            <a:extLst>
              <a:ext uri="{FF2B5EF4-FFF2-40B4-BE49-F238E27FC236}">
                <a16:creationId xmlns:a16="http://schemas.microsoft.com/office/drawing/2014/main" id="{3EEF6CB4-884E-45F4-BC90-56778DF7D230}"/>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381263" y="1916004"/>
            <a:ext cx="1462828" cy="1600359"/>
          </a:xfrm>
          <a:prstGeom prst="rect">
            <a:avLst/>
          </a:prstGeom>
        </p:spPr>
      </p:pic>
      <p:pic>
        <p:nvPicPr>
          <p:cNvPr id="21" name="Picture 20">
            <a:extLst>
              <a:ext uri="{FF2B5EF4-FFF2-40B4-BE49-F238E27FC236}">
                <a16:creationId xmlns:a16="http://schemas.microsoft.com/office/drawing/2014/main" id="{59A30335-DF77-4A67-93CE-3D6CB6D9AA75}"/>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2134922" y="3777824"/>
            <a:ext cx="1489633" cy="2183433"/>
          </a:xfrm>
          <a:prstGeom prst="rect">
            <a:avLst/>
          </a:prstGeom>
        </p:spPr>
      </p:pic>
    </p:spTree>
    <p:extLst>
      <p:ext uri="{BB962C8B-B14F-4D97-AF65-F5344CB8AC3E}">
        <p14:creationId xmlns:p14="http://schemas.microsoft.com/office/powerpoint/2010/main" val="1369854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8ED07D4E402447BDAED8E8B0F9766B" ma:contentTypeVersion="10" ma:contentTypeDescription="Create a new document." ma:contentTypeScope="" ma:versionID="96e051f929cc8f5d4f8be713c3995cc2">
  <xsd:schema xmlns:xsd="http://www.w3.org/2001/XMLSchema" xmlns:xs="http://www.w3.org/2001/XMLSchema" xmlns:p="http://schemas.microsoft.com/office/2006/metadata/properties" xmlns:ns2="648970e6-7833-45a3-9c7a-7ba72a6a9008" targetNamespace="http://schemas.microsoft.com/office/2006/metadata/properties" ma:root="true" ma:fieldsID="5c5d9f0306bc5ce9cb99027dd5cf0383" ns2:_="">
    <xsd:import namespace="648970e6-7833-45a3-9c7a-7ba72a6a900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8970e6-7833-45a3-9c7a-7ba72a6a900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20D81E8-E81B-48A4-994C-668CB026A58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48970e6-7833-45a3-9c7a-7ba72a6a900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AE6F607-7ECD-410F-9D4D-D0199F5366AA}">
  <ds:schemaRefs>
    <ds:schemaRef ds:uri="http://schemas.microsoft.com/sharepoint/v3/contenttype/forms"/>
  </ds:schemaRefs>
</ds:datastoreItem>
</file>

<file path=customXml/itemProps3.xml><?xml version="1.0" encoding="utf-8"?>
<ds:datastoreItem xmlns:ds="http://schemas.openxmlformats.org/officeDocument/2006/customXml" ds:itemID="{8DBCE085-3637-4C48-8257-4847D6BA213D}">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1866</TotalTime>
  <Words>753</Words>
  <Application>Microsoft Office PowerPoint</Application>
  <PresentationFormat>Widescreen</PresentationFormat>
  <Paragraphs>57</Paragraphs>
  <Slides>12</Slides>
  <Notes>0</Notes>
  <HiddenSlides>2</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body</vt:lpstr>
      <vt:lpstr>Calibri Light</vt:lpstr>
      <vt:lpstr>Segoe UI</vt:lpstr>
      <vt:lpstr>Office Theme</vt:lpstr>
      <vt:lpstr>Food Groups Lesson </vt:lpstr>
      <vt:lpstr>Food Groups Lesson </vt:lpstr>
      <vt:lpstr>Why we do we need food? </vt:lpstr>
      <vt:lpstr>Why we do we need food? </vt:lpstr>
      <vt:lpstr>Why we do we need food? </vt:lpstr>
      <vt:lpstr>Other reasons we eat </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Why we do we need food? </dc:title>
  <dc:creator>Katherine Scott</dc:creator>
  <cp:lastModifiedBy>Katherine Scott</cp:lastModifiedBy>
  <cp:revision>119</cp:revision>
  <dcterms:created xsi:type="dcterms:W3CDTF">2020-08-14T07:59:23Z</dcterms:created>
  <dcterms:modified xsi:type="dcterms:W3CDTF">2020-09-25T11:48:55Z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0x010100B38ED07D4E402447BDAED8E8B0F9766B</vt:lpwstr>
  </property>
</Properties>
</file>