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6" r:id="rId6"/>
  </p:sldIdLst>
  <p:sldSz cx="12192000" cy="6858000"/>
  <p:notesSz cx="6858000" cy="9144000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ctions" id="{5625CBB4-E6FA-46E6-A47B-D97DA6CEDD91}">
          <p14:sldIdLst>
            <p14:sldId id="257"/>
          </p14:sldIdLst>
        </p14:section>
        <p14:section name="Alphabet board (Start slideshow to begin)" id="{4B4B0634-C1AC-40F0-A8A8-2083B3EC2E74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tina Duff" initials="CD" lastIdx="1" clrIdx="0">
    <p:extLst>
      <p:ext uri="{19B8F6BF-5375-455C-9EA6-DF929625EA0E}">
        <p15:presenceInfo xmlns:p15="http://schemas.microsoft.com/office/powerpoint/2012/main" userId="S-1-5-21-365726231-3228051741-3453434853-294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Rg st="2" end="2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EF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3E00D3-4CB4-44DC-A5B8-1255ECE1C50E}" v="2" dt="2026-01-05T15:24:48.8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015" autoAdjust="0"/>
    <p:restoredTop sz="88521" autoAdjust="0"/>
  </p:normalViewPr>
  <p:slideViewPr>
    <p:cSldViewPr snapToGrid="0">
      <p:cViewPr varScale="1">
        <p:scale>
          <a:sx n="61" d="100"/>
          <a:sy n="61" d="100"/>
        </p:scale>
        <p:origin x="57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tags" Target="tags/tag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na Duff" userId="6d2268f0-5948-44f0-9196-357b397b1012" providerId="ADAL" clId="{6B005ABF-5077-4D5A-91C3-E0AFCFE14276}"/>
    <pc:docChg chg="undo custSel modSld modSection modShowInfo">
      <pc:chgData name="Christina Duff" userId="6d2268f0-5948-44f0-9196-357b397b1012" providerId="ADAL" clId="{6B005ABF-5077-4D5A-91C3-E0AFCFE14276}" dt="2026-01-09T12:36:53.679" v="624" actId="17846"/>
      <pc:docMkLst>
        <pc:docMk/>
      </pc:docMkLst>
      <pc:sldChg chg="modSp mod">
        <pc:chgData name="Christina Duff" userId="6d2268f0-5948-44f0-9196-357b397b1012" providerId="ADAL" clId="{6B005ABF-5077-4D5A-91C3-E0AFCFE14276}" dt="2026-01-05T15:22:26.959" v="528" actId="33935"/>
        <pc:sldMkLst>
          <pc:docMk/>
          <pc:sldMk cId="2693460635" sldId="256"/>
        </pc:sldMkLst>
        <pc:spChg chg="mod modVis">
          <ac:chgData name="Christina Duff" userId="6d2268f0-5948-44f0-9196-357b397b1012" providerId="ADAL" clId="{6B005ABF-5077-4D5A-91C3-E0AFCFE14276}" dt="2026-01-05T15:22:26.959" v="528" actId="33935"/>
          <ac:spMkLst>
            <pc:docMk/>
            <pc:sldMk cId="2693460635" sldId="256"/>
            <ac:spMk id="5" creationId="{00000000-0000-0000-0000-000000000000}"/>
          </ac:spMkLst>
        </pc:spChg>
        <pc:spChg chg="mod modVis">
          <ac:chgData name="Christina Duff" userId="6d2268f0-5948-44f0-9196-357b397b1012" providerId="ADAL" clId="{6B005ABF-5077-4D5A-91C3-E0AFCFE14276}" dt="2026-01-05T15:22:26.959" v="528" actId="33935"/>
          <ac:spMkLst>
            <pc:docMk/>
            <pc:sldMk cId="2693460635" sldId="256"/>
            <ac:spMk id="8" creationId="{00000000-0000-0000-0000-000000000000}"/>
          </ac:spMkLst>
        </pc:spChg>
        <pc:spChg chg="mod modVis">
          <ac:chgData name="Christina Duff" userId="6d2268f0-5948-44f0-9196-357b397b1012" providerId="ADAL" clId="{6B005ABF-5077-4D5A-91C3-E0AFCFE14276}" dt="2026-01-05T15:22:26.959" v="528" actId="33935"/>
          <ac:spMkLst>
            <pc:docMk/>
            <pc:sldMk cId="2693460635" sldId="256"/>
            <ac:spMk id="11" creationId="{00000000-0000-0000-0000-000000000000}"/>
          </ac:spMkLst>
        </pc:spChg>
        <pc:spChg chg="mod modVis">
          <ac:chgData name="Christina Duff" userId="6d2268f0-5948-44f0-9196-357b397b1012" providerId="ADAL" clId="{6B005ABF-5077-4D5A-91C3-E0AFCFE14276}" dt="2026-01-05T15:22:26.959" v="528" actId="33935"/>
          <ac:spMkLst>
            <pc:docMk/>
            <pc:sldMk cId="2693460635" sldId="256"/>
            <ac:spMk id="12" creationId="{00000000-0000-0000-0000-000000000000}"/>
          </ac:spMkLst>
        </pc:spChg>
        <pc:spChg chg="mod modVis">
          <ac:chgData name="Christina Duff" userId="6d2268f0-5948-44f0-9196-357b397b1012" providerId="ADAL" clId="{6B005ABF-5077-4D5A-91C3-E0AFCFE14276}" dt="2026-01-05T15:22:26.959" v="528" actId="33935"/>
          <ac:spMkLst>
            <pc:docMk/>
            <pc:sldMk cId="2693460635" sldId="256"/>
            <ac:spMk id="13" creationId="{00000000-0000-0000-0000-000000000000}"/>
          </ac:spMkLst>
        </pc:spChg>
        <pc:spChg chg="mod modVis">
          <ac:chgData name="Christina Duff" userId="6d2268f0-5948-44f0-9196-357b397b1012" providerId="ADAL" clId="{6B005ABF-5077-4D5A-91C3-E0AFCFE14276}" dt="2026-01-05T15:22:26.959" v="528" actId="33935"/>
          <ac:spMkLst>
            <pc:docMk/>
            <pc:sldMk cId="2693460635" sldId="256"/>
            <ac:spMk id="16" creationId="{00000000-0000-0000-0000-000000000000}"/>
          </ac:spMkLst>
        </pc:spChg>
        <pc:spChg chg="mod modVis">
          <ac:chgData name="Christina Duff" userId="6d2268f0-5948-44f0-9196-357b397b1012" providerId="ADAL" clId="{6B005ABF-5077-4D5A-91C3-E0AFCFE14276}" dt="2026-01-05T15:22:26.959" v="528" actId="33935"/>
          <ac:spMkLst>
            <pc:docMk/>
            <pc:sldMk cId="2693460635" sldId="256"/>
            <ac:spMk id="18" creationId="{00000000-0000-0000-0000-000000000000}"/>
          </ac:spMkLst>
        </pc:spChg>
        <pc:spChg chg="mod modVis">
          <ac:chgData name="Christina Duff" userId="6d2268f0-5948-44f0-9196-357b397b1012" providerId="ADAL" clId="{6B005ABF-5077-4D5A-91C3-E0AFCFE14276}" dt="2026-01-05T15:22:26.959" v="528" actId="33935"/>
          <ac:spMkLst>
            <pc:docMk/>
            <pc:sldMk cId="2693460635" sldId="256"/>
            <ac:spMk id="20" creationId="{00000000-0000-0000-0000-000000000000}"/>
          </ac:spMkLst>
        </pc:spChg>
        <pc:spChg chg="mod modVis">
          <ac:chgData name="Christina Duff" userId="6d2268f0-5948-44f0-9196-357b397b1012" providerId="ADAL" clId="{6B005ABF-5077-4D5A-91C3-E0AFCFE14276}" dt="2026-01-05T15:22:26.959" v="528" actId="33935"/>
          <ac:spMkLst>
            <pc:docMk/>
            <pc:sldMk cId="2693460635" sldId="256"/>
            <ac:spMk id="21" creationId="{00000000-0000-0000-0000-000000000000}"/>
          </ac:spMkLst>
        </pc:spChg>
        <pc:spChg chg="mod modVis">
          <ac:chgData name="Christina Duff" userId="6d2268f0-5948-44f0-9196-357b397b1012" providerId="ADAL" clId="{6B005ABF-5077-4D5A-91C3-E0AFCFE14276}" dt="2026-01-05T15:22:26.959" v="528" actId="33935"/>
          <ac:spMkLst>
            <pc:docMk/>
            <pc:sldMk cId="2693460635" sldId="256"/>
            <ac:spMk id="30" creationId="{00000000-0000-0000-0000-000000000000}"/>
          </ac:spMkLst>
        </pc:spChg>
        <pc:spChg chg="mod ord modVis">
          <ac:chgData name="Christina Duff" userId="6d2268f0-5948-44f0-9196-357b397b1012" providerId="ADAL" clId="{6B005ABF-5077-4D5A-91C3-E0AFCFE14276}" dt="2026-01-05T15:22:24.783" v="527" actId="20577"/>
          <ac:spMkLst>
            <pc:docMk/>
            <pc:sldMk cId="2693460635" sldId="256"/>
            <ac:spMk id="32" creationId="{71B0B143-9E9C-080D-F355-342AE54BE4A4}"/>
          </ac:spMkLst>
        </pc:spChg>
      </pc:sldChg>
      <pc:sldChg chg="addSp delSp modSp mod modShow">
        <pc:chgData name="Christina Duff" userId="6d2268f0-5948-44f0-9196-357b397b1012" providerId="ADAL" clId="{6B005ABF-5077-4D5A-91C3-E0AFCFE14276}" dt="2026-01-05T15:31:06.551" v="619" actId="729"/>
        <pc:sldMkLst>
          <pc:docMk/>
          <pc:sldMk cId="2800534033" sldId="257"/>
        </pc:sldMkLst>
        <pc:spChg chg="mod">
          <ac:chgData name="Christina Duff" userId="6d2268f0-5948-44f0-9196-357b397b1012" providerId="ADAL" clId="{6B005ABF-5077-4D5A-91C3-E0AFCFE14276}" dt="2026-01-05T15:25:13.060" v="615" actId="1035"/>
          <ac:spMkLst>
            <pc:docMk/>
            <pc:sldMk cId="2800534033" sldId="257"/>
            <ac:spMk id="14" creationId="{97303F6D-551E-D802-EA71-7500FAA1DC9E}"/>
          </ac:spMkLst>
        </pc:spChg>
        <pc:spChg chg="mod">
          <ac:chgData name="Christina Duff" userId="6d2268f0-5948-44f0-9196-357b397b1012" providerId="ADAL" clId="{6B005ABF-5077-4D5A-91C3-E0AFCFE14276}" dt="2026-01-05T15:23:48.622" v="598" actId="20577"/>
          <ac:spMkLst>
            <pc:docMk/>
            <pc:sldMk cId="2800534033" sldId="257"/>
            <ac:spMk id="17" creationId="{2B7B3469-F52D-EDBE-D9AD-41FD1FA685B6}"/>
          </ac:spMkLst>
        </pc:spChg>
        <pc:picChg chg="add mod">
          <ac:chgData name="Christina Duff" userId="6d2268f0-5948-44f0-9196-357b397b1012" providerId="ADAL" clId="{6B005ABF-5077-4D5A-91C3-E0AFCFE14276}" dt="2026-01-05T15:25:02.073" v="611" actId="1035"/>
          <ac:picMkLst>
            <pc:docMk/>
            <pc:sldMk cId="2800534033" sldId="257"/>
            <ac:picMk id="3" creationId="{137CF4A0-DB09-8C6C-DAA3-9572655AEABA}"/>
          </ac:picMkLst>
        </pc:picChg>
        <pc:picChg chg="mod">
          <ac:chgData name="Christina Duff" userId="6d2268f0-5948-44f0-9196-357b397b1012" providerId="ADAL" clId="{6B005ABF-5077-4D5A-91C3-E0AFCFE14276}" dt="2026-01-05T15:24:56.292" v="605" actId="1076"/>
          <ac:picMkLst>
            <pc:docMk/>
            <pc:sldMk cId="2800534033" sldId="257"/>
            <ac:picMk id="13" creationId="{47235C00-9FF8-F0CC-DD52-BA407B8355D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GB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A6EB-4B0E-45F5-91F0-13DDD2061C15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ABAC6-608B-4CDC-BA1A-8C13E665B8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159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A6EB-4B0E-45F5-91F0-13DDD2061C15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ABAC6-608B-4CDC-BA1A-8C13E665B8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564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A6EB-4B0E-45F5-91F0-13DDD2061C15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ABAC6-608B-4CDC-BA1A-8C13E665B8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6783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A6EB-4B0E-45F5-91F0-13DDD2061C15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ABAC6-608B-4CDC-BA1A-8C13E665B8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6572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A6EB-4B0E-45F5-91F0-13DDD2061C15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ABAC6-608B-4CDC-BA1A-8C13E665B8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103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A6EB-4B0E-45F5-91F0-13DDD2061C15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ABAC6-608B-4CDC-BA1A-8C13E665B8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453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A6EB-4B0E-45F5-91F0-13DDD2061C15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ABAC6-608B-4CDC-BA1A-8C13E665B8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834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A6EB-4B0E-45F5-91F0-13DDD2061C15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ABAC6-608B-4CDC-BA1A-8C13E665B8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556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A6EB-4B0E-45F5-91F0-13DDD2061C15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ABAC6-608B-4CDC-BA1A-8C13E665B8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7218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A6EB-4B0E-45F5-91F0-13DDD2061C15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ABAC6-608B-4CDC-BA1A-8C13E665B8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999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A6EB-4B0E-45F5-91F0-13DDD2061C15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ABAC6-608B-4CDC-BA1A-8C13E665B8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2458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0A6EB-4B0E-45F5-91F0-13DDD2061C15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ABAC6-608B-4CDC-BA1A-8C13E665B8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2371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ishheart.ie/bizzybreaks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7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6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30.png"/><Relationship Id="rId1" Type="http://schemas.openxmlformats.org/officeDocument/2006/relationships/tags" Target="../tags/tag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hyperlink" Target="https://irishheart.ie/bizzybreaks" TargetMode="External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29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8.png"/><Relationship Id="rId30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06BF045C-8E31-4114-B967-9A17F162BB3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55413 w 12192000"/>
              <a:gd name="connsiteY1" fmla="*/ 0 h 6858000"/>
              <a:gd name="connsiteX2" fmla="*/ 866987 w 12192000"/>
              <a:gd name="connsiteY2" fmla="*/ 0 h 6858000"/>
              <a:gd name="connsiteX3" fmla="*/ 1788160 w 12192000"/>
              <a:gd name="connsiteY3" fmla="*/ 0 h 6858000"/>
              <a:gd name="connsiteX4" fmla="*/ 2343573 w 12192000"/>
              <a:gd name="connsiteY4" fmla="*/ 0 h 6858000"/>
              <a:gd name="connsiteX5" fmla="*/ 2898987 w 12192000"/>
              <a:gd name="connsiteY5" fmla="*/ 0 h 6858000"/>
              <a:gd name="connsiteX6" fmla="*/ 3820160 w 12192000"/>
              <a:gd name="connsiteY6" fmla="*/ 0 h 6858000"/>
              <a:gd name="connsiteX7" fmla="*/ 4253653 w 12192000"/>
              <a:gd name="connsiteY7" fmla="*/ 0 h 6858000"/>
              <a:gd name="connsiteX8" fmla="*/ 5174827 w 12192000"/>
              <a:gd name="connsiteY8" fmla="*/ 0 h 6858000"/>
              <a:gd name="connsiteX9" fmla="*/ 6096000 w 12192000"/>
              <a:gd name="connsiteY9" fmla="*/ 0 h 6858000"/>
              <a:gd name="connsiteX10" fmla="*/ 6773333 w 12192000"/>
              <a:gd name="connsiteY10" fmla="*/ 0 h 6858000"/>
              <a:gd name="connsiteX11" fmla="*/ 7694507 w 12192000"/>
              <a:gd name="connsiteY11" fmla="*/ 0 h 6858000"/>
              <a:gd name="connsiteX12" fmla="*/ 8249920 w 12192000"/>
              <a:gd name="connsiteY12" fmla="*/ 0 h 6858000"/>
              <a:gd name="connsiteX13" fmla="*/ 8805333 w 12192000"/>
              <a:gd name="connsiteY13" fmla="*/ 0 h 6858000"/>
              <a:gd name="connsiteX14" fmla="*/ 9604587 w 12192000"/>
              <a:gd name="connsiteY14" fmla="*/ 0 h 6858000"/>
              <a:gd name="connsiteX15" fmla="*/ 10160000 w 12192000"/>
              <a:gd name="connsiteY15" fmla="*/ 0 h 6858000"/>
              <a:gd name="connsiteX16" fmla="*/ 11081173 w 12192000"/>
              <a:gd name="connsiteY16" fmla="*/ 0 h 6858000"/>
              <a:gd name="connsiteX17" fmla="*/ 12192000 w 12192000"/>
              <a:gd name="connsiteY17" fmla="*/ 0 h 6858000"/>
              <a:gd name="connsiteX18" fmla="*/ 12192000 w 12192000"/>
              <a:gd name="connsiteY18" fmla="*/ 685800 h 6858000"/>
              <a:gd name="connsiteX19" fmla="*/ 12192000 w 12192000"/>
              <a:gd name="connsiteY19" fmla="*/ 1440180 h 6858000"/>
              <a:gd name="connsiteX20" fmla="*/ 12192000 w 12192000"/>
              <a:gd name="connsiteY20" fmla="*/ 1920240 h 6858000"/>
              <a:gd name="connsiteX21" fmla="*/ 12192000 w 12192000"/>
              <a:gd name="connsiteY21" fmla="*/ 2468880 h 6858000"/>
              <a:gd name="connsiteX22" fmla="*/ 12192000 w 12192000"/>
              <a:gd name="connsiteY22" fmla="*/ 3223260 h 6858000"/>
              <a:gd name="connsiteX23" fmla="*/ 12192000 w 12192000"/>
              <a:gd name="connsiteY23" fmla="*/ 3840480 h 6858000"/>
              <a:gd name="connsiteX24" fmla="*/ 12192000 w 12192000"/>
              <a:gd name="connsiteY24" fmla="*/ 4389120 h 6858000"/>
              <a:gd name="connsiteX25" fmla="*/ 12192000 w 12192000"/>
              <a:gd name="connsiteY25" fmla="*/ 5143500 h 6858000"/>
              <a:gd name="connsiteX26" fmla="*/ 12192000 w 12192000"/>
              <a:gd name="connsiteY26" fmla="*/ 5829300 h 6858000"/>
              <a:gd name="connsiteX27" fmla="*/ 12192000 w 12192000"/>
              <a:gd name="connsiteY27" fmla="*/ 6858000 h 6858000"/>
              <a:gd name="connsiteX28" fmla="*/ 11270827 w 12192000"/>
              <a:gd name="connsiteY28" fmla="*/ 6858000 h 6858000"/>
              <a:gd name="connsiteX29" fmla="*/ 10471573 w 12192000"/>
              <a:gd name="connsiteY29" fmla="*/ 6858000 h 6858000"/>
              <a:gd name="connsiteX30" fmla="*/ 10038080 w 12192000"/>
              <a:gd name="connsiteY30" fmla="*/ 6858000 h 6858000"/>
              <a:gd name="connsiteX31" fmla="*/ 9238827 w 12192000"/>
              <a:gd name="connsiteY31" fmla="*/ 6858000 h 6858000"/>
              <a:gd name="connsiteX32" fmla="*/ 8927253 w 12192000"/>
              <a:gd name="connsiteY32" fmla="*/ 6858000 h 6858000"/>
              <a:gd name="connsiteX33" fmla="*/ 8128000 w 12192000"/>
              <a:gd name="connsiteY33" fmla="*/ 6858000 h 6858000"/>
              <a:gd name="connsiteX34" fmla="*/ 7694507 w 12192000"/>
              <a:gd name="connsiteY34" fmla="*/ 6858000 h 6858000"/>
              <a:gd name="connsiteX35" fmla="*/ 7382933 w 12192000"/>
              <a:gd name="connsiteY35" fmla="*/ 6858000 h 6858000"/>
              <a:gd name="connsiteX36" fmla="*/ 6949440 w 12192000"/>
              <a:gd name="connsiteY36" fmla="*/ 6858000 h 6858000"/>
              <a:gd name="connsiteX37" fmla="*/ 6150187 w 12192000"/>
              <a:gd name="connsiteY37" fmla="*/ 6858000 h 6858000"/>
              <a:gd name="connsiteX38" fmla="*/ 5716693 w 12192000"/>
              <a:gd name="connsiteY38" fmla="*/ 6858000 h 6858000"/>
              <a:gd name="connsiteX39" fmla="*/ 5405120 w 12192000"/>
              <a:gd name="connsiteY39" fmla="*/ 6858000 h 6858000"/>
              <a:gd name="connsiteX40" fmla="*/ 4971627 w 12192000"/>
              <a:gd name="connsiteY40" fmla="*/ 6858000 h 6858000"/>
              <a:gd name="connsiteX41" fmla="*/ 4416213 w 12192000"/>
              <a:gd name="connsiteY41" fmla="*/ 6858000 h 6858000"/>
              <a:gd name="connsiteX42" fmla="*/ 3738880 w 12192000"/>
              <a:gd name="connsiteY42" fmla="*/ 6858000 h 6858000"/>
              <a:gd name="connsiteX43" fmla="*/ 3305387 w 12192000"/>
              <a:gd name="connsiteY43" fmla="*/ 6858000 h 6858000"/>
              <a:gd name="connsiteX44" fmla="*/ 2384213 w 12192000"/>
              <a:gd name="connsiteY44" fmla="*/ 6858000 h 6858000"/>
              <a:gd name="connsiteX45" fmla="*/ 1706880 w 12192000"/>
              <a:gd name="connsiteY45" fmla="*/ 6858000 h 6858000"/>
              <a:gd name="connsiteX46" fmla="*/ 785707 w 12192000"/>
              <a:gd name="connsiteY46" fmla="*/ 6858000 h 6858000"/>
              <a:gd name="connsiteX47" fmla="*/ 0 w 12192000"/>
              <a:gd name="connsiteY47" fmla="*/ 6858000 h 6858000"/>
              <a:gd name="connsiteX48" fmla="*/ 0 w 12192000"/>
              <a:gd name="connsiteY48" fmla="*/ 6240780 h 6858000"/>
              <a:gd name="connsiteX49" fmla="*/ 0 w 12192000"/>
              <a:gd name="connsiteY49" fmla="*/ 5623560 h 6858000"/>
              <a:gd name="connsiteX50" fmla="*/ 0 w 12192000"/>
              <a:gd name="connsiteY50" fmla="*/ 4869180 h 6858000"/>
              <a:gd name="connsiteX51" fmla="*/ 0 w 12192000"/>
              <a:gd name="connsiteY51" fmla="*/ 4183380 h 6858000"/>
              <a:gd name="connsiteX52" fmla="*/ 0 w 12192000"/>
              <a:gd name="connsiteY52" fmla="*/ 3360420 h 6858000"/>
              <a:gd name="connsiteX53" fmla="*/ 0 w 12192000"/>
              <a:gd name="connsiteY53" fmla="*/ 2537460 h 6858000"/>
              <a:gd name="connsiteX54" fmla="*/ 0 w 12192000"/>
              <a:gd name="connsiteY54" fmla="*/ 1783080 h 6858000"/>
              <a:gd name="connsiteX55" fmla="*/ 0 w 12192000"/>
              <a:gd name="connsiteY55" fmla="*/ 1028700 h 6858000"/>
              <a:gd name="connsiteX56" fmla="*/ 0 w 12192000"/>
              <a:gd name="connsiteY5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2192000" h="6858000" extrusionOk="0">
                <a:moveTo>
                  <a:pt x="0" y="0"/>
                </a:moveTo>
                <a:cubicBezTo>
                  <a:pt x="172476" y="-1237"/>
                  <a:pt x="362690" y="-25324"/>
                  <a:pt x="555413" y="0"/>
                </a:cubicBezTo>
                <a:cubicBezTo>
                  <a:pt x="748136" y="25324"/>
                  <a:pt x="771955" y="-1228"/>
                  <a:pt x="866987" y="0"/>
                </a:cubicBezTo>
                <a:cubicBezTo>
                  <a:pt x="962019" y="1228"/>
                  <a:pt x="1600613" y="23388"/>
                  <a:pt x="1788160" y="0"/>
                </a:cubicBezTo>
                <a:cubicBezTo>
                  <a:pt x="1975707" y="-23388"/>
                  <a:pt x="2108729" y="-1887"/>
                  <a:pt x="2343573" y="0"/>
                </a:cubicBezTo>
                <a:cubicBezTo>
                  <a:pt x="2578417" y="1887"/>
                  <a:pt x="2752949" y="-24220"/>
                  <a:pt x="2898987" y="0"/>
                </a:cubicBezTo>
                <a:cubicBezTo>
                  <a:pt x="3045025" y="24220"/>
                  <a:pt x="3491919" y="21338"/>
                  <a:pt x="3820160" y="0"/>
                </a:cubicBezTo>
                <a:cubicBezTo>
                  <a:pt x="4148401" y="-21338"/>
                  <a:pt x="4081710" y="-3640"/>
                  <a:pt x="4253653" y="0"/>
                </a:cubicBezTo>
                <a:cubicBezTo>
                  <a:pt x="4425596" y="3640"/>
                  <a:pt x="4811390" y="16743"/>
                  <a:pt x="5174827" y="0"/>
                </a:cubicBezTo>
                <a:cubicBezTo>
                  <a:pt x="5538264" y="-16743"/>
                  <a:pt x="5741154" y="19844"/>
                  <a:pt x="6096000" y="0"/>
                </a:cubicBezTo>
                <a:cubicBezTo>
                  <a:pt x="6450846" y="-19844"/>
                  <a:pt x="6619865" y="-29521"/>
                  <a:pt x="6773333" y="0"/>
                </a:cubicBezTo>
                <a:cubicBezTo>
                  <a:pt x="6926801" y="29521"/>
                  <a:pt x="7451435" y="28560"/>
                  <a:pt x="7694507" y="0"/>
                </a:cubicBezTo>
                <a:cubicBezTo>
                  <a:pt x="7937579" y="-28560"/>
                  <a:pt x="8048651" y="20071"/>
                  <a:pt x="8249920" y="0"/>
                </a:cubicBezTo>
                <a:cubicBezTo>
                  <a:pt x="8451189" y="-20071"/>
                  <a:pt x="8573630" y="25711"/>
                  <a:pt x="8805333" y="0"/>
                </a:cubicBezTo>
                <a:cubicBezTo>
                  <a:pt x="9037036" y="-25711"/>
                  <a:pt x="9234701" y="-9987"/>
                  <a:pt x="9604587" y="0"/>
                </a:cubicBezTo>
                <a:cubicBezTo>
                  <a:pt x="9974473" y="9987"/>
                  <a:pt x="9998347" y="7806"/>
                  <a:pt x="10160000" y="0"/>
                </a:cubicBezTo>
                <a:cubicBezTo>
                  <a:pt x="10321653" y="-7806"/>
                  <a:pt x="10669739" y="-24619"/>
                  <a:pt x="11081173" y="0"/>
                </a:cubicBezTo>
                <a:cubicBezTo>
                  <a:pt x="11492607" y="24619"/>
                  <a:pt x="11649370" y="3326"/>
                  <a:pt x="12192000" y="0"/>
                </a:cubicBezTo>
                <a:cubicBezTo>
                  <a:pt x="12183650" y="187194"/>
                  <a:pt x="12185901" y="373731"/>
                  <a:pt x="12192000" y="685800"/>
                </a:cubicBezTo>
                <a:cubicBezTo>
                  <a:pt x="12198099" y="997869"/>
                  <a:pt x="12202245" y="1261315"/>
                  <a:pt x="12192000" y="1440180"/>
                </a:cubicBezTo>
                <a:cubicBezTo>
                  <a:pt x="12181755" y="1619045"/>
                  <a:pt x="12210722" y="1689037"/>
                  <a:pt x="12192000" y="1920240"/>
                </a:cubicBezTo>
                <a:cubicBezTo>
                  <a:pt x="12173278" y="2151443"/>
                  <a:pt x="12165787" y="2225200"/>
                  <a:pt x="12192000" y="2468880"/>
                </a:cubicBezTo>
                <a:cubicBezTo>
                  <a:pt x="12218213" y="2712560"/>
                  <a:pt x="12156234" y="2907533"/>
                  <a:pt x="12192000" y="3223260"/>
                </a:cubicBezTo>
                <a:cubicBezTo>
                  <a:pt x="12227766" y="3538987"/>
                  <a:pt x="12220532" y="3706391"/>
                  <a:pt x="12192000" y="3840480"/>
                </a:cubicBezTo>
                <a:cubicBezTo>
                  <a:pt x="12163468" y="3974569"/>
                  <a:pt x="12182895" y="4227469"/>
                  <a:pt x="12192000" y="4389120"/>
                </a:cubicBezTo>
                <a:cubicBezTo>
                  <a:pt x="12201105" y="4550771"/>
                  <a:pt x="12217197" y="4982174"/>
                  <a:pt x="12192000" y="5143500"/>
                </a:cubicBezTo>
                <a:cubicBezTo>
                  <a:pt x="12166803" y="5304826"/>
                  <a:pt x="12207486" y="5569098"/>
                  <a:pt x="12192000" y="5829300"/>
                </a:cubicBezTo>
                <a:cubicBezTo>
                  <a:pt x="12176514" y="6089502"/>
                  <a:pt x="12155856" y="6426803"/>
                  <a:pt x="12192000" y="6858000"/>
                </a:cubicBezTo>
                <a:cubicBezTo>
                  <a:pt x="11976788" y="6828022"/>
                  <a:pt x="11619195" y="6869440"/>
                  <a:pt x="11270827" y="6858000"/>
                </a:cubicBezTo>
                <a:cubicBezTo>
                  <a:pt x="10922459" y="6846560"/>
                  <a:pt x="10696308" y="6853495"/>
                  <a:pt x="10471573" y="6858000"/>
                </a:cubicBezTo>
                <a:cubicBezTo>
                  <a:pt x="10246838" y="6862505"/>
                  <a:pt x="10150744" y="6866516"/>
                  <a:pt x="10038080" y="6858000"/>
                </a:cubicBezTo>
                <a:cubicBezTo>
                  <a:pt x="9925416" y="6849484"/>
                  <a:pt x="9536915" y="6887847"/>
                  <a:pt x="9238827" y="6858000"/>
                </a:cubicBezTo>
                <a:cubicBezTo>
                  <a:pt x="8940739" y="6828153"/>
                  <a:pt x="9034329" y="6857309"/>
                  <a:pt x="8927253" y="6858000"/>
                </a:cubicBezTo>
                <a:cubicBezTo>
                  <a:pt x="8820177" y="6858691"/>
                  <a:pt x="8510534" y="6855974"/>
                  <a:pt x="8128000" y="6858000"/>
                </a:cubicBezTo>
                <a:cubicBezTo>
                  <a:pt x="7745466" y="6860026"/>
                  <a:pt x="7868007" y="6864541"/>
                  <a:pt x="7694507" y="6858000"/>
                </a:cubicBezTo>
                <a:cubicBezTo>
                  <a:pt x="7521007" y="6851459"/>
                  <a:pt x="7501822" y="6848088"/>
                  <a:pt x="7382933" y="6858000"/>
                </a:cubicBezTo>
                <a:cubicBezTo>
                  <a:pt x="7264044" y="6867912"/>
                  <a:pt x="7101363" y="6853022"/>
                  <a:pt x="6949440" y="6858000"/>
                </a:cubicBezTo>
                <a:cubicBezTo>
                  <a:pt x="6797517" y="6862978"/>
                  <a:pt x="6335346" y="6865521"/>
                  <a:pt x="6150187" y="6858000"/>
                </a:cubicBezTo>
                <a:cubicBezTo>
                  <a:pt x="5965028" y="6850479"/>
                  <a:pt x="5909649" y="6853246"/>
                  <a:pt x="5716693" y="6858000"/>
                </a:cubicBezTo>
                <a:cubicBezTo>
                  <a:pt x="5523737" y="6862754"/>
                  <a:pt x="5522280" y="6857436"/>
                  <a:pt x="5405120" y="6858000"/>
                </a:cubicBezTo>
                <a:cubicBezTo>
                  <a:pt x="5287960" y="6858564"/>
                  <a:pt x="5121672" y="6846319"/>
                  <a:pt x="4971627" y="6858000"/>
                </a:cubicBezTo>
                <a:cubicBezTo>
                  <a:pt x="4821582" y="6869681"/>
                  <a:pt x="4647709" y="6870771"/>
                  <a:pt x="4416213" y="6858000"/>
                </a:cubicBezTo>
                <a:cubicBezTo>
                  <a:pt x="4184717" y="6845229"/>
                  <a:pt x="4056779" y="6859739"/>
                  <a:pt x="3738880" y="6858000"/>
                </a:cubicBezTo>
                <a:cubicBezTo>
                  <a:pt x="3420981" y="6856261"/>
                  <a:pt x="3476560" y="6841078"/>
                  <a:pt x="3305387" y="6858000"/>
                </a:cubicBezTo>
                <a:cubicBezTo>
                  <a:pt x="3134214" y="6874922"/>
                  <a:pt x="2666035" y="6857112"/>
                  <a:pt x="2384213" y="6858000"/>
                </a:cubicBezTo>
                <a:cubicBezTo>
                  <a:pt x="2102391" y="6858888"/>
                  <a:pt x="1992506" y="6830477"/>
                  <a:pt x="1706880" y="6858000"/>
                </a:cubicBezTo>
                <a:cubicBezTo>
                  <a:pt x="1421254" y="6885523"/>
                  <a:pt x="1217610" y="6882687"/>
                  <a:pt x="785707" y="6858000"/>
                </a:cubicBezTo>
                <a:cubicBezTo>
                  <a:pt x="353804" y="6833313"/>
                  <a:pt x="324881" y="6852864"/>
                  <a:pt x="0" y="6858000"/>
                </a:cubicBezTo>
                <a:cubicBezTo>
                  <a:pt x="-25416" y="6604625"/>
                  <a:pt x="12215" y="6471402"/>
                  <a:pt x="0" y="6240780"/>
                </a:cubicBezTo>
                <a:cubicBezTo>
                  <a:pt x="-12215" y="6010158"/>
                  <a:pt x="-25747" y="5845582"/>
                  <a:pt x="0" y="5623560"/>
                </a:cubicBezTo>
                <a:cubicBezTo>
                  <a:pt x="25747" y="5401538"/>
                  <a:pt x="4740" y="5121515"/>
                  <a:pt x="0" y="4869180"/>
                </a:cubicBezTo>
                <a:cubicBezTo>
                  <a:pt x="-4740" y="4616845"/>
                  <a:pt x="-15092" y="4326080"/>
                  <a:pt x="0" y="4183380"/>
                </a:cubicBezTo>
                <a:cubicBezTo>
                  <a:pt x="15092" y="4040680"/>
                  <a:pt x="15628" y="3714746"/>
                  <a:pt x="0" y="3360420"/>
                </a:cubicBezTo>
                <a:cubicBezTo>
                  <a:pt x="-15628" y="3006094"/>
                  <a:pt x="34876" y="2744385"/>
                  <a:pt x="0" y="2537460"/>
                </a:cubicBezTo>
                <a:cubicBezTo>
                  <a:pt x="-34876" y="2330535"/>
                  <a:pt x="20558" y="2017328"/>
                  <a:pt x="0" y="1783080"/>
                </a:cubicBezTo>
                <a:cubicBezTo>
                  <a:pt x="-20558" y="1548832"/>
                  <a:pt x="-36462" y="1327547"/>
                  <a:pt x="0" y="1028700"/>
                </a:cubicBezTo>
                <a:cubicBezTo>
                  <a:pt x="36462" y="729853"/>
                  <a:pt x="39997" y="325977"/>
                  <a:pt x="0" y="0"/>
                </a:cubicBezTo>
                <a:close/>
              </a:path>
            </a:pathLst>
          </a:custGeom>
          <a:noFill/>
          <a:ln w="127000">
            <a:solidFill>
              <a:srgbClr val="F2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7235C00-9FF8-F0CC-DD52-BA407B8355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85824" y="273419"/>
            <a:ext cx="3842659" cy="5455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7303F6D-551E-D802-EA71-7500FAA1DC9E}"/>
              </a:ext>
            </a:extLst>
          </p:cNvPr>
          <p:cNvSpPr txBox="1"/>
          <p:nvPr/>
        </p:nvSpPr>
        <p:spPr>
          <a:xfrm>
            <a:off x="7375490" y="6420644"/>
            <a:ext cx="46959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sz="1400" dirty="0"/>
              <a:t>Find this and more activities on the </a:t>
            </a:r>
            <a:r>
              <a:rPr lang="en-IE" sz="1400" dirty="0">
                <a:solidFill>
                  <a:schemeClr val="accent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Bizzy Breaks webpage</a:t>
            </a:r>
            <a:r>
              <a:rPr lang="en-IE" sz="1400" dirty="0"/>
              <a:t>.</a:t>
            </a:r>
            <a:r>
              <a:rPr lang="en-US" sz="1400" dirty="0"/>
              <a:t> </a:t>
            </a:r>
            <a:endParaRPr lang="en-IE" sz="14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F58DA73-F1E2-F86E-DBF1-DA724E37E5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087" y="532606"/>
            <a:ext cx="3162300" cy="59055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B7B3469-F52D-EDBE-D9AD-41FD1FA685B6}"/>
              </a:ext>
            </a:extLst>
          </p:cNvPr>
          <p:cNvSpPr txBox="1"/>
          <p:nvPr/>
        </p:nvSpPr>
        <p:spPr>
          <a:xfrm>
            <a:off x="692187" y="1859339"/>
            <a:ext cx="5708613" cy="34163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IE" b="1" dirty="0"/>
              <a:t>Instructions:</a:t>
            </a:r>
          </a:p>
          <a:p>
            <a:pPr marL="342900" indent="-342900">
              <a:buAutoNum type="arabicPeriod"/>
            </a:pPr>
            <a:r>
              <a:rPr lang="en-IE" dirty="0">
                <a:cs typeface="Calibri"/>
              </a:rPr>
              <a:t>Select </a:t>
            </a:r>
            <a:r>
              <a:rPr lang="en-IE" b="1" dirty="0">
                <a:solidFill>
                  <a:srgbClr val="EE0000"/>
                </a:solidFill>
                <a:cs typeface="Calibri"/>
              </a:rPr>
              <a:t>‘Start slideshow from beginning’ (or press F5 key)</a:t>
            </a:r>
            <a:r>
              <a:rPr lang="en-IE" dirty="0">
                <a:cs typeface="Calibri"/>
              </a:rPr>
              <a:t>.</a:t>
            </a:r>
            <a:r>
              <a:rPr lang="en-IE" dirty="0">
                <a:ea typeface="+mn-lt"/>
                <a:cs typeface="+mn-lt"/>
              </a:rPr>
              <a:t> </a:t>
            </a:r>
            <a:r>
              <a:rPr lang="en-IE" b="1" dirty="0">
                <a:ea typeface="+mn-lt"/>
                <a:cs typeface="+mn-lt"/>
              </a:rPr>
              <a:t>This introduction slide will not be visible when presenting and just the alphabet board will be seen.</a:t>
            </a:r>
          </a:p>
          <a:p>
            <a:pPr marL="342900" indent="-342900">
              <a:buAutoNum type="arabicPeriod"/>
            </a:pPr>
            <a:r>
              <a:rPr lang="en-IE" dirty="0">
                <a:ea typeface="+mn-lt"/>
                <a:cs typeface="+mn-lt"/>
              </a:rPr>
              <a:t>Choose a word to spell. </a:t>
            </a: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Click on a letter </a:t>
            </a:r>
            <a:r>
              <a:rPr lang="en-US" dirty="0"/>
              <a:t>to highlight it and make a movement appear.</a:t>
            </a:r>
          </a:p>
          <a:p>
            <a:pPr marL="342900" indent="-342900">
              <a:buAutoNum type="arabicPeriod"/>
            </a:pPr>
            <a:r>
              <a:rPr lang="en-US" dirty="0"/>
              <a:t>Complete the movement that corresponds with the letter.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Click on the letter again </a:t>
            </a:r>
            <a:r>
              <a:rPr lang="en-US" dirty="0"/>
              <a:t>to make the picture disappear. </a:t>
            </a:r>
          </a:p>
          <a:p>
            <a:pPr marL="342900" indent="-342900">
              <a:buAutoNum type="arabicPeriod"/>
            </a:pPr>
            <a:r>
              <a:rPr lang="en-US" dirty="0"/>
              <a:t>Repeat steps 2-4 until you have spelled the full word. </a:t>
            </a:r>
          </a:p>
          <a:p>
            <a:endParaRPr lang="en-US" dirty="0"/>
          </a:p>
        </p:txBody>
      </p:sp>
      <p:pic>
        <p:nvPicPr>
          <p:cNvPr id="2" name="Picture 1" descr="A red rectangle with white text&#10;&#10;Description automatically generated">
            <a:extLst>
              <a:ext uri="{FF2B5EF4-FFF2-40B4-BE49-F238E27FC236}">
                <a16:creationId xmlns:a16="http://schemas.microsoft.com/office/drawing/2014/main" id="{9C04048D-F74C-F705-9D90-F2C4C02E1A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" t="2730" r="62424" b="65665"/>
          <a:stretch/>
        </p:blipFill>
        <p:spPr>
          <a:xfrm>
            <a:off x="29372" y="-18691"/>
            <a:ext cx="2387691" cy="1199773"/>
          </a:xfrm>
          <a:prstGeom prst="rect">
            <a:avLst/>
          </a:prstGeom>
        </p:spPr>
      </p:pic>
      <p:pic>
        <p:nvPicPr>
          <p:cNvPr id="3" name="Picture 2" descr="A red and white text&#10;&#10;Description automatically generated">
            <a:extLst>
              <a:ext uri="{FF2B5EF4-FFF2-40B4-BE49-F238E27FC236}">
                <a16:creationId xmlns:a16="http://schemas.microsoft.com/office/drawing/2014/main" id="{137CF4A0-DB09-8C6C-DAA3-9572655AEA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873" y="5840410"/>
            <a:ext cx="2444368" cy="676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534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71B0B143-9E9C-080D-F355-342AE54BE4A4}"/>
              </a:ext>
            </a:extLst>
          </p:cNvPr>
          <p:cNvSpPr txBox="1"/>
          <p:nvPr/>
        </p:nvSpPr>
        <p:spPr>
          <a:xfrm>
            <a:off x="9820142" y="3364735"/>
            <a:ext cx="2266639" cy="2062103"/>
          </a:xfrm>
          <a:prstGeom prst="rect">
            <a:avLst/>
          </a:prstGeom>
          <a:solidFill>
            <a:srgbClr val="FEFEBE"/>
          </a:solidFill>
        </p:spPr>
        <p:txBody>
          <a:bodyPr wrap="square" rtlCol="0">
            <a:spAutoFit/>
          </a:bodyPr>
          <a:lstStyle/>
          <a:p>
            <a:r>
              <a:rPr lang="en-US" sz="1600" dirty="0"/>
              <a:t>Choose a word to spell and follow the movement for each letter: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Click on a letter to reveal a movement.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Click the letter again to make it disappear.</a:t>
            </a:r>
          </a:p>
        </p:txBody>
      </p:sp>
      <p:sp>
        <p:nvSpPr>
          <p:cNvPr id="4" name="A"/>
          <p:cNvSpPr/>
          <p:nvPr/>
        </p:nvSpPr>
        <p:spPr>
          <a:xfrm>
            <a:off x="591172" y="0"/>
            <a:ext cx="1112805" cy="20159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altLang="ja-JP" sz="12500" b="0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A</a:t>
            </a:r>
            <a:endParaRPr lang="ja-JP" altLang="en-US" sz="12500" b="0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8" name="B"/>
          <p:cNvSpPr/>
          <p:nvPr/>
        </p:nvSpPr>
        <p:spPr>
          <a:xfrm>
            <a:off x="2295149" y="0"/>
            <a:ext cx="1056700" cy="20159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altLang="ja-JP" sz="12500" b="0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B</a:t>
            </a:r>
            <a:endParaRPr lang="ja-JP" altLang="en-US" sz="12500" b="0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C"/>
          <p:cNvSpPr/>
          <p:nvPr/>
        </p:nvSpPr>
        <p:spPr>
          <a:xfrm>
            <a:off x="3943021" y="0"/>
            <a:ext cx="1039067" cy="20159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altLang="ja-JP" sz="12500" b="0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</a:t>
            </a:r>
            <a:endParaRPr lang="ja-JP" altLang="en-US" sz="12500" b="0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6" name="D"/>
          <p:cNvSpPr/>
          <p:nvPr/>
        </p:nvSpPr>
        <p:spPr>
          <a:xfrm>
            <a:off x="5573260" y="0"/>
            <a:ext cx="1170513" cy="20159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altLang="ja-JP" sz="12500" b="0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</a:t>
            </a:r>
            <a:endParaRPr lang="ja-JP" altLang="en-US" sz="12500" b="0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0" name="E"/>
          <p:cNvSpPr/>
          <p:nvPr/>
        </p:nvSpPr>
        <p:spPr>
          <a:xfrm>
            <a:off x="7334945" y="0"/>
            <a:ext cx="966931" cy="20159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altLang="ja-JP" sz="12500" b="0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</a:t>
            </a:r>
            <a:endParaRPr lang="ja-JP" altLang="en-US" sz="12500" b="0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4" name="F"/>
          <p:cNvSpPr/>
          <p:nvPr/>
        </p:nvSpPr>
        <p:spPr>
          <a:xfrm>
            <a:off x="8893048" y="0"/>
            <a:ext cx="920444" cy="20159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altLang="ja-JP" sz="12500" b="0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F</a:t>
            </a:r>
            <a:endParaRPr lang="ja-JP" altLang="en-US" sz="12500" b="0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0" name="G"/>
          <p:cNvSpPr/>
          <p:nvPr/>
        </p:nvSpPr>
        <p:spPr>
          <a:xfrm>
            <a:off x="10404664" y="0"/>
            <a:ext cx="1196161" cy="20159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altLang="ja-JP" sz="12500" b="0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G</a:t>
            </a:r>
            <a:endParaRPr lang="ja-JP" altLang="en-US" sz="12500" b="0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H"/>
          <p:cNvSpPr/>
          <p:nvPr/>
        </p:nvSpPr>
        <p:spPr>
          <a:xfrm>
            <a:off x="568782" y="1614021"/>
            <a:ext cx="1196161" cy="20159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altLang="ja-JP" sz="12500" b="0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H</a:t>
            </a:r>
            <a:endParaRPr lang="ja-JP" altLang="en-US" sz="12500" b="0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I"/>
          <p:cNvSpPr/>
          <p:nvPr/>
        </p:nvSpPr>
        <p:spPr>
          <a:xfrm>
            <a:off x="2533191" y="1614021"/>
            <a:ext cx="588623" cy="20159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altLang="ja-JP" sz="12500" b="0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I</a:t>
            </a:r>
            <a:endParaRPr lang="ja-JP" altLang="en-US" sz="12500" b="0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J"/>
          <p:cNvSpPr/>
          <p:nvPr/>
        </p:nvSpPr>
        <p:spPr>
          <a:xfrm>
            <a:off x="4148361" y="1614021"/>
            <a:ext cx="696024" cy="20159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altLang="ja-JP" sz="12500" b="0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J</a:t>
            </a:r>
            <a:endParaRPr lang="ja-JP" altLang="en-US" sz="12500" b="0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7" name="K"/>
          <p:cNvSpPr/>
          <p:nvPr/>
        </p:nvSpPr>
        <p:spPr>
          <a:xfrm>
            <a:off x="5596994" y="1614021"/>
            <a:ext cx="1018227" cy="20159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altLang="ja-JP" sz="12500" b="0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</a:t>
            </a:r>
            <a:endParaRPr lang="ja-JP" altLang="en-US" sz="12500" b="0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1" name="L"/>
          <p:cNvSpPr/>
          <p:nvPr/>
        </p:nvSpPr>
        <p:spPr>
          <a:xfrm>
            <a:off x="7389446" y="1614021"/>
            <a:ext cx="857927" cy="20159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altLang="ja-JP" sz="12500" b="0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L</a:t>
            </a:r>
            <a:endParaRPr lang="ja-JP" altLang="en-US" sz="12500" b="0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5" name="M"/>
          <p:cNvSpPr/>
          <p:nvPr/>
        </p:nvSpPr>
        <p:spPr>
          <a:xfrm>
            <a:off x="8514031" y="1614021"/>
            <a:ext cx="1555234" cy="20159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altLang="ja-JP" sz="12500" b="0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</a:t>
            </a:r>
            <a:endParaRPr lang="ja-JP" altLang="en-US" sz="12500" b="0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1" name="N"/>
          <p:cNvSpPr/>
          <p:nvPr/>
        </p:nvSpPr>
        <p:spPr>
          <a:xfrm>
            <a:off x="10404664" y="1614021"/>
            <a:ext cx="1220206" cy="20159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altLang="ja-JP" sz="12500" b="0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N</a:t>
            </a:r>
            <a:endParaRPr lang="ja-JP" altLang="en-US" sz="12500" b="0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O"/>
          <p:cNvSpPr/>
          <p:nvPr/>
        </p:nvSpPr>
        <p:spPr>
          <a:xfrm>
            <a:off x="514279" y="3228042"/>
            <a:ext cx="1245854" cy="20159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altLang="ja-JP" sz="12500" b="0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O</a:t>
            </a:r>
            <a:endParaRPr lang="ja-JP" altLang="en-US" sz="12500" b="0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P"/>
          <p:cNvSpPr/>
          <p:nvPr/>
        </p:nvSpPr>
        <p:spPr>
          <a:xfrm>
            <a:off x="2288873" y="3228042"/>
            <a:ext cx="1013419" cy="20159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altLang="ja-JP" sz="12500" b="0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</a:t>
            </a:r>
            <a:endParaRPr lang="ja-JP" altLang="en-US" sz="12500" b="0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Q"/>
          <p:cNvSpPr/>
          <p:nvPr/>
        </p:nvSpPr>
        <p:spPr>
          <a:xfrm>
            <a:off x="3810009" y="3228042"/>
            <a:ext cx="1263487" cy="20159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altLang="ja-JP" sz="12500" b="0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Q</a:t>
            </a:r>
            <a:endParaRPr lang="ja-JP" altLang="en-US" sz="12500" b="0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8" name="R"/>
          <p:cNvSpPr/>
          <p:nvPr/>
        </p:nvSpPr>
        <p:spPr>
          <a:xfrm>
            <a:off x="5596994" y="3228042"/>
            <a:ext cx="1055097" cy="20159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altLang="ja-JP" sz="12500" b="0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R</a:t>
            </a:r>
            <a:endParaRPr lang="ja-JP" altLang="en-US" sz="12500" b="0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2" name="S"/>
          <p:cNvSpPr/>
          <p:nvPr/>
        </p:nvSpPr>
        <p:spPr>
          <a:xfrm>
            <a:off x="7334945" y="3228042"/>
            <a:ext cx="920445" cy="20159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altLang="ja-JP" sz="12500" b="0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</a:t>
            </a:r>
            <a:endParaRPr lang="ja-JP" altLang="en-US" sz="12500" b="0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6" name="T"/>
          <p:cNvSpPr/>
          <p:nvPr/>
        </p:nvSpPr>
        <p:spPr>
          <a:xfrm>
            <a:off x="8808984" y="3228042"/>
            <a:ext cx="965328" cy="20159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altLang="ja-JP" sz="12500" b="0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</a:t>
            </a:r>
            <a:endParaRPr lang="ja-JP" altLang="en-US" sz="12500" b="0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U"/>
          <p:cNvSpPr/>
          <p:nvPr/>
        </p:nvSpPr>
        <p:spPr>
          <a:xfrm>
            <a:off x="568782" y="4842064"/>
            <a:ext cx="1213795" cy="20159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altLang="ja-JP" sz="12500" b="0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U</a:t>
            </a:r>
            <a:endParaRPr lang="ja-JP" altLang="en-US" sz="12500" b="0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V"/>
          <p:cNvSpPr/>
          <p:nvPr/>
        </p:nvSpPr>
        <p:spPr>
          <a:xfrm>
            <a:off x="2208723" y="4842064"/>
            <a:ext cx="1093569" cy="20159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altLang="ja-JP" sz="12500" b="0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V</a:t>
            </a:r>
            <a:endParaRPr lang="ja-JP" altLang="en-US" sz="12500" b="0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5" name="W"/>
          <p:cNvSpPr/>
          <p:nvPr/>
        </p:nvSpPr>
        <p:spPr>
          <a:xfrm>
            <a:off x="3655449" y="4842064"/>
            <a:ext cx="1611339" cy="20159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altLang="ja-JP" sz="12500" b="0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W</a:t>
            </a:r>
            <a:endParaRPr lang="ja-JP" altLang="en-US" sz="12500" b="0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9" name="X"/>
          <p:cNvSpPr/>
          <p:nvPr/>
        </p:nvSpPr>
        <p:spPr>
          <a:xfrm>
            <a:off x="5635467" y="4842064"/>
            <a:ext cx="1016624" cy="20159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altLang="ja-JP" sz="12500" b="0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X</a:t>
            </a:r>
            <a:endParaRPr lang="ja-JP" altLang="en-US" sz="12500" b="0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3" name="Y"/>
          <p:cNvSpPr/>
          <p:nvPr/>
        </p:nvSpPr>
        <p:spPr>
          <a:xfrm>
            <a:off x="7312502" y="4842063"/>
            <a:ext cx="965329" cy="20159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altLang="ja-JP" sz="12500" b="0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Y</a:t>
            </a:r>
            <a:endParaRPr lang="ja-JP" altLang="en-US" sz="12500" b="0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7" name="Z"/>
          <p:cNvSpPr/>
          <p:nvPr/>
        </p:nvSpPr>
        <p:spPr>
          <a:xfrm>
            <a:off x="8808984" y="4842063"/>
            <a:ext cx="934871" cy="20159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altLang="ja-JP" sz="12500" b="0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Z</a:t>
            </a:r>
            <a:endParaRPr lang="ja-JP" altLang="en-US" sz="12500" b="0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9" name="Rectangle 7">
            <a:extLst>
              <a:ext uri="{FF2B5EF4-FFF2-40B4-BE49-F238E27FC236}">
                <a16:creationId xmlns:a16="http://schemas.microsoft.com/office/drawing/2014/main" id="{222D6826-1DD6-44A4-AD7E-DC904C439EA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55413 w 12192000"/>
              <a:gd name="connsiteY1" fmla="*/ 0 h 6858000"/>
              <a:gd name="connsiteX2" fmla="*/ 866987 w 12192000"/>
              <a:gd name="connsiteY2" fmla="*/ 0 h 6858000"/>
              <a:gd name="connsiteX3" fmla="*/ 1788160 w 12192000"/>
              <a:gd name="connsiteY3" fmla="*/ 0 h 6858000"/>
              <a:gd name="connsiteX4" fmla="*/ 2343573 w 12192000"/>
              <a:gd name="connsiteY4" fmla="*/ 0 h 6858000"/>
              <a:gd name="connsiteX5" fmla="*/ 2898987 w 12192000"/>
              <a:gd name="connsiteY5" fmla="*/ 0 h 6858000"/>
              <a:gd name="connsiteX6" fmla="*/ 3820160 w 12192000"/>
              <a:gd name="connsiteY6" fmla="*/ 0 h 6858000"/>
              <a:gd name="connsiteX7" fmla="*/ 4253653 w 12192000"/>
              <a:gd name="connsiteY7" fmla="*/ 0 h 6858000"/>
              <a:gd name="connsiteX8" fmla="*/ 5174827 w 12192000"/>
              <a:gd name="connsiteY8" fmla="*/ 0 h 6858000"/>
              <a:gd name="connsiteX9" fmla="*/ 6096000 w 12192000"/>
              <a:gd name="connsiteY9" fmla="*/ 0 h 6858000"/>
              <a:gd name="connsiteX10" fmla="*/ 6773333 w 12192000"/>
              <a:gd name="connsiteY10" fmla="*/ 0 h 6858000"/>
              <a:gd name="connsiteX11" fmla="*/ 7694507 w 12192000"/>
              <a:gd name="connsiteY11" fmla="*/ 0 h 6858000"/>
              <a:gd name="connsiteX12" fmla="*/ 8249920 w 12192000"/>
              <a:gd name="connsiteY12" fmla="*/ 0 h 6858000"/>
              <a:gd name="connsiteX13" fmla="*/ 8805333 w 12192000"/>
              <a:gd name="connsiteY13" fmla="*/ 0 h 6858000"/>
              <a:gd name="connsiteX14" fmla="*/ 9604587 w 12192000"/>
              <a:gd name="connsiteY14" fmla="*/ 0 h 6858000"/>
              <a:gd name="connsiteX15" fmla="*/ 10160000 w 12192000"/>
              <a:gd name="connsiteY15" fmla="*/ 0 h 6858000"/>
              <a:gd name="connsiteX16" fmla="*/ 11081173 w 12192000"/>
              <a:gd name="connsiteY16" fmla="*/ 0 h 6858000"/>
              <a:gd name="connsiteX17" fmla="*/ 12192000 w 12192000"/>
              <a:gd name="connsiteY17" fmla="*/ 0 h 6858000"/>
              <a:gd name="connsiteX18" fmla="*/ 12192000 w 12192000"/>
              <a:gd name="connsiteY18" fmla="*/ 685800 h 6858000"/>
              <a:gd name="connsiteX19" fmla="*/ 12192000 w 12192000"/>
              <a:gd name="connsiteY19" fmla="*/ 1440180 h 6858000"/>
              <a:gd name="connsiteX20" fmla="*/ 12192000 w 12192000"/>
              <a:gd name="connsiteY20" fmla="*/ 1920240 h 6858000"/>
              <a:gd name="connsiteX21" fmla="*/ 12192000 w 12192000"/>
              <a:gd name="connsiteY21" fmla="*/ 2468880 h 6858000"/>
              <a:gd name="connsiteX22" fmla="*/ 12192000 w 12192000"/>
              <a:gd name="connsiteY22" fmla="*/ 3223260 h 6858000"/>
              <a:gd name="connsiteX23" fmla="*/ 12192000 w 12192000"/>
              <a:gd name="connsiteY23" fmla="*/ 3840480 h 6858000"/>
              <a:gd name="connsiteX24" fmla="*/ 12192000 w 12192000"/>
              <a:gd name="connsiteY24" fmla="*/ 4389120 h 6858000"/>
              <a:gd name="connsiteX25" fmla="*/ 12192000 w 12192000"/>
              <a:gd name="connsiteY25" fmla="*/ 5143500 h 6858000"/>
              <a:gd name="connsiteX26" fmla="*/ 12192000 w 12192000"/>
              <a:gd name="connsiteY26" fmla="*/ 5829300 h 6858000"/>
              <a:gd name="connsiteX27" fmla="*/ 12192000 w 12192000"/>
              <a:gd name="connsiteY27" fmla="*/ 6858000 h 6858000"/>
              <a:gd name="connsiteX28" fmla="*/ 11270827 w 12192000"/>
              <a:gd name="connsiteY28" fmla="*/ 6858000 h 6858000"/>
              <a:gd name="connsiteX29" fmla="*/ 10471573 w 12192000"/>
              <a:gd name="connsiteY29" fmla="*/ 6858000 h 6858000"/>
              <a:gd name="connsiteX30" fmla="*/ 10038080 w 12192000"/>
              <a:gd name="connsiteY30" fmla="*/ 6858000 h 6858000"/>
              <a:gd name="connsiteX31" fmla="*/ 9238827 w 12192000"/>
              <a:gd name="connsiteY31" fmla="*/ 6858000 h 6858000"/>
              <a:gd name="connsiteX32" fmla="*/ 8927253 w 12192000"/>
              <a:gd name="connsiteY32" fmla="*/ 6858000 h 6858000"/>
              <a:gd name="connsiteX33" fmla="*/ 8128000 w 12192000"/>
              <a:gd name="connsiteY33" fmla="*/ 6858000 h 6858000"/>
              <a:gd name="connsiteX34" fmla="*/ 7694507 w 12192000"/>
              <a:gd name="connsiteY34" fmla="*/ 6858000 h 6858000"/>
              <a:gd name="connsiteX35" fmla="*/ 7382933 w 12192000"/>
              <a:gd name="connsiteY35" fmla="*/ 6858000 h 6858000"/>
              <a:gd name="connsiteX36" fmla="*/ 6949440 w 12192000"/>
              <a:gd name="connsiteY36" fmla="*/ 6858000 h 6858000"/>
              <a:gd name="connsiteX37" fmla="*/ 6150187 w 12192000"/>
              <a:gd name="connsiteY37" fmla="*/ 6858000 h 6858000"/>
              <a:gd name="connsiteX38" fmla="*/ 5716693 w 12192000"/>
              <a:gd name="connsiteY38" fmla="*/ 6858000 h 6858000"/>
              <a:gd name="connsiteX39" fmla="*/ 5405120 w 12192000"/>
              <a:gd name="connsiteY39" fmla="*/ 6858000 h 6858000"/>
              <a:gd name="connsiteX40" fmla="*/ 4971627 w 12192000"/>
              <a:gd name="connsiteY40" fmla="*/ 6858000 h 6858000"/>
              <a:gd name="connsiteX41" fmla="*/ 4416213 w 12192000"/>
              <a:gd name="connsiteY41" fmla="*/ 6858000 h 6858000"/>
              <a:gd name="connsiteX42" fmla="*/ 3738880 w 12192000"/>
              <a:gd name="connsiteY42" fmla="*/ 6858000 h 6858000"/>
              <a:gd name="connsiteX43" fmla="*/ 3305387 w 12192000"/>
              <a:gd name="connsiteY43" fmla="*/ 6858000 h 6858000"/>
              <a:gd name="connsiteX44" fmla="*/ 2384213 w 12192000"/>
              <a:gd name="connsiteY44" fmla="*/ 6858000 h 6858000"/>
              <a:gd name="connsiteX45" fmla="*/ 1706880 w 12192000"/>
              <a:gd name="connsiteY45" fmla="*/ 6858000 h 6858000"/>
              <a:gd name="connsiteX46" fmla="*/ 785707 w 12192000"/>
              <a:gd name="connsiteY46" fmla="*/ 6858000 h 6858000"/>
              <a:gd name="connsiteX47" fmla="*/ 0 w 12192000"/>
              <a:gd name="connsiteY47" fmla="*/ 6858000 h 6858000"/>
              <a:gd name="connsiteX48" fmla="*/ 0 w 12192000"/>
              <a:gd name="connsiteY48" fmla="*/ 6240780 h 6858000"/>
              <a:gd name="connsiteX49" fmla="*/ 0 w 12192000"/>
              <a:gd name="connsiteY49" fmla="*/ 5623560 h 6858000"/>
              <a:gd name="connsiteX50" fmla="*/ 0 w 12192000"/>
              <a:gd name="connsiteY50" fmla="*/ 4869180 h 6858000"/>
              <a:gd name="connsiteX51" fmla="*/ 0 w 12192000"/>
              <a:gd name="connsiteY51" fmla="*/ 4183380 h 6858000"/>
              <a:gd name="connsiteX52" fmla="*/ 0 w 12192000"/>
              <a:gd name="connsiteY52" fmla="*/ 3360420 h 6858000"/>
              <a:gd name="connsiteX53" fmla="*/ 0 w 12192000"/>
              <a:gd name="connsiteY53" fmla="*/ 2537460 h 6858000"/>
              <a:gd name="connsiteX54" fmla="*/ 0 w 12192000"/>
              <a:gd name="connsiteY54" fmla="*/ 1783080 h 6858000"/>
              <a:gd name="connsiteX55" fmla="*/ 0 w 12192000"/>
              <a:gd name="connsiteY55" fmla="*/ 1028700 h 6858000"/>
              <a:gd name="connsiteX56" fmla="*/ 0 w 12192000"/>
              <a:gd name="connsiteY5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2192000" h="6858000" extrusionOk="0">
                <a:moveTo>
                  <a:pt x="0" y="0"/>
                </a:moveTo>
                <a:cubicBezTo>
                  <a:pt x="172476" y="-1237"/>
                  <a:pt x="362690" y="-25324"/>
                  <a:pt x="555413" y="0"/>
                </a:cubicBezTo>
                <a:cubicBezTo>
                  <a:pt x="748136" y="25324"/>
                  <a:pt x="771955" y="-1228"/>
                  <a:pt x="866987" y="0"/>
                </a:cubicBezTo>
                <a:cubicBezTo>
                  <a:pt x="962019" y="1228"/>
                  <a:pt x="1600613" y="23388"/>
                  <a:pt x="1788160" y="0"/>
                </a:cubicBezTo>
                <a:cubicBezTo>
                  <a:pt x="1975707" y="-23388"/>
                  <a:pt x="2108729" y="-1887"/>
                  <a:pt x="2343573" y="0"/>
                </a:cubicBezTo>
                <a:cubicBezTo>
                  <a:pt x="2578417" y="1887"/>
                  <a:pt x="2752949" y="-24220"/>
                  <a:pt x="2898987" y="0"/>
                </a:cubicBezTo>
                <a:cubicBezTo>
                  <a:pt x="3045025" y="24220"/>
                  <a:pt x="3491919" y="21338"/>
                  <a:pt x="3820160" y="0"/>
                </a:cubicBezTo>
                <a:cubicBezTo>
                  <a:pt x="4148401" y="-21338"/>
                  <a:pt x="4081710" y="-3640"/>
                  <a:pt x="4253653" y="0"/>
                </a:cubicBezTo>
                <a:cubicBezTo>
                  <a:pt x="4425596" y="3640"/>
                  <a:pt x="4811390" y="16743"/>
                  <a:pt x="5174827" y="0"/>
                </a:cubicBezTo>
                <a:cubicBezTo>
                  <a:pt x="5538264" y="-16743"/>
                  <a:pt x="5741154" y="19844"/>
                  <a:pt x="6096000" y="0"/>
                </a:cubicBezTo>
                <a:cubicBezTo>
                  <a:pt x="6450846" y="-19844"/>
                  <a:pt x="6619865" y="-29521"/>
                  <a:pt x="6773333" y="0"/>
                </a:cubicBezTo>
                <a:cubicBezTo>
                  <a:pt x="6926801" y="29521"/>
                  <a:pt x="7451435" y="28560"/>
                  <a:pt x="7694507" y="0"/>
                </a:cubicBezTo>
                <a:cubicBezTo>
                  <a:pt x="7937579" y="-28560"/>
                  <a:pt x="8048651" y="20071"/>
                  <a:pt x="8249920" y="0"/>
                </a:cubicBezTo>
                <a:cubicBezTo>
                  <a:pt x="8451189" y="-20071"/>
                  <a:pt x="8573630" y="25711"/>
                  <a:pt x="8805333" y="0"/>
                </a:cubicBezTo>
                <a:cubicBezTo>
                  <a:pt x="9037036" y="-25711"/>
                  <a:pt x="9234701" y="-9987"/>
                  <a:pt x="9604587" y="0"/>
                </a:cubicBezTo>
                <a:cubicBezTo>
                  <a:pt x="9974473" y="9987"/>
                  <a:pt x="9998347" y="7806"/>
                  <a:pt x="10160000" y="0"/>
                </a:cubicBezTo>
                <a:cubicBezTo>
                  <a:pt x="10321653" y="-7806"/>
                  <a:pt x="10669739" y="-24619"/>
                  <a:pt x="11081173" y="0"/>
                </a:cubicBezTo>
                <a:cubicBezTo>
                  <a:pt x="11492607" y="24619"/>
                  <a:pt x="11649370" y="3326"/>
                  <a:pt x="12192000" y="0"/>
                </a:cubicBezTo>
                <a:cubicBezTo>
                  <a:pt x="12183650" y="187194"/>
                  <a:pt x="12185901" y="373731"/>
                  <a:pt x="12192000" y="685800"/>
                </a:cubicBezTo>
                <a:cubicBezTo>
                  <a:pt x="12198099" y="997869"/>
                  <a:pt x="12202245" y="1261315"/>
                  <a:pt x="12192000" y="1440180"/>
                </a:cubicBezTo>
                <a:cubicBezTo>
                  <a:pt x="12181755" y="1619045"/>
                  <a:pt x="12210722" y="1689037"/>
                  <a:pt x="12192000" y="1920240"/>
                </a:cubicBezTo>
                <a:cubicBezTo>
                  <a:pt x="12173278" y="2151443"/>
                  <a:pt x="12165787" y="2225200"/>
                  <a:pt x="12192000" y="2468880"/>
                </a:cubicBezTo>
                <a:cubicBezTo>
                  <a:pt x="12218213" y="2712560"/>
                  <a:pt x="12156234" y="2907533"/>
                  <a:pt x="12192000" y="3223260"/>
                </a:cubicBezTo>
                <a:cubicBezTo>
                  <a:pt x="12227766" y="3538987"/>
                  <a:pt x="12220532" y="3706391"/>
                  <a:pt x="12192000" y="3840480"/>
                </a:cubicBezTo>
                <a:cubicBezTo>
                  <a:pt x="12163468" y="3974569"/>
                  <a:pt x="12182895" y="4227469"/>
                  <a:pt x="12192000" y="4389120"/>
                </a:cubicBezTo>
                <a:cubicBezTo>
                  <a:pt x="12201105" y="4550771"/>
                  <a:pt x="12217197" y="4982174"/>
                  <a:pt x="12192000" y="5143500"/>
                </a:cubicBezTo>
                <a:cubicBezTo>
                  <a:pt x="12166803" y="5304826"/>
                  <a:pt x="12207486" y="5569098"/>
                  <a:pt x="12192000" y="5829300"/>
                </a:cubicBezTo>
                <a:cubicBezTo>
                  <a:pt x="12176514" y="6089502"/>
                  <a:pt x="12155856" y="6426803"/>
                  <a:pt x="12192000" y="6858000"/>
                </a:cubicBezTo>
                <a:cubicBezTo>
                  <a:pt x="11976788" y="6828022"/>
                  <a:pt x="11619195" y="6869440"/>
                  <a:pt x="11270827" y="6858000"/>
                </a:cubicBezTo>
                <a:cubicBezTo>
                  <a:pt x="10922459" y="6846560"/>
                  <a:pt x="10696308" y="6853495"/>
                  <a:pt x="10471573" y="6858000"/>
                </a:cubicBezTo>
                <a:cubicBezTo>
                  <a:pt x="10246838" y="6862505"/>
                  <a:pt x="10150744" y="6866516"/>
                  <a:pt x="10038080" y="6858000"/>
                </a:cubicBezTo>
                <a:cubicBezTo>
                  <a:pt x="9925416" y="6849484"/>
                  <a:pt x="9536915" y="6887847"/>
                  <a:pt x="9238827" y="6858000"/>
                </a:cubicBezTo>
                <a:cubicBezTo>
                  <a:pt x="8940739" y="6828153"/>
                  <a:pt x="9034329" y="6857309"/>
                  <a:pt x="8927253" y="6858000"/>
                </a:cubicBezTo>
                <a:cubicBezTo>
                  <a:pt x="8820177" y="6858691"/>
                  <a:pt x="8510534" y="6855974"/>
                  <a:pt x="8128000" y="6858000"/>
                </a:cubicBezTo>
                <a:cubicBezTo>
                  <a:pt x="7745466" y="6860026"/>
                  <a:pt x="7868007" y="6864541"/>
                  <a:pt x="7694507" y="6858000"/>
                </a:cubicBezTo>
                <a:cubicBezTo>
                  <a:pt x="7521007" y="6851459"/>
                  <a:pt x="7501822" y="6848088"/>
                  <a:pt x="7382933" y="6858000"/>
                </a:cubicBezTo>
                <a:cubicBezTo>
                  <a:pt x="7264044" y="6867912"/>
                  <a:pt x="7101363" y="6853022"/>
                  <a:pt x="6949440" y="6858000"/>
                </a:cubicBezTo>
                <a:cubicBezTo>
                  <a:pt x="6797517" y="6862978"/>
                  <a:pt x="6335346" y="6865521"/>
                  <a:pt x="6150187" y="6858000"/>
                </a:cubicBezTo>
                <a:cubicBezTo>
                  <a:pt x="5965028" y="6850479"/>
                  <a:pt x="5909649" y="6853246"/>
                  <a:pt x="5716693" y="6858000"/>
                </a:cubicBezTo>
                <a:cubicBezTo>
                  <a:pt x="5523737" y="6862754"/>
                  <a:pt x="5522280" y="6857436"/>
                  <a:pt x="5405120" y="6858000"/>
                </a:cubicBezTo>
                <a:cubicBezTo>
                  <a:pt x="5287960" y="6858564"/>
                  <a:pt x="5121672" y="6846319"/>
                  <a:pt x="4971627" y="6858000"/>
                </a:cubicBezTo>
                <a:cubicBezTo>
                  <a:pt x="4821582" y="6869681"/>
                  <a:pt x="4647709" y="6870771"/>
                  <a:pt x="4416213" y="6858000"/>
                </a:cubicBezTo>
                <a:cubicBezTo>
                  <a:pt x="4184717" y="6845229"/>
                  <a:pt x="4056779" y="6859739"/>
                  <a:pt x="3738880" y="6858000"/>
                </a:cubicBezTo>
                <a:cubicBezTo>
                  <a:pt x="3420981" y="6856261"/>
                  <a:pt x="3476560" y="6841078"/>
                  <a:pt x="3305387" y="6858000"/>
                </a:cubicBezTo>
                <a:cubicBezTo>
                  <a:pt x="3134214" y="6874922"/>
                  <a:pt x="2666035" y="6857112"/>
                  <a:pt x="2384213" y="6858000"/>
                </a:cubicBezTo>
                <a:cubicBezTo>
                  <a:pt x="2102391" y="6858888"/>
                  <a:pt x="1992506" y="6830477"/>
                  <a:pt x="1706880" y="6858000"/>
                </a:cubicBezTo>
                <a:cubicBezTo>
                  <a:pt x="1421254" y="6885523"/>
                  <a:pt x="1217610" y="6882687"/>
                  <a:pt x="785707" y="6858000"/>
                </a:cubicBezTo>
                <a:cubicBezTo>
                  <a:pt x="353804" y="6833313"/>
                  <a:pt x="324881" y="6852864"/>
                  <a:pt x="0" y="6858000"/>
                </a:cubicBezTo>
                <a:cubicBezTo>
                  <a:pt x="-25416" y="6604625"/>
                  <a:pt x="12215" y="6471402"/>
                  <a:pt x="0" y="6240780"/>
                </a:cubicBezTo>
                <a:cubicBezTo>
                  <a:pt x="-12215" y="6010158"/>
                  <a:pt x="-25747" y="5845582"/>
                  <a:pt x="0" y="5623560"/>
                </a:cubicBezTo>
                <a:cubicBezTo>
                  <a:pt x="25747" y="5401538"/>
                  <a:pt x="4740" y="5121515"/>
                  <a:pt x="0" y="4869180"/>
                </a:cubicBezTo>
                <a:cubicBezTo>
                  <a:pt x="-4740" y="4616845"/>
                  <a:pt x="-15092" y="4326080"/>
                  <a:pt x="0" y="4183380"/>
                </a:cubicBezTo>
                <a:cubicBezTo>
                  <a:pt x="15092" y="4040680"/>
                  <a:pt x="15628" y="3714746"/>
                  <a:pt x="0" y="3360420"/>
                </a:cubicBezTo>
                <a:cubicBezTo>
                  <a:pt x="-15628" y="3006094"/>
                  <a:pt x="34876" y="2744385"/>
                  <a:pt x="0" y="2537460"/>
                </a:cubicBezTo>
                <a:cubicBezTo>
                  <a:pt x="-34876" y="2330535"/>
                  <a:pt x="20558" y="2017328"/>
                  <a:pt x="0" y="1783080"/>
                </a:cubicBezTo>
                <a:cubicBezTo>
                  <a:pt x="-20558" y="1548832"/>
                  <a:pt x="-36462" y="1327547"/>
                  <a:pt x="0" y="1028700"/>
                </a:cubicBezTo>
                <a:cubicBezTo>
                  <a:pt x="36462" y="729853"/>
                  <a:pt x="39997" y="325977"/>
                  <a:pt x="0" y="0"/>
                </a:cubicBezTo>
                <a:close/>
              </a:path>
            </a:pathLst>
          </a:custGeom>
          <a:noFill/>
          <a:ln w="127000">
            <a:solidFill>
              <a:srgbClr val="F2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grpSp>
        <p:nvGrpSpPr>
          <p:cNvPr id="33" name="Quack">
            <a:extLst>
              <a:ext uri="{FF2B5EF4-FFF2-40B4-BE49-F238E27FC236}">
                <a16:creationId xmlns:a16="http://schemas.microsoft.com/office/drawing/2014/main" id="{B2FB7ABA-BCF0-686B-2A00-46B85F040E3C}"/>
              </a:ext>
            </a:extLst>
          </p:cNvPr>
          <p:cNvGrpSpPr/>
          <p:nvPr/>
        </p:nvGrpSpPr>
        <p:grpSpPr>
          <a:xfrm>
            <a:off x="8105711" y="250465"/>
            <a:ext cx="4076700" cy="4743450"/>
            <a:chOff x="8105711" y="250465"/>
            <a:chExt cx="4076700" cy="4743450"/>
          </a:xfrm>
        </p:grpSpPr>
        <p:pic>
          <p:nvPicPr>
            <p:cNvPr id="62" name="Quack">
              <a:extLst>
                <a:ext uri="{FF2B5EF4-FFF2-40B4-BE49-F238E27FC236}">
                  <a16:creationId xmlns:a16="http://schemas.microsoft.com/office/drawing/2014/main" id="{D0B0D38A-BE93-462E-B77F-0CCF5B1205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05711" y="250465"/>
              <a:ext cx="4076700" cy="4743450"/>
            </a:xfrm>
            <a:prstGeom prst="rect">
              <a:avLst/>
            </a:prstGeom>
          </p:spPr>
        </p:pic>
        <p:sp>
          <p:nvSpPr>
            <p:cNvPr id="2" name="Waddle">
              <a:extLst>
                <a:ext uri="{FF2B5EF4-FFF2-40B4-BE49-F238E27FC236}">
                  <a16:creationId xmlns:a16="http://schemas.microsoft.com/office/drawing/2014/main" id="{C346701F-9525-E8B0-2131-94CB4A91C7C4}"/>
                </a:ext>
              </a:extLst>
            </p:cNvPr>
            <p:cNvSpPr txBox="1"/>
            <p:nvPr/>
          </p:nvSpPr>
          <p:spPr>
            <a:xfrm>
              <a:off x="8369320" y="4276262"/>
              <a:ext cx="33998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Sassoon Infant Std" panose="020B0503020103030203" pitchFamily="34" charset="0"/>
                </a:rPr>
                <a:t>Waddle like a duck</a:t>
              </a:r>
              <a:endParaRPr lang="en-IE" sz="2000" dirty="0">
                <a:latin typeface="Sassoon Infant Std" panose="020B0503020103030203" pitchFamily="34" charset="0"/>
              </a:endParaRPr>
            </a:p>
          </p:txBody>
        </p:sp>
      </p:grpSp>
      <p:grpSp>
        <p:nvGrpSpPr>
          <p:cNvPr id="35" name="Yoga">
            <a:extLst>
              <a:ext uri="{FF2B5EF4-FFF2-40B4-BE49-F238E27FC236}">
                <a16:creationId xmlns:a16="http://schemas.microsoft.com/office/drawing/2014/main" id="{62F662E1-BF28-D5F8-B5BA-B22CB75D9F0D}"/>
              </a:ext>
            </a:extLst>
          </p:cNvPr>
          <p:cNvGrpSpPr/>
          <p:nvPr/>
        </p:nvGrpSpPr>
        <p:grpSpPr>
          <a:xfrm>
            <a:off x="3910009" y="135964"/>
            <a:ext cx="4533900" cy="4972050"/>
            <a:chOff x="3910009" y="135964"/>
            <a:chExt cx="4533900" cy="4972050"/>
          </a:xfrm>
        </p:grpSpPr>
        <p:pic>
          <p:nvPicPr>
            <p:cNvPr id="78" name="Yoga">
              <a:extLst>
                <a:ext uri="{FF2B5EF4-FFF2-40B4-BE49-F238E27FC236}">
                  <a16:creationId xmlns:a16="http://schemas.microsoft.com/office/drawing/2014/main" id="{AF2F507E-3515-4B8E-903A-93E97DF28E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0009" y="135964"/>
              <a:ext cx="4533900" cy="4972050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00E6397-BD47-3459-449E-C2BEFB4FB2D9}"/>
                </a:ext>
              </a:extLst>
            </p:cNvPr>
            <p:cNvSpPr txBox="1"/>
            <p:nvPr/>
          </p:nvSpPr>
          <p:spPr>
            <a:xfrm>
              <a:off x="4232875" y="1254585"/>
              <a:ext cx="39230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Sassoon Infant Std" panose="020B0503020103030203" pitchFamily="34" charset="0"/>
                </a:rPr>
                <a:t>Stretch arms and legs out wide</a:t>
              </a:r>
              <a:endParaRPr lang="en-IE" dirty="0">
                <a:latin typeface="Sassoon Infant Std" panose="020B0503020103030203" pitchFamily="34" charset="0"/>
              </a:endParaRPr>
            </a:p>
          </p:txBody>
        </p:sp>
      </p:grpSp>
      <p:grpSp>
        <p:nvGrpSpPr>
          <p:cNvPr id="39" name="Zigzag">
            <a:extLst>
              <a:ext uri="{FF2B5EF4-FFF2-40B4-BE49-F238E27FC236}">
                <a16:creationId xmlns:a16="http://schemas.microsoft.com/office/drawing/2014/main" id="{9128FD5A-F649-A110-2B45-FC72FE2AF86E}"/>
              </a:ext>
            </a:extLst>
          </p:cNvPr>
          <p:cNvGrpSpPr/>
          <p:nvPr/>
        </p:nvGrpSpPr>
        <p:grpSpPr>
          <a:xfrm>
            <a:off x="2163088" y="2588207"/>
            <a:ext cx="4533900" cy="3781425"/>
            <a:chOff x="2163088" y="2588207"/>
            <a:chExt cx="4533900" cy="3781425"/>
          </a:xfrm>
        </p:grpSpPr>
        <p:pic>
          <p:nvPicPr>
            <p:cNvPr id="80" name="Zigzag">
              <a:extLst>
                <a:ext uri="{FF2B5EF4-FFF2-40B4-BE49-F238E27FC236}">
                  <a16:creationId xmlns:a16="http://schemas.microsoft.com/office/drawing/2014/main" id="{DD509D6C-2283-47BD-9748-F7402320A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63088" y="2588207"/>
              <a:ext cx="4533900" cy="3781425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B493304-EF3D-7F00-6A9A-4C7A24AE6F96}"/>
                </a:ext>
              </a:extLst>
            </p:cNvPr>
            <p:cNvSpPr txBox="1"/>
            <p:nvPr/>
          </p:nvSpPr>
          <p:spPr>
            <a:xfrm>
              <a:off x="2795582" y="4019364"/>
              <a:ext cx="33152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Sassoon Infant Std" panose="020B0503020103030203" pitchFamily="34" charset="0"/>
                </a:rPr>
                <a:t>Take a step diagonally </a:t>
              </a:r>
              <a:endParaRPr lang="en-IE" dirty="0">
                <a:latin typeface="Sassoon Infant Std" panose="020B0503020103030203" pitchFamily="34" charset="0"/>
              </a:endParaRPr>
            </a:p>
          </p:txBody>
        </p:sp>
      </p:grpSp>
      <p:grpSp>
        <p:nvGrpSpPr>
          <p:cNvPr id="43" name="Xylophone">
            <a:extLst>
              <a:ext uri="{FF2B5EF4-FFF2-40B4-BE49-F238E27FC236}">
                <a16:creationId xmlns:a16="http://schemas.microsoft.com/office/drawing/2014/main" id="{A84100AC-9044-0E5A-2AF5-D853131AD18A}"/>
              </a:ext>
            </a:extLst>
          </p:cNvPr>
          <p:cNvGrpSpPr/>
          <p:nvPr/>
        </p:nvGrpSpPr>
        <p:grpSpPr>
          <a:xfrm>
            <a:off x="7100805" y="324344"/>
            <a:ext cx="4524375" cy="4538321"/>
            <a:chOff x="7100805" y="324344"/>
            <a:chExt cx="4524375" cy="4538321"/>
          </a:xfrm>
        </p:grpSpPr>
        <p:pic>
          <p:nvPicPr>
            <p:cNvPr id="76" name="Xylophone">
              <a:extLst>
                <a:ext uri="{FF2B5EF4-FFF2-40B4-BE49-F238E27FC236}">
                  <a16:creationId xmlns:a16="http://schemas.microsoft.com/office/drawing/2014/main" id="{7F0F0EA5-4F26-41BB-92F0-5C88486A15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00805" y="324344"/>
              <a:ext cx="4524375" cy="4514850"/>
            </a:xfrm>
            <a:prstGeom prst="rect">
              <a:avLst/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C444444-C905-4A84-915E-FCEACEC5D7CA}"/>
                </a:ext>
              </a:extLst>
            </p:cNvPr>
            <p:cNvSpPr txBox="1"/>
            <p:nvPr/>
          </p:nvSpPr>
          <p:spPr>
            <a:xfrm>
              <a:off x="7312502" y="4216334"/>
              <a:ext cx="40881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Sassoon Infant Std" panose="020B0503020103030203" pitchFamily="34" charset="0"/>
                </a:rPr>
                <a:t>Pretend to hold sticks in your hand and hit keys on a xylophone</a:t>
              </a:r>
              <a:endParaRPr lang="en-IE" dirty="0">
                <a:latin typeface="Sassoon Infant Std" panose="020B0503020103030203" pitchFamily="34" charset="0"/>
              </a:endParaRPr>
            </a:p>
          </p:txBody>
        </p:sp>
      </p:grpSp>
      <p:grpSp>
        <p:nvGrpSpPr>
          <p:cNvPr id="47" name="Wipers">
            <a:extLst>
              <a:ext uri="{FF2B5EF4-FFF2-40B4-BE49-F238E27FC236}">
                <a16:creationId xmlns:a16="http://schemas.microsoft.com/office/drawing/2014/main" id="{AAA9333A-1CB0-9C29-9EDC-2500E2F45EC5}"/>
              </a:ext>
            </a:extLst>
          </p:cNvPr>
          <p:cNvGrpSpPr/>
          <p:nvPr/>
        </p:nvGrpSpPr>
        <p:grpSpPr>
          <a:xfrm>
            <a:off x="4186344" y="984726"/>
            <a:ext cx="4514850" cy="3971925"/>
            <a:chOff x="4186344" y="984726"/>
            <a:chExt cx="4514850" cy="3971925"/>
          </a:xfrm>
        </p:grpSpPr>
        <p:pic>
          <p:nvPicPr>
            <p:cNvPr id="74" name="Wipers">
              <a:extLst>
                <a:ext uri="{FF2B5EF4-FFF2-40B4-BE49-F238E27FC236}">
                  <a16:creationId xmlns:a16="http://schemas.microsoft.com/office/drawing/2014/main" id="{57C0999E-4D4F-4254-A0E1-DEB3111EB57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86344" y="984726"/>
              <a:ext cx="4514850" cy="3971925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F0CAF50-2877-763B-FB90-E8678CFF00A0}"/>
                </a:ext>
              </a:extLst>
            </p:cNvPr>
            <p:cNvSpPr txBox="1"/>
            <p:nvPr/>
          </p:nvSpPr>
          <p:spPr>
            <a:xfrm>
              <a:off x="4586235" y="1779054"/>
              <a:ext cx="38200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Sassoon Infant Std" panose="020B0503020103030203" pitchFamily="34" charset="0"/>
                </a:rPr>
                <a:t>Put your arms up. Move them side to side like window wipers</a:t>
              </a:r>
              <a:endParaRPr lang="en-IE" dirty="0">
                <a:latin typeface="Sassoon Infant Std" panose="020B0503020103030203" pitchFamily="34" charset="0"/>
              </a:endParaRPr>
            </a:p>
          </p:txBody>
        </p:sp>
      </p:grpSp>
      <p:grpSp>
        <p:nvGrpSpPr>
          <p:cNvPr id="51" name="Vines">
            <a:extLst>
              <a:ext uri="{FF2B5EF4-FFF2-40B4-BE49-F238E27FC236}">
                <a16:creationId xmlns:a16="http://schemas.microsoft.com/office/drawing/2014/main" id="{BDC298B9-A27B-6924-E837-7A773265104F}"/>
              </a:ext>
            </a:extLst>
          </p:cNvPr>
          <p:cNvGrpSpPr/>
          <p:nvPr/>
        </p:nvGrpSpPr>
        <p:grpSpPr>
          <a:xfrm>
            <a:off x="5117365" y="1409096"/>
            <a:ext cx="3943350" cy="4425186"/>
            <a:chOff x="5117365" y="1409096"/>
            <a:chExt cx="3943350" cy="4425186"/>
          </a:xfrm>
        </p:grpSpPr>
        <p:pic>
          <p:nvPicPr>
            <p:cNvPr id="72" name="Vines">
              <a:extLst>
                <a:ext uri="{FF2B5EF4-FFF2-40B4-BE49-F238E27FC236}">
                  <a16:creationId xmlns:a16="http://schemas.microsoft.com/office/drawing/2014/main" id="{383A69F5-FA73-4EAF-8486-A0096D91C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7365" y="1409096"/>
              <a:ext cx="3943350" cy="4391025"/>
            </a:xfrm>
            <a:prstGeom prst="rect">
              <a:avLst/>
            </a:prstGeom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7158659-3C80-69D1-66BE-0EB5384F6F4C}"/>
                </a:ext>
              </a:extLst>
            </p:cNvPr>
            <p:cNvSpPr txBox="1"/>
            <p:nvPr/>
          </p:nvSpPr>
          <p:spPr>
            <a:xfrm>
              <a:off x="5299315" y="5187951"/>
              <a:ext cx="34256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Sassoon Infant Std" panose="020B0503020103030203" pitchFamily="34" charset="0"/>
                </a:rPr>
                <a:t>Move your arms like swinging through vines in a jungle</a:t>
              </a:r>
              <a:endParaRPr lang="en-IE" dirty="0">
                <a:latin typeface="Sassoon Infant Std" panose="020B0503020103030203" pitchFamily="34" charset="0"/>
              </a:endParaRPr>
            </a:p>
          </p:txBody>
        </p:sp>
      </p:grpSp>
      <p:grpSp>
        <p:nvGrpSpPr>
          <p:cNvPr id="55" name="Basketball">
            <a:extLst>
              <a:ext uri="{FF2B5EF4-FFF2-40B4-BE49-F238E27FC236}">
                <a16:creationId xmlns:a16="http://schemas.microsoft.com/office/drawing/2014/main" id="{FE832F33-F701-43CE-EE3F-14C6EDA13FDF}"/>
              </a:ext>
            </a:extLst>
          </p:cNvPr>
          <p:cNvGrpSpPr/>
          <p:nvPr/>
        </p:nvGrpSpPr>
        <p:grpSpPr>
          <a:xfrm>
            <a:off x="3437568" y="430466"/>
            <a:ext cx="5203591" cy="5762105"/>
            <a:chOff x="3437568" y="430466"/>
            <a:chExt cx="5203591" cy="5762105"/>
          </a:xfrm>
        </p:grpSpPr>
        <p:pic>
          <p:nvPicPr>
            <p:cNvPr id="29" name="Basketball">
              <a:extLst>
                <a:ext uri="{FF2B5EF4-FFF2-40B4-BE49-F238E27FC236}">
                  <a16:creationId xmlns:a16="http://schemas.microsoft.com/office/drawing/2014/main" id="{DC13B3A0-8B05-4D80-A2DF-CF9628942A1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7736" y="430466"/>
              <a:ext cx="5203423" cy="5762105"/>
            </a:xfrm>
            <a:prstGeom prst="rect">
              <a:avLst/>
            </a:prstGeom>
          </p:spPr>
        </p:pic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16CC110-BA97-BFD3-D330-9ED10A62F0A4}"/>
                </a:ext>
              </a:extLst>
            </p:cNvPr>
            <p:cNvSpPr txBox="1"/>
            <p:nvPr/>
          </p:nvSpPr>
          <p:spPr>
            <a:xfrm>
              <a:off x="3437568" y="5785237"/>
              <a:ext cx="52034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Sassoon Infant Std" panose="020B0503020103030203" pitchFamily="34" charset="0"/>
                </a:rPr>
                <a:t>Dribble an imaginary basketball</a:t>
              </a:r>
              <a:endParaRPr lang="en-IE" dirty="0">
                <a:latin typeface="Sassoon Infant Std" panose="020B0503020103030203" pitchFamily="34" charset="0"/>
              </a:endParaRPr>
            </a:p>
          </p:txBody>
        </p:sp>
      </p:grpSp>
      <p:grpSp>
        <p:nvGrpSpPr>
          <p:cNvPr id="61" name="Apple">
            <a:extLst>
              <a:ext uri="{FF2B5EF4-FFF2-40B4-BE49-F238E27FC236}">
                <a16:creationId xmlns:a16="http://schemas.microsoft.com/office/drawing/2014/main" id="{ABA494A6-D4BC-8F1F-568F-D70836F9DD02}"/>
              </a:ext>
            </a:extLst>
          </p:cNvPr>
          <p:cNvGrpSpPr/>
          <p:nvPr/>
        </p:nvGrpSpPr>
        <p:grpSpPr>
          <a:xfrm>
            <a:off x="2517198" y="343090"/>
            <a:ext cx="5060074" cy="5821541"/>
            <a:chOff x="2517198" y="343090"/>
            <a:chExt cx="5060074" cy="5821541"/>
          </a:xfrm>
        </p:grpSpPr>
        <p:pic>
          <p:nvPicPr>
            <p:cNvPr id="3" name="Apple">
              <a:extLst>
                <a:ext uri="{FF2B5EF4-FFF2-40B4-BE49-F238E27FC236}">
                  <a16:creationId xmlns:a16="http://schemas.microsoft.com/office/drawing/2014/main" id="{F00A019F-A0F5-4384-ABD4-DBEDF7C42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7198" y="343090"/>
              <a:ext cx="5060074" cy="5821541"/>
            </a:xfrm>
            <a:prstGeom prst="rect">
              <a:avLst/>
            </a:prstGeom>
          </p:spPr>
        </p:pic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7920CF3-0586-6682-3BBD-6570032393E8}"/>
                </a:ext>
              </a:extLst>
            </p:cNvPr>
            <p:cNvSpPr txBox="1"/>
            <p:nvPr/>
          </p:nvSpPr>
          <p:spPr>
            <a:xfrm>
              <a:off x="4116456" y="5395145"/>
              <a:ext cx="32015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Sassoon Infant Std" panose="020B0503020103030203" pitchFamily="34" charset="0"/>
                </a:rPr>
                <a:t>Reach arms up high like you’re picking apples from a tree</a:t>
              </a:r>
              <a:endParaRPr lang="en-IE" dirty="0">
                <a:latin typeface="Sassoon Infant Std" panose="020B0503020103030203" pitchFamily="34" charset="0"/>
              </a:endParaRPr>
            </a:p>
          </p:txBody>
        </p:sp>
      </p:grpSp>
      <p:grpSp>
        <p:nvGrpSpPr>
          <p:cNvPr id="65" name="Climb">
            <a:extLst>
              <a:ext uri="{FF2B5EF4-FFF2-40B4-BE49-F238E27FC236}">
                <a16:creationId xmlns:a16="http://schemas.microsoft.com/office/drawing/2014/main" id="{9D49D682-EEA1-7ECC-1CC0-D1E280EB515F}"/>
              </a:ext>
            </a:extLst>
          </p:cNvPr>
          <p:cNvGrpSpPr/>
          <p:nvPr/>
        </p:nvGrpSpPr>
        <p:grpSpPr>
          <a:xfrm>
            <a:off x="6473172" y="634526"/>
            <a:ext cx="4608703" cy="5307731"/>
            <a:chOff x="6473172" y="634526"/>
            <a:chExt cx="4608703" cy="5307731"/>
          </a:xfrm>
        </p:grpSpPr>
        <p:pic>
          <p:nvPicPr>
            <p:cNvPr id="37" name="Climb">
              <a:extLst>
                <a:ext uri="{FF2B5EF4-FFF2-40B4-BE49-F238E27FC236}">
                  <a16:creationId xmlns:a16="http://schemas.microsoft.com/office/drawing/2014/main" id="{31F79E50-2E50-4AFD-9A3B-73F94E0C5D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3172" y="634526"/>
              <a:ext cx="4608703" cy="5247865"/>
            </a:xfrm>
            <a:prstGeom prst="rect">
              <a:avLst/>
            </a:prstGeom>
          </p:spPr>
        </p:pic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5C5ED91-B2F3-4660-5C68-09262C391473}"/>
                </a:ext>
              </a:extLst>
            </p:cNvPr>
            <p:cNvSpPr txBox="1"/>
            <p:nvPr/>
          </p:nvSpPr>
          <p:spPr>
            <a:xfrm>
              <a:off x="6590442" y="5295926"/>
              <a:ext cx="44014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Sassoon Infant Std" panose="020B0503020103030203" pitchFamily="34" charset="0"/>
                </a:rPr>
                <a:t>Lift knees and reach arms up like you’re climbing a ladder</a:t>
              </a:r>
              <a:endParaRPr lang="en-IE" dirty="0">
                <a:latin typeface="Sassoon Infant Std" panose="020B0503020103030203" pitchFamily="34" charset="0"/>
              </a:endParaRPr>
            </a:p>
          </p:txBody>
        </p:sp>
      </p:grpSp>
      <p:grpSp>
        <p:nvGrpSpPr>
          <p:cNvPr id="69" name="Elephant">
            <a:extLst>
              <a:ext uri="{FF2B5EF4-FFF2-40B4-BE49-F238E27FC236}">
                <a16:creationId xmlns:a16="http://schemas.microsoft.com/office/drawing/2014/main" id="{42EBB6EF-9845-3DF0-943B-41A6F7D96FDB}"/>
              </a:ext>
            </a:extLst>
          </p:cNvPr>
          <p:cNvGrpSpPr/>
          <p:nvPr/>
        </p:nvGrpSpPr>
        <p:grpSpPr>
          <a:xfrm>
            <a:off x="3743372" y="1693757"/>
            <a:ext cx="4514850" cy="5105400"/>
            <a:chOff x="3743372" y="1693757"/>
            <a:chExt cx="4514850" cy="5105400"/>
          </a:xfrm>
        </p:grpSpPr>
        <p:pic>
          <p:nvPicPr>
            <p:cNvPr id="38" name="Elephant">
              <a:extLst>
                <a:ext uri="{FF2B5EF4-FFF2-40B4-BE49-F238E27FC236}">
                  <a16:creationId xmlns:a16="http://schemas.microsoft.com/office/drawing/2014/main" id="{9752FC21-3FBC-4656-BB47-EFF9D32A07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3372" y="1693757"/>
              <a:ext cx="4514850" cy="5105400"/>
            </a:xfrm>
            <a:prstGeom prst="rect">
              <a:avLst/>
            </a:prstGeom>
          </p:spPr>
        </p:pic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2E847A9-D295-D922-D31C-DB8001BA8873}"/>
                </a:ext>
              </a:extLst>
            </p:cNvPr>
            <p:cNvSpPr txBox="1"/>
            <p:nvPr/>
          </p:nvSpPr>
          <p:spPr>
            <a:xfrm>
              <a:off x="4076525" y="2640784"/>
              <a:ext cx="37986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Sassoon Infant Std" panose="020B0503020103030203" pitchFamily="34" charset="0"/>
                </a:rPr>
                <a:t>Put your arms together and swing them like an elephant’s trunk</a:t>
              </a:r>
              <a:endParaRPr lang="en-IE" dirty="0">
                <a:latin typeface="Sassoon Infant Std" panose="020B0503020103030203" pitchFamily="34" charset="0"/>
              </a:endParaRPr>
            </a:p>
          </p:txBody>
        </p:sp>
      </p:grpSp>
      <p:grpSp>
        <p:nvGrpSpPr>
          <p:cNvPr id="73" name="Umbrella">
            <a:extLst>
              <a:ext uri="{FF2B5EF4-FFF2-40B4-BE49-F238E27FC236}">
                <a16:creationId xmlns:a16="http://schemas.microsoft.com/office/drawing/2014/main" id="{AC3D23BD-8A1F-3851-A472-9F899DC075A6}"/>
              </a:ext>
            </a:extLst>
          </p:cNvPr>
          <p:cNvGrpSpPr/>
          <p:nvPr/>
        </p:nvGrpSpPr>
        <p:grpSpPr>
          <a:xfrm>
            <a:off x="4508072" y="932597"/>
            <a:ext cx="4467225" cy="4724400"/>
            <a:chOff x="4508072" y="932597"/>
            <a:chExt cx="4467225" cy="4724400"/>
          </a:xfrm>
        </p:grpSpPr>
        <p:pic>
          <p:nvPicPr>
            <p:cNvPr id="70" name="Umbrella">
              <a:extLst>
                <a:ext uri="{FF2B5EF4-FFF2-40B4-BE49-F238E27FC236}">
                  <a16:creationId xmlns:a16="http://schemas.microsoft.com/office/drawing/2014/main" id="{A5B1DD3E-2868-4408-B975-74B399AB6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8072" y="932597"/>
              <a:ext cx="4467225" cy="4724400"/>
            </a:xfrm>
            <a:prstGeom prst="rect">
              <a:avLst/>
            </a:prstGeom>
          </p:spPr>
        </p:pic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45FFA007-EA67-5556-5702-1D514A2BE739}"/>
                </a:ext>
              </a:extLst>
            </p:cNvPr>
            <p:cNvSpPr txBox="1"/>
            <p:nvPr/>
          </p:nvSpPr>
          <p:spPr>
            <a:xfrm>
              <a:off x="4900374" y="4945316"/>
              <a:ext cx="37986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Sassoon Infant Std" panose="020B0503020103030203" pitchFamily="34" charset="0"/>
                </a:rPr>
                <a:t>Move your arms up and down like opening and closing an umbrella</a:t>
              </a:r>
              <a:endParaRPr lang="en-IE" dirty="0">
                <a:latin typeface="Sassoon Infant Std" panose="020B0503020103030203" pitchFamily="34" charset="0"/>
              </a:endParaRPr>
            </a:p>
          </p:txBody>
        </p:sp>
      </p:grpSp>
      <p:grpSp>
        <p:nvGrpSpPr>
          <p:cNvPr id="77" name="Frog">
            <a:extLst>
              <a:ext uri="{FF2B5EF4-FFF2-40B4-BE49-F238E27FC236}">
                <a16:creationId xmlns:a16="http://schemas.microsoft.com/office/drawing/2014/main" id="{DBDAFBFB-423F-C88D-7060-689A436A2B5E}"/>
              </a:ext>
            </a:extLst>
          </p:cNvPr>
          <p:cNvGrpSpPr/>
          <p:nvPr/>
        </p:nvGrpSpPr>
        <p:grpSpPr>
          <a:xfrm>
            <a:off x="1228338" y="284247"/>
            <a:ext cx="4532269" cy="4943475"/>
            <a:chOff x="1228338" y="284247"/>
            <a:chExt cx="4532269" cy="4943475"/>
          </a:xfrm>
        </p:grpSpPr>
        <p:pic>
          <p:nvPicPr>
            <p:cNvPr id="40" name="Frog">
              <a:extLst>
                <a:ext uri="{FF2B5EF4-FFF2-40B4-BE49-F238E27FC236}">
                  <a16:creationId xmlns:a16="http://schemas.microsoft.com/office/drawing/2014/main" id="{A3F98A8D-BFB9-44F9-9B1D-D1B5617997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0138" y="284247"/>
              <a:ext cx="4514850" cy="4943475"/>
            </a:xfrm>
            <a:prstGeom prst="rect">
              <a:avLst/>
            </a:prstGeom>
          </p:spPr>
        </p:pic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987E31D8-9AEA-21A4-1E5A-2AF5F55585A8}"/>
                </a:ext>
              </a:extLst>
            </p:cNvPr>
            <p:cNvSpPr txBox="1"/>
            <p:nvPr/>
          </p:nvSpPr>
          <p:spPr>
            <a:xfrm>
              <a:off x="1228338" y="4646152"/>
              <a:ext cx="45322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Sassoon Infant Std" panose="020B0503020103030203" pitchFamily="34" charset="0"/>
                </a:rPr>
                <a:t>Jump like a frog</a:t>
              </a:r>
              <a:endParaRPr lang="en-IE" dirty="0">
                <a:latin typeface="Sassoon Infant Std" panose="020B0503020103030203" pitchFamily="34" charset="0"/>
              </a:endParaRPr>
            </a:p>
          </p:txBody>
        </p:sp>
      </p:grpSp>
      <p:grpSp>
        <p:nvGrpSpPr>
          <p:cNvPr id="82" name="Tiptoe">
            <a:extLst>
              <a:ext uri="{FF2B5EF4-FFF2-40B4-BE49-F238E27FC236}">
                <a16:creationId xmlns:a16="http://schemas.microsoft.com/office/drawing/2014/main" id="{64BCDD77-B615-DCCE-984C-DA06A3CDD882}"/>
              </a:ext>
            </a:extLst>
          </p:cNvPr>
          <p:cNvGrpSpPr/>
          <p:nvPr/>
        </p:nvGrpSpPr>
        <p:grpSpPr>
          <a:xfrm>
            <a:off x="2855052" y="1219313"/>
            <a:ext cx="4506649" cy="5086350"/>
            <a:chOff x="2855052" y="1219313"/>
            <a:chExt cx="4506649" cy="5086350"/>
          </a:xfrm>
        </p:grpSpPr>
        <p:pic>
          <p:nvPicPr>
            <p:cNvPr id="68" name="Tiptoe">
              <a:extLst>
                <a:ext uri="{FF2B5EF4-FFF2-40B4-BE49-F238E27FC236}">
                  <a16:creationId xmlns:a16="http://schemas.microsoft.com/office/drawing/2014/main" id="{4A40C81E-374C-41FA-A1E7-7D61DD2DB92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5901" y="1219313"/>
              <a:ext cx="4495800" cy="5086350"/>
            </a:xfrm>
            <a:prstGeom prst="rect">
              <a:avLst/>
            </a:prstGeom>
          </p:spPr>
        </p:pic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9AE1FC4B-A181-BB7B-581A-E72F19C62EAD}"/>
                </a:ext>
              </a:extLst>
            </p:cNvPr>
            <p:cNvSpPr txBox="1"/>
            <p:nvPr/>
          </p:nvSpPr>
          <p:spPr>
            <a:xfrm>
              <a:off x="2855052" y="2296020"/>
              <a:ext cx="44907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Stand up onto your tiptoes</a:t>
              </a:r>
              <a:endParaRPr lang="en-IE" dirty="0"/>
            </a:p>
          </p:txBody>
        </p:sp>
      </p:grpSp>
      <p:grpSp>
        <p:nvGrpSpPr>
          <p:cNvPr id="84" name="Scoot">
            <a:extLst>
              <a:ext uri="{FF2B5EF4-FFF2-40B4-BE49-F238E27FC236}">
                <a16:creationId xmlns:a16="http://schemas.microsoft.com/office/drawing/2014/main" id="{78245B1E-D4FE-8F4A-CD47-0DB6F68B6C50}"/>
              </a:ext>
            </a:extLst>
          </p:cNvPr>
          <p:cNvGrpSpPr/>
          <p:nvPr/>
        </p:nvGrpSpPr>
        <p:grpSpPr>
          <a:xfrm>
            <a:off x="2946589" y="1620876"/>
            <a:ext cx="4534480" cy="5124450"/>
            <a:chOff x="2946589" y="1620876"/>
            <a:chExt cx="4534480" cy="5124450"/>
          </a:xfrm>
        </p:grpSpPr>
        <p:pic>
          <p:nvPicPr>
            <p:cNvPr id="66" name="Scoot">
              <a:extLst>
                <a:ext uri="{FF2B5EF4-FFF2-40B4-BE49-F238E27FC236}">
                  <a16:creationId xmlns:a16="http://schemas.microsoft.com/office/drawing/2014/main" id="{92C7BF9D-857B-490F-AF43-888FEA879D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6589" y="1620876"/>
              <a:ext cx="4524375" cy="5124450"/>
            </a:xfrm>
            <a:prstGeom prst="rect">
              <a:avLst/>
            </a:prstGeom>
          </p:spPr>
        </p:pic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EA15DB0A-0BD5-C966-658B-147D8E579EE8}"/>
                </a:ext>
              </a:extLst>
            </p:cNvPr>
            <p:cNvSpPr txBox="1"/>
            <p:nvPr/>
          </p:nvSpPr>
          <p:spPr>
            <a:xfrm>
              <a:off x="2956114" y="2425385"/>
              <a:ext cx="45249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Sassoon Infant Std" panose="020B0503020103030203" pitchFamily="34" charset="0"/>
                </a:rPr>
                <a:t>Slide one foot on the floor like moving on a scooter</a:t>
              </a:r>
              <a:endParaRPr lang="en-IE" dirty="0">
                <a:latin typeface="Sassoon Infant Std" panose="020B0503020103030203" pitchFamily="34" charset="0"/>
              </a:endParaRPr>
            </a:p>
          </p:txBody>
        </p:sp>
      </p:grpSp>
      <p:grpSp>
        <p:nvGrpSpPr>
          <p:cNvPr id="86" name="Rainbow">
            <a:extLst>
              <a:ext uri="{FF2B5EF4-FFF2-40B4-BE49-F238E27FC236}">
                <a16:creationId xmlns:a16="http://schemas.microsoft.com/office/drawing/2014/main" id="{244A453B-7111-F5C5-83E6-23ACA1451089}"/>
              </a:ext>
            </a:extLst>
          </p:cNvPr>
          <p:cNvGrpSpPr/>
          <p:nvPr/>
        </p:nvGrpSpPr>
        <p:grpSpPr>
          <a:xfrm>
            <a:off x="212254" y="377077"/>
            <a:ext cx="4533900" cy="5029200"/>
            <a:chOff x="212254" y="377077"/>
            <a:chExt cx="4533900" cy="5029200"/>
          </a:xfrm>
        </p:grpSpPr>
        <p:pic>
          <p:nvPicPr>
            <p:cNvPr id="64" name="Rainbow">
              <a:extLst>
                <a:ext uri="{FF2B5EF4-FFF2-40B4-BE49-F238E27FC236}">
                  <a16:creationId xmlns:a16="http://schemas.microsoft.com/office/drawing/2014/main" id="{07637645-42E6-4813-84D2-1557AC7B20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254" y="377077"/>
              <a:ext cx="4533900" cy="5029200"/>
            </a:xfrm>
            <a:prstGeom prst="rect">
              <a:avLst/>
            </a:prstGeom>
          </p:spPr>
        </p:pic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0C348C19-2E57-10C0-17C2-9E8B7EF9B8E6}"/>
                </a:ext>
              </a:extLst>
            </p:cNvPr>
            <p:cNvSpPr txBox="1"/>
            <p:nvPr/>
          </p:nvSpPr>
          <p:spPr>
            <a:xfrm>
              <a:off x="231815" y="1586451"/>
              <a:ext cx="44907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Sassoon Infant Std" panose="020B0503020103030203" pitchFamily="34" charset="0"/>
                </a:rPr>
                <a:t>Move your arms in an arc over your head like a rainbow</a:t>
              </a:r>
              <a:endParaRPr lang="en-IE" dirty="0">
                <a:latin typeface="Sassoon Infant Std" panose="020B0503020103030203" pitchFamily="34" charset="0"/>
              </a:endParaRPr>
            </a:p>
          </p:txBody>
        </p:sp>
      </p:grpSp>
      <p:grpSp>
        <p:nvGrpSpPr>
          <p:cNvPr id="88" name="Puddles">
            <a:extLst>
              <a:ext uri="{FF2B5EF4-FFF2-40B4-BE49-F238E27FC236}">
                <a16:creationId xmlns:a16="http://schemas.microsoft.com/office/drawing/2014/main" id="{5B334D8A-7CC3-ADED-6163-6FC2872D41F6}"/>
              </a:ext>
            </a:extLst>
          </p:cNvPr>
          <p:cNvGrpSpPr/>
          <p:nvPr/>
        </p:nvGrpSpPr>
        <p:grpSpPr>
          <a:xfrm>
            <a:off x="6250883" y="369971"/>
            <a:ext cx="4139944" cy="4772025"/>
            <a:chOff x="6250883" y="369971"/>
            <a:chExt cx="4139944" cy="4772025"/>
          </a:xfrm>
        </p:grpSpPr>
        <p:pic>
          <p:nvPicPr>
            <p:cNvPr id="60" name="Puddles">
              <a:extLst>
                <a:ext uri="{FF2B5EF4-FFF2-40B4-BE49-F238E27FC236}">
                  <a16:creationId xmlns:a16="http://schemas.microsoft.com/office/drawing/2014/main" id="{CCD51C72-1090-42EA-9600-A934AC04F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66502" y="369971"/>
              <a:ext cx="4124325" cy="4772025"/>
            </a:xfrm>
            <a:prstGeom prst="rect">
              <a:avLst/>
            </a:prstGeom>
          </p:spPr>
        </p:pic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D937AA47-B6D6-73D0-92CF-E02631C46FEC}"/>
                </a:ext>
              </a:extLst>
            </p:cNvPr>
            <p:cNvSpPr txBox="1"/>
            <p:nvPr/>
          </p:nvSpPr>
          <p:spPr>
            <a:xfrm>
              <a:off x="6250883" y="1191636"/>
              <a:ext cx="4136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Sassoon Infant Std" panose="020B0503020103030203" pitchFamily="34" charset="0"/>
                </a:rPr>
                <a:t>Step over (or jump into!) imaginary puddles on the floor</a:t>
              </a:r>
              <a:endParaRPr lang="en-IE" dirty="0">
                <a:latin typeface="Sassoon Infant Std" panose="020B0503020103030203" pitchFamily="34" charset="0"/>
              </a:endParaRPr>
            </a:p>
          </p:txBody>
        </p:sp>
      </p:grpSp>
      <p:grpSp>
        <p:nvGrpSpPr>
          <p:cNvPr id="90" name="Octopus">
            <a:extLst>
              <a:ext uri="{FF2B5EF4-FFF2-40B4-BE49-F238E27FC236}">
                <a16:creationId xmlns:a16="http://schemas.microsoft.com/office/drawing/2014/main" id="{C98F04D4-46A3-2C90-FB67-A6867811B8BD}"/>
              </a:ext>
            </a:extLst>
          </p:cNvPr>
          <p:cNvGrpSpPr/>
          <p:nvPr/>
        </p:nvGrpSpPr>
        <p:grpSpPr>
          <a:xfrm>
            <a:off x="3284079" y="1947349"/>
            <a:ext cx="4495800" cy="4657725"/>
            <a:chOff x="3284079" y="1947349"/>
            <a:chExt cx="4495800" cy="4657725"/>
          </a:xfrm>
        </p:grpSpPr>
        <p:pic>
          <p:nvPicPr>
            <p:cNvPr id="58" name="Octopus">
              <a:extLst>
                <a:ext uri="{FF2B5EF4-FFF2-40B4-BE49-F238E27FC236}">
                  <a16:creationId xmlns:a16="http://schemas.microsoft.com/office/drawing/2014/main" id="{680D34E8-61DD-4E95-ABA8-243E2B2B5F9F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4079" y="1947349"/>
              <a:ext cx="4495800" cy="4657725"/>
            </a:xfrm>
            <a:prstGeom prst="rect">
              <a:avLst/>
            </a:prstGeom>
          </p:spPr>
        </p:pic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11004632-6953-6DAC-0B15-8506D4EFBE5F}"/>
                </a:ext>
              </a:extLst>
            </p:cNvPr>
            <p:cNvSpPr txBox="1"/>
            <p:nvPr/>
          </p:nvSpPr>
          <p:spPr>
            <a:xfrm>
              <a:off x="3405980" y="3029566"/>
              <a:ext cx="4334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Sassoon Infant Std" panose="020B0503020103030203" pitchFamily="34" charset="0"/>
                </a:rPr>
                <a:t>Wriggle your arms and legs like an octopus</a:t>
              </a:r>
              <a:endParaRPr lang="en-IE" dirty="0">
                <a:latin typeface="Sassoon Infant Std" panose="020B0503020103030203" pitchFamily="34" charset="0"/>
              </a:endParaRPr>
            </a:p>
          </p:txBody>
        </p:sp>
      </p:grpSp>
      <p:grpSp>
        <p:nvGrpSpPr>
          <p:cNvPr id="92" name="Nod">
            <a:extLst>
              <a:ext uri="{FF2B5EF4-FFF2-40B4-BE49-F238E27FC236}">
                <a16:creationId xmlns:a16="http://schemas.microsoft.com/office/drawing/2014/main" id="{25EE172B-A953-12CD-8624-C0A267141704}"/>
              </a:ext>
            </a:extLst>
          </p:cNvPr>
          <p:cNvGrpSpPr/>
          <p:nvPr/>
        </p:nvGrpSpPr>
        <p:grpSpPr>
          <a:xfrm>
            <a:off x="2760771" y="1454723"/>
            <a:ext cx="4463076" cy="4648200"/>
            <a:chOff x="2760771" y="1454723"/>
            <a:chExt cx="4463076" cy="4648200"/>
          </a:xfrm>
        </p:grpSpPr>
        <p:pic>
          <p:nvPicPr>
            <p:cNvPr id="56" name="Nod">
              <a:extLst>
                <a:ext uri="{FF2B5EF4-FFF2-40B4-BE49-F238E27FC236}">
                  <a16:creationId xmlns:a16="http://schemas.microsoft.com/office/drawing/2014/main" id="{5F90273B-B72B-4CF4-97F3-6C9B0E099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3267" y="1454723"/>
              <a:ext cx="4276725" cy="4648200"/>
            </a:xfrm>
            <a:prstGeom prst="rect">
              <a:avLst/>
            </a:prstGeom>
          </p:spPr>
        </p:pic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DCEA8ED6-CE83-E7D2-3EFC-3266D0695768}"/>
                </a:ext>
              </a:extLst>
            </p:cNvPr>
            <p:cNvSpPr txBox="1"/>
            <p:nvPr/>
          </p:nvSpPr>
          <p:spPr>
            <a:xfrm>
              <a:off x="2760771" y="5319593"/>
              <a:ext cx="44630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Sassoon Infant Std" panose="020B0503020103030203" pitchFamily="34" charset="0"/>
                </a:rPr>
                <a:t>Slowly nod your head up and down</a:t>
              </a:r>
              <a:endParaRPr lang="en-IE" dirty="0">
                <a:latin typeface="Sassoon Infant Std" panose="020B0503020103030203" pitchFamily="34" charset="0"/>
              </a:endParaRPr>
            </a:p>
          </p:txBody>
        </p:sp>
      </p:grpSp>
      <p:grpSp>
        <p:nvGrpSpPr>
          <p:cNvPr id="94" name="March">
            <a:extLst>
              <a:ext uri="{FF2B5EF4-FFF2-40B4-BE49-F238E27FC236}">
                <a16:creationId xmlns:a16="http://schemas.microsoft.com/office/drawing/2014/main" id="{F0731279-C67B-0317-BB84-A7F60DD08882}"/>
              </a:ext>
            </a:extLst>
          </p:cNvPr>
          <p:cNvGrpSpPr/>
          <p:nvPr/>
        </p:nvGrpSpPr>
        <p:grpSpPr>
          <a:xfrm>
            <a:off x="188161" y="1780803"/>
            <a:ext cx="4245841" cy="5010150"/>
            <a:chOff x="188161" y="1780803"/>
            <a:chExt cx="4245841" cy="5010150"/>
          </a:xfrm>
        </p:grpSpPr>
        <p:pic>
          <p:nvPicPr>
            <p:cNvPr id="54" name="March">
              <a:extLst>
                <a:ext uri="{FF2B5EF4-FFF2-40B4-BE49-F238E27FC236}">
                  <a16:creationId xmlns:a16="http://schemas.microsoft.com/office/drawing/2014/main" id="{B5801BAF-34A2-4C9C-A5EF-1BB58DBEAE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377" y="1780803"/>
              <a:ext cx="4238625" cy="5010150"/>
            </a:xfrm>
            <a:prstGeom prst="rect">
              <a:avLst/>
            </a:prstGeom>
          </p:spPr>
        </p:pic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CB6D81E8-6815-A2A0-6B10-2D0E753AB6F4}"/>
                </a:ext>
              </a:extLst>
            </p:cNvPr>
            <p:cNvSpPr txBox="1"/>
            <p:nvPr/>
          </p:nvSpPr>
          <p:spPr>
            <a:xfrm>
              <a:off x="188161" y="2746918"/>
              <a:ext cx="42344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Sassoon Infant Std" panose="020B0503020103030203" pitchFamily="34" charset="0"/>
                </a:rPr>
                <a:t>March on the spot</a:t>
              </a:r>
              <a:endParaRPr lang="en-IE" dirty="0">
                <a:latin typeface="Sassoon Infant Std" panose="020B0503020103030203" pitchFamily="34" charset="0"/>
              </a:endParaRPr>
            </a:p>
          </p:txBody>
        </p:sp>
      </p:grpSp>
      <p:grpSp>
        <p:nvGrpSpPr>
          <p:cNvPr id="96" name="Lift">
            <a:extLst>
              <a:ext uri="{FF2B5EF4-FFF2-40B4-BE49-F238E27FC236}">
                <a16:creationId xmlns:a16="http://schemas.microsoft.com/office/drawing/2014/main" id="{3D858DE2-35AA-0C8C-AA63-D4990814E692}"/>
              </a:ext>
            </a:extLst>
          </p:cNvPr>
          <p:cNvGrpSpPr/>
          <p:nvPr/>
        </p:nvGrpSpPr>
        <p:grpSpPr>
          <a:xfrm>
            <a:off x="1637128" y="-15600"/>
            <a:ext cx="4394311" cy="4953000"/>
            <a:chOff x="1637128" y="-15600"/>
            <a:chExt cx="4394311" cy="4953000"/>
          </a:xfrm>
        </p:grpSpPr>
        <p:pic>
          <p:nvPicPr>
            <p:cNvPr id="52" name="Lift">
              <a:extLst>
                <a:ext uri="{FF2B5EF4-FFF2-40B4-BE49-F238E27FC236}">
                  <a16:creationId xmlns:a16="http://schemas.microsoft.com/office/drawing/2014/main" id="{A83B5889-9290-4FCB-87FB-91EB6476BE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0414" y="-15600"/>
              <a:ext cx="4391025" cy="4953000"/>
            </a:xfrm>
            <a:prstGeom prst="rect">
              <a:avLst/>
            </a:prstGeom>
          </p:spPr>
        </p:pic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E39A211D-5BB8-3FEB-E88B-E043DB312E2A}"/>
                </a:ext>
              </a:extLst>
            </p:cNvPr>
            <p:cNvSpPr txBox="1"/>
            <p:nvPr/>
          </p:nvSpPr>
          <p:spPr>
            <a:xfrm>
              <a:off x="1637128" y="918728"/>
              <a:ext cx="43736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Sassoon Infant Std" panose="020B0503020103030203" pitchFamily="34" charset="0"/>
                </a:rPr>
                <a:t>Lift imaginary weights up and down</a:t>
              </a:r>
              <a:endParaRPr lang="en-IE" dirty="0">
                <a:latin typeface="Sassoon Infant Std" panose="020B0503020103030203" pitchFamily="34" charset="0"/>
              </a:endParaRPr>
            </a:p>
          </p:txBody>
        </p:sp>
      </p:grpSp>
      <p:grpSp>
        <p:nvGrpSpPr>
          <p:cNvPr id="98" name="Kick">
            <a:extLst>
              <a:ext uri="{FF2B5EF4-FFF2-40B4-BE49-F238E27FC236}">
                <a16:creationId xmlns:a16="http://schemas.microsoft.com/office/drawing/2014/main" id="{6BEAC66E-08DB-2197-0DF9-C7554C3D1AB3}"/>
              </a:ext>
            </a:extLst>
          </p:cNvPr>
          <p:cNvGrpSpPr/>
          <p:nvPr/>
        </p:nvGrpSpPr>
        <p:grpSpPr>
          <a:xfrm>
            <a:off x="691028" y="95013"/>
            <a:ext cx="4248150" cy="4762500"/>
            <a:chOff x="691028" y="95013"/>
            <a:chExt cx="4248150" cy="4762500"/>
          </a:xfrm>
        </p:grpSpPr>
        <p:pic>
          <p:nvPicPr>
            <p:cNvPr id="50" name="Kick">
              <a:extLst>
                <a:ext uri="{FF2B5EF4-FFF2-40B4-BE49-F238E27FC236}">
                  <a16:creationId xmlns:a16="http://schemas.microsoft.com/office/drawing/2014/main" id="{B5DFE44C-AAA1-41B5-A692-E4D876D4BB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028" y="95013"/>
              <a:ext cx="4248150" cy="4762500"/>
            </a:xfrm>
            <a:prstGeom prst="rect">
              <a:avLst/>
            </a:prstGeom>
          </p:spPr>
        </p:pic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38D2D1C0-6C71-32F8-03FC-9F5E0A15BDE0}"/>
                </a:ext>
              </a:extLst>
            </p:cNvPr>
            <p:cNvSpPr txBox="1"/>
            <p:nvPr/>
          </p:nvSpPr>
          <p:spPr>
            <a:xfrm>
              <a:off x="695517" y="4439948"/>
              <a:ext cx="42344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Sassoon Infant Std" panose="020B0503020103030203" pitchFamily="34" charset="0"/>
                </a:rPr>
                <a:t>Kick your legs (keeping your feet low)</a:t>
              </a:r>
              <a:endParaRPr lang="en-IE" dirty="0">
                <a:latin typeface="Sassoon Infant Std" panose="020B0503020103030203" pitchFamily="34" charset="0"/>
              </a:endParaRPr>
            </a:p>
          </p:txBody>
        </p:sp>
      </p:grpSp>
      <p:sp>
        <p:nvSpPr>
          <p:cNvPr id="103" name="TextBox 102">
            <a:extLst>
              <a:ext uri="{FF2B5EF4-FFF2-40B4-BE49-F238E27FC236}">
                <a16:creationId xmlns:a16="http://schemas.microsoft.com/office/drawing/2014/main" id="{F00764E5-9A37-26E8-0332-5C225C031476}"/>
              </a:ext>
            </a:extLst>
          </p:cNvPr>
          <p:cNvSpPr txBox="1"/>
          <p:nvPr/>
        </p:nvSpPr>
        <p:spPr>
          <a:xfrm>
            <a:off x="7416793" y="6407654"/>
            <a:ext cx="3504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Find more at </a:t>
            </a:r>
            <a:r>
              <a:rPr lang="en-US" sz="1400" dirty="0">
                <a:solidFill>
                  <a:srgbClr val="FF0000"/>
                </a:solidFill>
                <a:hlinkClick r:id="rId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irishheart.ie/</a:t>
            </a:r>
            <a:r>
              <a:rPr lang="en-US" sz="1400" dirty="0" err="1">
                <a:solidFill>
                  <a:srgbClr val="FF0000"/>
                </a:solidFill>
                <a:hlinkClick r:id="rId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bizzybreaks</a:t>
            </a:r>
            <a:endParaRPr lang="en-IE" sz="1400" dirty="0">
              <a:solidFill>
                <a:srgbClr val="FF0000"/>
              </a:solidFill>
            </a:endParaRPr>
          </a:p>
        </p:txBody>
      </p:sp>
      <p:grpSp>
        <p:nvGrpSpPr>
          <p:cNvPr id="100" name="Gallop">
            <a:extLst>
              <a:ext uri="{FF2B5EF4-FFF2-40B4-BE49-F238E27FC236}">
                <a16:creationId xmlns:a16="http://schemas.microsoft.com/office/drawing/2014/main" id="{0469B624-9FB8-B921-1BD3-CE1B0281C562}"/>
              </a:ext>
            </a:extLst>
          </p:cNvPr>
          <p:cNvGrpSpPr/>
          <p:nvPr/>
        </p:nvGrpSpPr>
        <p:grpSpPr>
          <a:xfrm>
            <a:off x="5346149" y="1790121"/>
            <a:ext cx="4457700" cy="4429125"/>
            <a:chOff x="5346149" y="1790121"/>
            <a:chExt cx="4457700" cy="4429125"/>
          </a:xfrm>
        </p:grpSpPr>
        <p:pic>
          <p:nvPicPr>
            <p:cNvPr id="42" name="Gallop">
              <a:extLst>
                <a:ext uri="{FF2B5EF4-FFF2-40B4-BE49-F238E27FC236}">
                  <a16:creationId xmlns:a16="http://schemas.microsoft.com/office/drawing/2014/main" id="{BEF4938A-E2EB-4DD3-8EB5-D553BAD3FE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46149" y="1790121"/>
              <a:ext cx="4457700" cy="4429125"/>
            </a:xfrm>
            <a:prstGeom prst="rect">
              <a:avLst/>
            </a:prstGeom>
          </p:spPr>
        </p:pic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974652CA-4EB0-331F-FAB1-F17097325630}"/>
                </a:ext>
              </a:extLst>
            </p:cNvPr>
            <p:cNvSpPr txBox="1"/>
            <p:nvPr/>
          </p:nvSpPr>
          <p:spPr>
            <a:xfrm>
              <a:off x="5488993" y="5761185"/>
              <a:ext cx="42344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Sassoon Infant Std" panose="020B0503020103030203" pitchFamily="34" charset="0"/>
                </a:rPr>
                <a:t>Gallop like a horse</a:t>
              </a:r>
              <a:endParaRPr lang="en-IE" dirty="0">
                <a:latin typeface="Sassoon Infant Std" panose="020B0503020103030203" pitchFamily="34" charset="0"/>
              </a:endParaRPr>
            </a:p>
          </p:txBody>
        </p:sp>
      </p:grpSp>
      <p:grpSp>
        <p:nvGrpSpPr>
          <p:cNvPr id="102" name="Jump">
            <a:extLst>
              <a:ext uri="{FF2B5EF4-FFF2-40B4-BE49-F238E27FC236}">
                <a16:creationId xmlns:a16="http://schemas.microsoft.com/office/drawing/2014/main" id="{EA51D575-CC1F-65F6-BE42-4D7BD2A9728E}"/>
              </a:ext>
            </a:extLst>
          </p:cNvPr>
          <p:cNvGrpSpPr/>
          <p:nvPr/>
        </p:nvGrpSpPr>
        <p:grpSpPr>
          <a:xfrm>
            <a:off x="7342781" y="988000"/>
            <a:ext cx="4476750" cy="5000625"/>
            <a:chOff x="7342781" y="988000"/>
            <a:chExt cx="4476750" cy="5000625"/>
          </a:xfrm>
        </p:grpSpPr>
        <p:pic>
          <p:nvPicPr>
            <p:cNvPr id="48" name="Jump">
              <a:extLst>
                <a:ext uri="{FF2B5EF4-FFF2-40B4-BE49-F238E27FC236}">
                  <a16:creationId xmlns:a16="http://schemas.microsoft.com/office/drawing/2014/main" id="{5F040F29-B094-4429-95AE-BB22E98595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2781" y="988000"/>
              <a:ext cx="4476750" cy="5000625"/>
            </a:xfrm>
            <a:prstGeom prst="rect">
              <a:avLst/>
            </a:prstGeom>
          </p:spPr>
        </p:pic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4AEBFB2D-4B17-EA86-3436-508A73AA0AC2}"/>
                </a:ext>
              </a:extLst>
            </p:cNvPr>
            <p:cNvSpPr txBox="1"/>
            <p:nvPr/>
          </p:nvSpPr>
          <p:spPr>
            <a:xfrm>
              <a:off x="7399684" y="2019114"/>
              <a:ext cx="43695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Sassoon Infant Std" panose="020B0503020103030203" pitchFamily="34" charset="0"/>
                </a:rPr>
                <a:t>Skip with an imaginary rope</a:t>
              </a:r>
              <a:endParaRPr lang="en-IE" dirty="0">
                <a:latin typeface="Sassoon Infant Std" panose="020B0503020103030203" pitchFamily="34" charset="0"/>
              </a:endParaRPr>
            </a:p>
          </p:txBody>
        </p:sp>
      </p:grpSp>
      <p:grpSp>
        <p:nvGrpSpPr>
          <p:cNvPr id="105" name="Ice skate">
            <a:extLst>
              <a:ext uri="{FF2B5EF4-FFF2-40B4-BE49-F238E27FC236}">
                <a16:creationId xmlns:a16="http://schemas.microsoft.com/office/drawing/2014/main" id="{E94D80FE-86B2-EDB5-FCB5-568C5D184E09}"/>
              </a:ext>
            </a:extLst>
          </p:cNvPr>
          <p:cNvGrpSpPr/>
          <p:nvPr/>
        </p:nvGrpSpPr>
        <p:grpSpPr>
          <a:xfrm>
            <a:off x="4556248" y="969184"/>
            <a:ext cx="4333513" cy="4972050"/>
            <a:chOff x="4556248" y="969184"/>
            <a:chExt cx="4333513" cy="4972050"/>
          </a:xfrm>
        </p:grpSpPr>
        <p:pic>
          <p:nvPicPr>
            <p:cNvPr id="46" name="Ice skate">
              <a:extLst>
                <a:ext uri="{FF2B5EF4-FFF2-40B4-BE49-F238E27FC236}">
                  <a16:creationId xmlns:a16="http://schemas.microsoft.com/office/drawing/2014/main" id="{9340CCA5-98FE-4F9D-998B-4886DC419D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1405" y="969184"/>
              <a:ext cx="4305300" cy="4972050"/>
            </a:xfrm>
            <a:prstGeom prst="rect">
              <a:avLst/>
            </a:prstGeom>
          </p:spPr>
        </p:pic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C1CC88F4-A49D-1BB7-C39B-97EE4B0787D9}"/>
                </a:ext>
              </a:extLst>
            </p:cNvPr>
            <p:cNvSpPr txBox="1"/>
            <p:nvPr/>
          </p:nvSpPr>
          <p:spPr>
            <a:xfrm>
              <a:off x="4556248" y="1796505"/>
              <a:ext cx="43335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Sassoon Infant Std" panose="020B0503020103030203" pitchFamily="34" charset="0"/>
                </a:rPr>
                <a:t>Slide your feet along the ground like skating</a:t>
              </a:r>
              <a:endParaRPr lang="en-IE" dirty="0">
                <a:latin typeface="Sassoon Infant Std" panose="020B0503020103030203" pitchFamily="34" charset="0"/>
              </a:endParaRPr>
            </a:p>
          </p:txBody>
        </p:sp>
      </p:grpSp>
      <p:grpSp>
        <p:nvGrpSpPr>
          <p:cNvPr id="107" name="Helicopter">
            <a:extLst>
              <a:ext uri="{FF2B5EF4-FFF2-40B4-BE49-F238E27FC236}">
                <a16:creationId xmlns:a16="http://schemas.microsoft.com/office/drawing/2014/main" id="{9DA4E500-7120-CE7A-72FC-692315BF390B}"/>
              </a:ext>
            </a:extLst>
          </p:cNvPr>
          <p:cNvGrpSpPr/>
          <p:nvPr/>
        </p:nvGrpSpPr>
        <p:grpSpPr>
          <a:xfrm>
            <a:off x="2864587" y="958100"/>
            <a:ext cx="4524375" cy="4514850"/>
            <a:chOff x="2864587" y="958100"/>
            <a:chExt cx="4524375" cy="4514850"/>
          </a:xfrm>
        </p:grpSpPr>
        <p:pic>
          <p:nvPicPr>
            <p:cNvPr id="44" name="Helicopter">
              <a:extLst>
                <a:ext uri="{FF2B5EF4-FFF2-40B4-BE49-F238E27FC236}">
                  <a16:creationId xmlns:a16="http://schemas.microsoft.com/office/drawing/2014/main" id="{A7D8B79C-27DC-47BB-A84D-96963462F0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4587" y="958100"/>
              <a:ext cx="4524375" cy="4514850"/>
            </a:xfrm>
            <a:prstGeom prst="rect">
              <a:avLst/>
            </a:prstGeom>
          </p:spPr>
        </p:pic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4AA644CB-E19C-8D1D-BD2C-72EB0C8900B9}"/>
                </a:ext>
              </a:extLst>
            </p:cNvPr>
            <p:cNvSpPr txBox="1"/>
            <p:nvPr/>
          </p:nvSpPr>
          <p:spPr>
            <a:xfrm>
              <a:off x="2933936" y="2204814"/>
              <a:ext cx="43987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Sassoon Infant Std" panose="020B0503020103030203" pitchFamily="34" charset="0"/>
                </a:rPr>
                <a:t>Spin your arms like a helicopter</a:t>
              </a:r>
              <a:endParaRPr lang="en-IE" dirty="0">
                <a:latin typeface="Sassoon Infant Std" panose="020B0503020103030203" pitchFamily="34" charset="0"/>
              </a:endParaRPr>
            </a:p>
          </p:txBody>
        </p:sp>
      </p:grpSp>
      <p:grpSp>
        <p:nvGrpSpPr>
          <p:cNvPr id="109" name="Dance">
            <a:extLst>
              <a:ext uri="{FF2B5EF4-FFF2-40B4-BE49-F238E27FC236}">
                <a16:creationId xmlns:a16="http://schemas.microsoft.com/office/drawing/2014/main" id="{3C7CAB8B-916A-E123-61E9-287DD7AB7F06}"/>
              </a:ext>
            </a:extLst>
          </p:cNvPr>
          <p:cNvGrpSpPr/>
          <p:nvPr/>
        </p:nvGrpSpPr>
        <p:grpSpPr>
          <a:xfrm>
            <a:off x="3346682" y="1560271"/>
            <a:ext cx="4476750" cy="4638675"/>
            <a:chOff x="3346682" y="1560271"/>
            <a:chExt cx="4476750" cy="4638675"/>
          </a:xfrm>
        </p:grpSpPr>
        <p:pic>
          <p:nvPicPr>
            <p:cNvPr id="28" name="Dance">
              <a:extLst>
                <a:ext uri="{FF2B5EF4-FFF2-40B4-BE49-F238E27FC236}">
                  <a16:creationId xmlns:a16="http://schemas.microsoft.com/office/drawing/2014/main" id="{02BC060B-0AFA-4B67-BFDD-A520BBDEA2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6682" y="1560271"/>
              <a:ext cx="4476750" cy="4638675"/>
            </a:xfrm>
            <a:prstGeom prst="rect">
              <a:avLst/>
            </a:prstGeom>
          </p:spPr>
        </p:pic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A3C2C681-61C0-57E2-F332-F30367747C5D}"/>
                </a:ext>
              </a:extLst>
            </p:cNvPr>
            <p:cNvSpPr txBox="1"/>
            <p:nvPr/>
          </p:nvSpPr>
          <p:spPr>
            <a:xfrm>
              <a:off x="3346682" y="2418187"/>
              <a:ext cx="44484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Sassoon Infant Std" panose="020B0503020103030203" pitchFamily="34" charset="0"/>
                </a:rPr>
                <a:t>Dance to the music</a:t>
              </a:r>
              <a:endParaRPr lang="en-IE" dirty="0">
                <a:latin typeface="Sassoon Infant Std" panose="020B0503020103030203" pitchFamily="34" charset="0"/>
              </a:endParaRPr>
            </a:p>
          </p:txBody>
        </p:sp>
      </p:grpSp>
      <p:pic>
        <p:nvPicPr>
          <p:cNvPr id="111" name="Picture 110" descr="A black and white logo&#10;&#10;Description automatically generated">
            <a:extLst>
              <a:ext uri="{FF2B5EF4-FFF2-40B4-BE49-F238E27FC236}">
                <a16:creationId xmlns:a16="http://schemas.microsoft.com/office/drawing/2014/main" id="{FE5C2F52-3DCA-653C-4D10-C3285AA71BA7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142" y="5311579"/>
            <a:ext cx="2702064" cy="18003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93460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3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3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4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50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56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1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72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78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8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8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9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0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0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1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16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2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27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33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38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44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49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55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6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6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7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7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8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8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93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9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04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10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1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2" fill="hold">
                      <p:stCondLst>
                        <p:cond delay="0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1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2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3" fill="hold">
                      <p:stCondLst>
                        <p:cond delay="0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2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3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4" fill="hold">
                      <p:stCondLst>
                        <p:cond delay="0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3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4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5" fill="hold">
                      <p:stCondLst>
                        <p:cond delay="0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4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5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5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6" fill="hold">
                      <p:stCondLst>
                        <p:cond delay="0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5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70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76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7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8" fill="hold">
                      <p:stCondLst>
                        <p:cond delay="0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81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87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8" grpId="0"/>
      <p:bldP spid="8" grpId="1"/>
      <p:bldP spid="12" grpId="0"/>
      <p:bldP spid="12" grpId="1"/>
      <p:bldP spid="16" grpId="0"/>
      <p:bldP spid="16" grpId="1"/>
      <p:bldP spid="20" grpId="0"/>
      <p:bldP spid="20" grpId="1"/>
      <p:bldP spid="24" grpId="0"/>
      <p:bldP spid="24" grpId="1"/>
      <p:bldP spid="30" grpId="0"/>
      <p:bldP spid="30" grpId="1"/>
      <p:bldP spid="5" grpId="0"/>
      <p:bldP spid="5" grpId="1"/>
      <p:bldP spid="9" grpId="0"/>
      <p:bldP spid="9" grpId="1"/>
      <p:bldP spid="13" grpId="0"/>
      <p:bldP spid="13" grpId="1"/>
      <p:bldP spid="17" grpId="0"/>
      <p:bldP spid="17" grpId="1"/>
      <p:bldP spid="21" grpId="0"/>
      <p:bldP spid="21" grpId="1"/>
      <p:bldP spid="25" grpId="0"/>
      <p:bldP spid="25" grpId="1"/>
      <p:bldP spid="31" grpId="0"/>
      <p:bldP spid="31" grpId="1"/>
      <p:bldP spid="6" grpId="0"/>
      <p:bldP spid="6" grpId="1"/>
      <p:bldP spid="10" grpId="0"/>
      <p:bldP spid="10" grpId="1"/>
      <p:bldP spid="14" grpId="0"/>
      <p:bldP spid="14" grpId="1"/>
      <p:bldP spid="18" grpId="0"/>
      <p:bldP spid="18" grpId="1"/>
      <p:bldP spid="22" grpId="0"/>
      <p:bldP spid="22" grpId="1"/>
      <p:bldP spid="26" grpId="0"/>
      <p:bldP spid="26" grpId="1"/>
      <p:bldP spid="7" grpId="0"/>
      <p:bldP spid="7" grpId="1"/>
      <p:bldP spid="11" grpId="0"/>
      <p:bldP spid="11" grpId="1"/>
      <p:bldP spid="15" grpId="0"/>
      <p:bldP spid="15" grpId="1"/>
      <p:bldP spid="19" grpId="0"/>
      <p:bldP spid="19" grpId="1"/>
      <p:bldP spid="23" grpId="0"/>
      <p:bldP spid="23" grpId="1"/>
      <p:bldP spid="27" grpId="0"/>
      <p:bldP spid="27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OFFICE テーマ" val="4IKVoKdb"/>
  <p:tag name="ARTICULATE_SLIDE_COUNT" val="2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TIMING" val="|2.1|2.4|2.9|97.1"/>
</p:tagLst>
</file>

<file path=ppt/theme/theme1.xml><?xml version="1.0" encoding="utf-8"?>
<a:theme xmlns:a="http://schemas.openxmlformats.org/drawingml/2006/main" name="Office テーマ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44257985758C4997C4532A7493182C" ma:contentTypeVersion="13" ma:contentTypeDescription="Create a new document." ma:contentTypeScope="" ma:versionID="0268c3653008f7ba7033968b8871cfb6">
  <xsd:schema xmlns:xsd="http://www.w3.org/2001/XMLSchema" xmlns:xs="http://www.w3.org/2001/XMLSchema" xmlns:p="http://schemas.microsoft.com/office/2006/metadata/properties" xmlns:ns2="384e9243-74f1-45fe-8b9b-9720202ca69c" xmlns:ns3="e2d2cfa6-419c-488c-951d-486c1f83beda" targetNamespace="http://schemas.microsoft.com/office/2006/metadata/properties" ma:root="true" ma:fieldsID="d6161ba84650658f1023916f34110a54" ns2:_="" ns3:_="">
    <xsd:import namespace="384e9243-74f1-45fe-8b9b-9720202ca69c"/>
    <xsd:import namespace="e2d2cfa6-419c-488c-951d-486c1f83bed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4e9243-74f1-45fe-8b9b-9720202ca6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79f27b4-0fd2-4651-b79b-8722d8624f3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d2cfa6-419c-488c-951d-486c1f83bed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1f70c408-f332-4780-9b51-00fc967b06f4}" ma:internalName="TaxCatchAll" ma:showField="CatchAllData" ma:web="e2d2cfa6-419c-488c-951d-486c1f83be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2d2cfa6-419c-488c-951d-486c1f83beda" xsi:nil="true"/>
    <lcf76f155ced4ddcb4097134ff3c332f xmlns="384e9243-74f1-45fe-8b9b-9720202ca69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60A645A-1CD8-42B6-ADFB-1DE9E8AD84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4e9243-74f1-45fe-8b9b-9720202ca69c"/>
    <ds:schemaRef ds:uri="e2d2cfa6-419c-488c-951d-486c1f83be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AB90D21-7375-4D41-AF26-4D322304848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6801B86-6D1F-4257-9645-0392C6A88A65}">
  <ds:schemaRefs>
    <ds:schemaRef ds:uri="http://schemas.microsoft.com/office/infopath/2007/PartnerControls"/>
    <ds:schemaRef ds:uri="http://purl.org/dc/dcmitype/"/>
    <ds:schemaRef ds:uri="http://purl.org/dc/elements/1.1/"/>
    <ds:schemaRef ds:uri="5669a008-2400-46da-bb30-aea73247631a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616c5a3e-b63c-4236-b01a-e1e4eeca99c2"/>
    <ds:schemaRef ds:uri="http://schemas.microsoft.com/office/2006/metadata/properties"/>
    <ds:schemaRef ds:uri="http://www.w3.org/XML/1998/namespace"/>
    <ds:schemaRef ds:uri="e2d2cfa6-419c-488c-951d-486c1f83beda"/>
    <ds:schemaRef ds:uri="384e9243-74f1-45fe-8b9b-9720202ca69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416</TotalTime>
  <Words>363</Words>
  <Application>Microsoft Office PowerPoint</Application>
  <PresentationFormat>Widescreen</PresentationFormat>
  <Paragraphs>64</Paragraphs>
  <Slides>2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Sassoon Infant Std</vt:lpstr>
      <vt:lpstr>Office テーマ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tekhno logic</dc:creator>
  <cp:lastModifiedBy>Christina Duff</cp:lastModifiedBy>
  <cp:revision>28</cp:revision>
  <dcterms:created xsi:type="dcterms:W3CDTF">2016-01-15T11:12:34Z</dcterms:created>
  <dcterms:modified xsi:type="dcterms:W3CDTF">2026-01-09T12:37:04Z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69BE6FE2-6E12-40B8-B72B-F08455B805C5</vt:lpwstr>
  </property>
  <property fmtid="{D5CDD505-2E9C-101B-9397-08002B2CF9AE}" pid="3" name="ArticulatePath">
    <vt:lpwstr>https://irishheart-my.sharepoint.com/personal/cduff_irishheart_ie/Documents/Christina IHF/Active School Flag/Active School Week 2021/Interactive activities/alphabet-game</vt:lpwstr>
  </property>
  <property fmtid="{D5CDD505-2E9C-101B-9397-08002B2CF9AE}" pid="4" name="ContentTypeId">
    <vt:lpwstr>0x0101005644257985758C4997C4532A7493182C</vt:lpwstr>
  </property>
  <property fmtid="{D5CDD505-2E9C-101B-9397-08002B2CF9AE}" pid="5" name="Order">
    <vt:r8>12440600</vt:r8>
  </property>
  <property fmtid="{D5CDD505-2E9C-101B-9397-08002B2CF9AE}" pid="6" name="MediaServiceImageTags">
    <vt:lpwstr/>
  </property>
</Properties>
</file>